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84B5-0F4C-4C12-B63A-EA145771F5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3EEA-E71E-4F94-9BB9-EDC4547F2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84B5-0F4C-4C12-B63A-EA145771F5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3EEA-E71E-4F94-9BB9-EDC4547F2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84B5-0F4C-4C12-B63A-EA145771F5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3EEA-E71E-4F94-9BB9-EDC4547F2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84B5-0F4C-4C12-B63A-EA145771F5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3EEA-E71E-4F94-9BB9-EDC4547F2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84B5-0F4C-4C12-B63A-EA145771F5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3EEA-E71E-4F94-9BB9-EDC4547F2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84B5-0F4C-4C12-B63A-EA145771F5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3EEA-E71E-4F94-9BB9-EDC4547F2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84B5-0F4C-4C12-B63A-EA145771F5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3EEA-E71E-4F94-9BB9-EDC4547F2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84B5-0F4C-4C12-B63A-EA145771F5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3EEA-E71E-4F94-9BB9-EDC4547F2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84B5-0F4C-4C12-B63A-EA145771F5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3EEA-E71E-4F94-9BB9-EDC4547F2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84B5-0F4C-4C12-B63A-EA145771F5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3EEA-E71E-4F94-9BB9-EDC4547F2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84B5-0F4C-4C12-B63A-EA145771F5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3EEA-E71E-4F94-9BB9-EDC4547F2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84B5-0F4C-4C12-B63A-EA145771F5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3EEA-E71E-4F94-9BB9-EDC4547F27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Electrical Circuit Analysis</a:t>
            </a:r>
            <a:br>
              <a:rPr lang="en-US" dirty="0"/>
            </a:br>
            <a:r>
              <a:rPr lang="en-US" dirty="0"/>
              <a:t>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7653" y="1219200"/>
            <a:ext cx="922165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1633969"/>
            <a:ext cx="6172200" cy="525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program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0754"/>
            <a:ext cx="8715994" cy="490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E01B-BDDD-4934-8616-4B94F43E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6E2D-7A98-4ABE-A2FE-D9EDEB94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20" y="1336040"/>
            <a:ext cx="7002959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7185-DA39-4761-92DC-CD85A66A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BE7D48-B7BA-4201-9079-816CABF7B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99" y="1386886"/>
            <a:ext cx="6858002" cy="550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2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C46A-68F9-4A38-91F9-3742190B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879778-1E62-46F0-AC9C-9BF6C061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19" b="16883"/>
          <a:stretch/>
        </p:blipFill>
        <p:spPr>
          <a:xfrm>
            <a:off x="1371600" y="1600200"/>
            <a:ext cx="636791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7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430D-3549-444C-B1DA-B466CA8D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D1C023-DA90-4209-A3C9-6427DE1A8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04411"/>
            <a:ext cx="5519738" cy="53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3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4FE0-3A3F-43E6-867F-DDA8E1D4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43050"/>
            <a:ext cx="8229600" cy="3771900"/>
          </a:xfrm>
        </p:spPr>
        <p:txBody>
          <a:bodyPr>
            <a:normAutofit fontScale="90000"/>
          </a:bodyPr>
          <a:lstStyle/>
          <a:p>
            <a:r>
              <a:rPr lang="en-US" sz="1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532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simple package/module for ECA</a:t>
            </a:r>
          </a:p>
          <a:p>
            <a:r>
              <a:rPr lang="en-US" dirty="0"/>
              <a:t>Making simple command based Calculator</a:t>
            </a:r>
          </a:p>
          <a:p>
            <a:pPr>
              <a:buNone/>
            </a:pPr>
            <a:r>
              <a:rPr lang="en-US" dirty="0"/>
              <a:t>Using that module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Current Directory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2456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49157" y="3429000"/>
            <a:ext cx="3589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Package </a:t>
            </a:r>
            <a:r>
              <a:rPr lang="en-US" sz="3600"/>
              <a:t>(Analysis)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" y="4189730"/>
            <a:ext cx="911225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 (Module)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40132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447800"/>
            <a:ext cx="436512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 (Module)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162800" y="1981200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 V(t) = 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(1 - e</a:t>
            </a:r>
            <a:r>
              <a:rPr lang="en-US" baseline="30000" dirty="0">
                <a:solidFill>
                  <a:schemeClr val="bg1"/>
                </a:solidFill>
              </a:rPr>
              <a:t>-t/</a:t>
            </a:r>
            <a:r>
              <a:rPr lang="el-GR" baseline="30000" dirty="0">
                <a:solidFill>
                  <a:schemeClr val="bg1"/>
                </a:solidFill>
              </a:rPr>
              <a:t>τ</a:t>
            </a:r>
            <a:r>
              <a:rPr lang="el-GR" dirty="0">
                <a:solidFill>
                  <a:schemeClr val="bg1"/>
                </a:solidFill>
              </a:rPr>
              <a:t>),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2400" y="3733800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I(t) = I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baseline="30000" dirty="0">
                <a:solidFill>
                  <a:schemeClr val="bg1"/>
                </a:solidFill>
              </a:rPr>
              <a:t>-t/</a:t>
            </a:r>
            <a:r>
              <a:rPr lang="el-GR" baseline="30000" dirty="0">
                <a:solidFill>
                  <a:schemeClr val="bg1"/>
                </a:solidFill>
              </a:rPr>
              <a:t>τ</a:t>
            </a:r>
            <a:r>
              <a:rPr lang="el-GR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62000"/>
          </a:xfrm>
        </p:spPr>
        <p:txBody>
          <a:bodyPr/>
          <a:lstStyle/>
          <a:p>
            <a:r>
              <a:rPr lang="en-US" dirty="0"/>
              <a:t>Using Module named Network Analysis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655755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2362200"/>
            <a:ext cx="7535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To store history using a txt file named history.txt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895600"/>
            <a:ext cx="6934200" cy="88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33400" y="3733800"/>
            <a:ext cx="3827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Main menu to be displayed 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191000"/>
            <a:ext cx="5114925" cy="249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610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 r="21267"/>
          <a:stretch>
            <a:fillRect/>
          </a:stretch>
        </p:blipFill>
        <p:spPr bwMode="auto">
          <a:xfrm>
            <a:off x="1143000" y="2209800"/>
            <a:ext cx="662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886200"/>
            <a:ext cx="66294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255"/>
            <a:ext cx="7162800" cy="684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37965"/>
            <a:ext cx="7848600" cy="682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98</Words>
  <Application>Microsoft Office PowerPoint</Application>
  <PresentationFormat>On-screen Show (4:3)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Electrical Circuit Analysis  Calculator</vt:lpstr>
      <vt:lpstr>Goal</vt:lpstr>
      <vt:lpstr>Current Directory</vt:lpstr>
      <vt:lpstr>Network Analysis (Module)</vt:lpstr>
      <vt:lpstr>Network Analysis (Module)</vt:lpstr>
      <vt:lpstr>Main program</vt:lpstr>
      <vt:lpstr>Main program</vt:lpstr>
      <vt:lpstr>PowerPoint Presentation</vt:lpstr>
      <vt:lpstr>PowerPoint Presentation</vt:lpstr>
      <vt:lpstr>PowerPoint Presentation</vt:lpstr>
      <vt:lpstr>History</vt:lpstr>
      <vt:lpstr>Exiting program</vt:lpstr>
      <vt:lpstr>Output</vt:lpstr>
      <vt:lpstr>Output</vt:lpstr>
      <vt:lpstr>Output</vt:lpstr>
      <vt:lpstr>Exit program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Circuit Analysis  Calculator</dc:title>
  <dc:creator>user</dc:creator>
  <cp:lastModifiedBy>user</cp:lastModifiedBy>
  <cp:revision>9</cp:revision>
  <dcterms:created xsi:type="dcterms:W3CDTF">2023-12-05T13:41:18Z</dcterms:created>
  <dcterms:modified xsi:type="dcterms:W3CDTF">2023-12-09T04:46:59Z</dcterms:modified>
</cp:coreProperties>
</file>