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a792cd4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a792cd4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6691" y="3979885"/>
            <a:ext cx="210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Mesh</a:t>
            </a:r>
            <a:endParaRPr sz="1200"/>
          </a:p>
        </p:txBody>
      </p:sp>
      <p:sp>
        <p:nvSpPr>
          <p:cNvPr id="55" name="Google Shape;55;p13"/>
          <p:cNvSpPr txBox="1"/>
          <p:nvPr/>
        </p:nvSpPr>
        <p:spPr>
          <a:xfrm>
            <a:off x="2727621" y="2886550"/>
            <a:ext cx="184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Surrogate Neural Model</a:t>
            </a:r>
            <a:endParaRPr sz="120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6223761" y="106500"/>
            <a:ext cx="2617589" cy="1273060"/>
            <a:chOff x="6024286" y="2066700"/>
            <a:chExt cx="2617589" cy="1273060"/>
          </a:xfrm>
        </p:grpSpPr>
        <p:sp>
          <p:nvSpPr>
            <p:cNvPr id="57" name="Google Shape;57;p13"/>
            <p:cNvSpPr/>
            <p:nvPr/>
          </p:nvSpPr>
          <p:spPr>
            <a:xfrm>
              <a:off x="6024286" y="2066700"/>
              <a:ext cx="2617589" cy="127306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" name="Google Shape;58;p13"/>
            <p:cNvGrpSpPr/>
            <p:nvPr/>
          </p:nvGrpSpPr>
          <p:grpSpPr>
            <a:xfrm>
              <a:off x="6130833" y="2112660"/>
              <a:ext cx="2411151" cy="1191506"/>
              <a:chOff x="2056375" y="1574400"/>
              <a:chExt cx="3570650" cy="1541538"/>
            </a:xfrm>
          </p:grpSpPr>
          <p:grpSp>
            <p:nvGrpSpPr>
              <p:cNvPr id="59" name="Google Shape;59;p13"/>
              <p:cNvGrpSpPr/>
              <p:nvPr/>
            </p:nvGrpSpPr>
            <p:grpSpPr>
              <a:xfrm>
                <a:off x="2233262" y="1574400"/>
                <a:ext cx="3233190" cy="1541538"/>
                <a:chOff x="2289500" y="1554638"/>
                <a:chExt cx="3233190" cy="1541538"/>
              </a:xfrm>
            </p:grpSpPr>
            <p:pic>
              <p:nvPicPr>
                <p:cNvPr id="60" name="Google Shape;60;p13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289500" y="1555775"/>
                  <a:ext cx="1499750" cy="14997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61" name="Google Shape;61;p13"/>
                <p:cNvGrpSpPr/>
                <p:nvPr/>
              </p:nvGrpSpPr>
              <p:grpSpPr>
                <a:xfrm>
                  <a:off x="3855127" y="1554638"/>
                  <a:ext cx="600775" cy="1502025"/>
                  <a:chOff x="3671614" y="2927975"/>
                  <a:chExt cx="600775" cy="1502025"/>
                </a:xfrm>
              </p:grpSpPr>
              <p:pic>
                <p:nvPicPr>
                  <p:cNvPr id="62" name="Google Shape;62;p1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84684" r="0" t="0"/>
                  <a:stretch/>
                </p:blipFill>
                <p:spPr>
                  <a:xfrm>
                    <a:off x="4042690" y="2930250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63" name="Google Shape;63;p1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84684" t="0"/>
                  <a:stretch/>
                </p:blipFill>
                <p:spPr>
                  <a:xfrm>
                    <a:off x="3671614" y="2927975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64" name="Google Shape;64;p1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39197" r="38736" t="0"/>
                  <a:stretch/>
                </p:blipFill>
                <p:spPr>
                  <a:xfrm>
                    <a:off x="3800975" y="2930250"/>
                    <a:ext cx="33095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</p:grpSp>
            <p:grpSp>
              <p:nvGrpSpPr>
                <p:cNvPr id="65" name="Google Shape;65;p13"/>
                <p:cNvGrpSpPr/>
                <p:nvPr/>
              </p:nvGrpSpPr>
              <p:grpSpPr>
                <a:xfrm>
                  <a:off x="4921914" y="1594150"/>
                  <a:ext cx="600775" cy="1502025"/>
                  <a:chOff x="3671614" y="2927975"/>
                  <a:chExt cx="600775" cy="1502025"/>
                </a:xfrm>
              </p:grpSpPr>
              <p:pic>
                <p:nvPicPr>
                  <p:cNvPr id="66" name="Google Shape;66;p13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84684" r="0" t="0"/>
                  <a:stretch/>
                </p:blipFill>
                <p:spPr>
                  <a:xfrm>
                    <a:off x="4042690" y="2930250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7" name="Google Shape;67;p13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84684" t="0"/>
                  <a:stretch/>
                </p:blipFill>
                <p:spPr>
                  <a:xfrm>
                    <a:off x="3671614" y="2927975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8" name="Google Shape;68;p13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39197" r="38736" t="0"/>
                  <a:stretch/>
                </p:blipFill>
                <p:spPr>
                  <a:xfrm>
                    <a:off x="3800975" y="2930250"/>
                    <a:ext cx="33095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69" name="Google Shape;69;p13"/>
                <p:cNvSpPr/>
                <p:nvPr/>
              </p:nvSpPr>
              <p:spPr>
                <a:xfrm>
                  <a:off x="4551363" y="2227113"/>
                  <a:ext cx="275100" cy="236100"/>
                </a:xfrm>
                <a:prstGeom prst="mathMinus">
                  <a:avLst>
                    <a:gd fmla="val 23520" name="adj1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" name="Google Shape;70;p13"/>
              <p:cNvGrpSpPr/>
              <p:nvPr/>
            </p:nvGrpSpPr>
            <p:grpSpPr>
              <a:xfrm>
                <a:off x="2056375" y="1620663"/>
                <a:ext cx="54750" cy="1449000"/>
                <a:chOff x="2056375" y="1620663"/>
                <a:chExt cx="54750" cy="1449000"/>
              </a:xfrm>
            </p:grpSpPr>
            <p:cxnSp>
              <p:nvCxnSpPr>
                <p:cNvPr id="71" name="Google Shape;71;p13"/>
                <p:cNvCxnSpPr/>
                <p:nvPr/>
              </p:nvCxnSpPr>
              <p:spPr>
                <a:xfrm>
                  <a:off x="205637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" name="Google Shape;72;p13"/>
                <p:cNvCxnSpPr/>
                <p:nvPr/>
              </p:nvCxnSpPr>
              <p:spPr>
                <a:xfrm>
                  <a:off x="211112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3" name="Google Shape;73;p13"/>
              <p:cNvGrpSpPr/>
              <p:nvPr/>
            </p:nvGrpSpPr>
            <p:grpSpPr>
              <a:xfrm>
                <a:off x="5572275" y="1620663"/>
                <a:ext cx="54750" cy="1449000"/>
                <a:chOff x="2056375" y="1620663"/>
                <a:chExt cx="54750" cy="1449000"/>
              </a:xfrm>
            </p:grpSpPr>
            <p:cxnSp>
              <p:nvCxnSpPr>
                <p:cNvPr id="74" name="Google Shape;74;p13"/>
                <p:cNvCxnSpPr/>
                <p:nvPr/>
              </p:nvCxnSpPr>
              <p:spPr>
                <a:xfrm>
                  <a:off x="205637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" name="Google Shape;75;p13"/>
                <p:cNvCxnSpPr/>
                <p:nvPr/>
              </p:nvCxnSpPr>
              <p:spPr>
                <a:xfrm>
                  <a:off x="211112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76" name="Google Shape;76;p13"/>
          <p:cNvSpPr txBox="1"/>
          <p:nvPr/>
        </p:nvSpPr>
        <p:spPr>
          <a:xfrm>
            <a:off x="2595321" y="448534"/>
            <a:ext cx="210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Assemble Linear System</a:t>
            </a:r>
            <a:endParaRPr sz="1200"/>
          </a:p>
        </p:txBody>
      </p:sp>
      <p:cxnSp>
        <p:nvCxnSpPr>
          <p:cNvPr id="77" name="Google Shape;77;p13"/>
          <p:cNvCxnSpPr>
            <a:stCxn id="78" idx="3"/>
            <a:endCxn id="60" idx="2"/>
          </p:cNvCxnSpPr>
          <p:nvPr/>
        </p:nvCxnSpPr>
        <p:spPr>
          <a:xfrm flipH="1" rot="10800000">
            <a:off x="4519729" y="1312462"/>
            <a:ext cx="2436300" cy="4200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" name="Google Shape;79;p13"/>
          <p:cNvCxnSpPr>
            <a:stCxn id="78" idx="3"/>
            <a:endCxn id="68" idx="2"/>
          </p:cNvCxnSpPr>
          <p:nvPr/>
        </p:nvCxnSpPr>
        <p:spPr>
          <a:xfrm flipH="1" rot="10800000">
            <a:off x="4519729" y="1343962"/>
            <a:ext cx="3906600" cy="3885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" name="Google Shape;80;p13"/>
          <p:cNvCxnSpPr>
            <a:stCxn id="81" idx="3"/>
            <a:endCxn id="78" idx="1"/>
          </p:cNvCxnSpPr>
          <p:nvPr/>
        </p:nvCxnSpPr>
        <p:spPr>
          <a:xfrm flipH="1" rot="10800000">
            <a:off x="2221724" y="1732479"/>
            <a:ext cx="505800" cy="11217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2" name="Google Shape;82;p13"/>
          <p:cNvCxnSpPr>
            <a:stCxn id="81" idx="3"/>
            <a:endCxn id="83" idx="1"/>
          </p:cNvCxnSpPr>
          <p:nvPr/>
        </p:nvCxnSpPr>
        <p:spPr>
          <a:xfrm>
            <a:off x="2221724" y="2854179"/>
            <a:ext cx="505800" cy="11091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" name="Google Shape;84;p13"/>
          <p:cNvCxnSpPr>
            <a:stCxn id="57" idx="3"/>
            <a:endCxn id="83" idx="2"/>
          </p:cNvCxnSpPr>
          <p:nvPr/>
        </p:nvCxnSpPr>
        <p:spPr>
          <a:xfrm flipH="1">
            <a:off x="3603350" y="743030"/>
            <a:ext cx="5238000" cy="3831900"/>
          </a:xfrm>
          <a:prstGeom prst="bentConnector4">
            <a:avLst>
              <a:gd fmla="val -4546" name="adj1"/>
              <a:gd fmla="val 106211" name="adj2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5" name="Google Shape;85;p13"/>
          <p:cNvSpPr txBox="1"/>
          <p:nvPr/>
        </p:nvSpPr>
        <p:spPr>
          <a:xfrm>
            <a:off x="7310804" y="3935979"/>
            <a:ext cx="133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</a:rPr>
              <a:t>Training Loop</a:t>
            </a:r>
            <a:endParaRPr b="1" sz="1300">
              <a:solidFill>
                <a:srgbClr val="CC0000"/>
              </a:solidFill>
            </a:endParaRPr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99" y="1716589"/>
            <a:ext cx="2141925" cy="2275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27499" y="780600"/>
            <a:ext cx="1792230" cy="1903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13"/>
          <p:cNvGrpSpPr/>
          <p:nvPr/>
        </p:nvGrpSpPr>
        <p:grpSpPr>
          <a:xfrm>
            <a:off x="2727503" y="3255855"/>
            <a:ext cx="1843511" cy="1318946"/>
            <a:chOff x="638100" y="117402"/>
            <a:chExt cx="1552300" cy="1075725"/>
          </a:xfrm>
        </p:grpSpPr>
        <p:sp>
          <p:nvSpPr>
            <p:cNvPr id="87" name="Google Shape;87;p13"/>
            <p:cNvSpPr/>
            <p:nvPr/>
          </p:nvSpPr>
          <p:spPr>
            <a:xfrm>
              <a:off x="715600" y="117402"/>
              <a:ext cx="1474800" cy="997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" name="Google Shape;88;p13"/>
            <p:cNvGrpSpPr/>
            <p:nvPr/>
          </p:nvGrpSpPr>
          <p:grpSpPr>
            <a:xfrm>
              <a:off x="638100" y="195627"/>
              <a:ext cx="1474800" cy="997500"/>
              <a:chOff x="718725" y="335052"/>
              <a:chExt cx="1474800" cy="997500"/>
            </a:xfrm>
          </p:grpSpPr>
          <p:sp>
            <p:nvSpPr>
              <p:cNvPr id="83" name="Google Shape;83;p13"/>
              <p:cNvSpPr/>
              <p:nvPr/>
            </p:nvSpPr>
            <p:spPr>
              <a:xfrm>
                <a:off x="718725" y="335052"/>
                <a:ext cx="1474800" cy="9975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89" name="Google Shape;89;p13"/>
              <p:cNvPicPr preferRelativeResize="0"/>
              <p:nvPr/>
            </p:nvPicPr>
            <p:blipFill rotWithShape="1">
              <a:blip r:embed="rId7">
                <a:alphaModFix/>
              </a:blip>
              <a:srcRect b="53017" l="6016" r="63142" t="11667"/>
              <a:stretch/>
            </p:blipFill>
            <p:spPr>
              <a:xfrm>
                <a:off x="830295" y="419052"/>
                <a:ext cx="1251643" cy="8294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90" name="Google Shape;90;p13"/>
          <p:cNvCxnSpPr>
            <a:stCxn id="91" idx="6"/>
            <a:endCxn id="92" idx="2"/>
          </p:cNvCxnSpPr>
          <p:nvPr/>
        </p:nvCxnSpPr>
        <p:spPr>
          <a:xfrm flipH="1" rot="10800000">
            <a:off x="5978675" y="3032025"/>
            <a:ext cx="874800" cy="904800"/>
          </a:xfrm>
          <a:prstGeom prst="curvedConnector2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2" name="Google Shape;92;p13"/>
          <p:cNvSpPr/>
          <p:nvPr/>
        </p:nvSpPr>
        <p:spPr>
          <a:xfrm>
            <a:off x="6186649" y="2762813"/>
            <a:ext cx="1333908" cy="269352"/>
          </a:xfrm>
          <a:prstGeom prst="flowChartTerminator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Bulk Solution</a:t>
            </a:r>
            <a:endParaRPr sz="1000"/>
          </a:p>
        </p:txBody>
      </p:sp>
      <p:grpSp>
        <p:nvGrpSpPr>
          <p:cNvPr id="93" name="Google Shape;93;p13"/>
          <p:cNvGrpSpPr/>
          <p:nvPr/>
        </p:nvGrpSpPr>
        <p:grpSpPr>
          <a:xfrm>
            <a:off x="5554982" y="3726077"/>
            <a:ext cx="469200" cy="419700"/>
            <a:chOff x="5554982" y="3468627"/>
            <a:chExt cx="469200" cy="419700"/>
          </a:xfrm>
        </p:grpSpPr>
        <p:sp>
          <p:nvSpPr>
            <p:cNvPr id="91" name="Google Shape;91;p13"/>
            <p:cNvSpPr/>
            <p:nvPr/>
          </p:nvSpPr>
          <p:spPr>
            <a:xfrm>
              <a:off x="5598575" y="3494725"/>
              <a:ext cx="380100" cy="369300"/>
            </a:xfrm>
            <a:prstGeom prst="ellipse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5554982" y="3468627"/>
              <a:ext cx="469200" cy="419700"/>
            </a:xfrm>
            <a:prstGeom prst="mathPlus">
              <a:avLst>
                <a:gd fmla="val 12151" name="adj1"/>
              </a:avLst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5" name="Google Shape;95;p13"/>
          <p:cNvCxnSpPr>
            <a:stCxn id="83" idx="3"/>
            <a:endCxn id="94" idx="2"/>
          </p:cNvCxnSpPr>
          <p:nvPr/>
        </p:nvCxnSpPr>
        <p:spPr>
          <a:xfrm flipH="1" rot="10800000">
            <a:off x="4478975" y="3935984"/>
            <a:ext cx="1138200" cy="27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6" name="Google Shape;96;p13"/>
          <p:cNvCxnSpPr>
            <a:stCxn id="87" idx="3"/>
            <a:endCxn id="94" idx="2"/>
          </p:cNvCxnSpPr>
          <p:nvPr/>
        </p:nvCxnSpPr>
        <p:spPr>
          <a:xfrm>
            <a:off x="4571014" y="3867372"/>
            <a:ext cx="1046100" cy="687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7" name="Google Shape;97;p13"/>
          <p:cNvCxnSpPr>
            <a:stCxn id="92" idx="0"/>
            <a:endCxn id="64" idx="2"/>
          </p:cNvCxnSpPr>
          <p:nvPr/>
        </p:nvCxnSpPr>
        <p:spPr>
          <a:xfrm rot="-5400000">
            <a:off x="6555253" y="1611863"/>
            <a:ext cx="1449300" cy="8526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8" name="Google Shape;98;p13"/>
          <p:cNvSpPr/>
          <p:nvPr/>
        </p:nvSpPr>
        <p:spPr>
          <a:xfrm>
            <a:off x="4791075" y="1074600"/>
            <a:ext cx="1078110" cy="269352"/>
          </a:xfrm>
          <a:prstGeom prst="flowChartTerminator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Precondition?</a:t>
            </a:r>
            <a:endParaRPr sz="1000"/>
          </a:p>
        </p:txBody>
      </p:sp>
      <p:cxnSp>
        <p:nvCxnSpPr>
          <p:cNvPr id="99" name="Google Shape;99;p13"/>
          <p:cNvCxnSpPr>
            <a:stCxn id="78" idx="3"/>
            <a:endCxn id="98" idx="1"/>
          </p:cNvCxnSpPr>
          <p:nvPr/>
        </p:nvCxnSpPr>
        <p:spPr>
          <a:xfrm flipH="1" rot="10800000">
            <a:off x="4519729" y="1209262"/>
            <a:ext cx="271200" cy="523200"/>
          </a:xfrm>
          <a:prstGeom prst="bentConnector3">
            <a:avLst>
              <a:gd fmla="val 5002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3"/>
          <p:cNvCxnSpPr>
            <a:stCxn id="98" idx="0"/>
            <a:endCxn id="57" idx="1"/>
          </p:cNvCxnSpPr>
          <p:nvPr/>
        </p:nvCxnSpPr>
        <p:spPr>
          <a:xfrm rot="-5400000">
            <a:off x="5611230" y="462000"/>
            <a:ext cx="331500" cy="893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4"/>
          <p:cNvGrpSpPr/>
          <p:nvPr/>
        </p:nvGrpSpPr>
        <p:grpSpPr>
          <a:xfrm>
            <a:off x="6238236" y="122475"/>
            <a:ext cx="2617500" cy="1273200"/>
            <a:chOff x="6103486" y="1602625"/>
            <a:chExt cx="2617500" cy="1273200"/>
          </a:xfrm>
        </p:grpSpPr>
        <p:sp>
          <p:nvSpPr>
            <p:cNvPr id="106" name="Google Shape;106;p14"/>
            <p:cNvSpPr/>
            <p:nvPr/>
          </p:nvSpPr>
          <p:spPr>
            <a:xfrm>
              <a:off x="6103486" y="1602625"/>
              <a:ext cx="2617500" cy="12732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" name="Google Shape;107;p14"/>
            <p:cNvGrpSpPr/>
            <p:nvPr/>
          </p:nvGrpSpPr>
          <p:grpSpPr>
            <a:xfrm>
              <a:off x="6210096" y="1648533"/>
              <a:ext cx="2411260" cy="1191455"/>
              <a:chOff x="2056375" y="1574400"/>
              <a:chExt cx="3570650" cy="1541538"/>
            </a:xfrm>
          </p:grpSpPr>
          <p:grpSp>
            <p:nvGrpSpPr>
              <p:cNvPr id="108" name="Google Shape;108;p14"/>
              <p:cNvGrpSpPr/>
              <p:nvPr/>
            </p:nvGrpSpPr>
            <p:grpSpPr>
              <a:xfrm>
                <a:off x="2233262" y="1574400"/>
                <a:ext cx="3233190" cy="1541538"/>
                <a:chOff x="2289500" y="1554638"/>
                <a:chExt cx="3233190" cy="1541538"/>
              </a:xfrm>
            </p:grpSpPr>
            <p:pic>
              <p:nvPicPr>
                <p:cNvPr id="109" name="Google Shape;109;p14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289500" y="1555775"/>
                  <a:ext cx="1499750" cy="14997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10" name="Google Shape;110;p14"/>
                <p:cNvGrpSpPr/>
                <p:nvPr/>
              </p:nvGrpSpPr>
              <p:grpSpPr>
                <a:xfrm>
                  <a:off x="3855127" y="1554638"/>
                  <a:ext cx="600775" cy="1502025"/>
                  <a:chOff x="3671614" y="2927975"/>
                  <a:chExt cx="600775" cy="1502025"/>
                </a:xfrm>
              </p:grpSpPr>
              <p:pic>
                <p:nvPicPr>
                  <p:cNvPr id="111" name="Google Shape;111;p1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84684" r="0" t="0"/>
                  <a:stretch/>
                </p:blipFill>
                <p:spPr>
                  <a:xfrm>
                    <a:off x="4042690" y="2930250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112" name="Google Shape;112;p1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84684" t="0"/>
                  <a:stretch/>
                </p:blipFill>
                <p:spPr>
                  <a:xfrm>
                    <a:off x="3671614" y="2927975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113" name="Google Shape;113;p1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39197" r="38736" t="0"/>
                  <a:stretch/>
                </p:blipFill>
                <p:spPr>
                  <a:xfrm>
                    <a:off x="3800975" y="2930250"/>
                    <a:ext cx="33095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</p:grpSp>
            <p:grpSp>
              <p:nvGrpSpPr>
                <p:cNvPr id="114" name="Google Shape;114;p14"/>
                <p:cNvGrpSpPr/>
                <p:nvPr/>
              </p:nvGrpSpPr>
              <p:grpSpPr>
                <a:xfrm>
                  <a:off x="4921914" y="1594150"/>
                  <a:ext cx="600775" cy="1502025"/>
                  <a:chOff x="3671614" y="2927975"/>
                  <a:chExt cx="600775" cy="1502025"/>
                </a:xfrm>
              </p:grpSpPr>
              <p:pic>
                <p:nvPicPr>
                  <p:cNvPr id="115" name="Google Shape;115;p14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84684" r="0" t="0"/>
                  <a:stretch/>
                </p:blipFill>
                <p:spPr>
                  <a:xfrm>
                    <a:off x="4042690" y="2930250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116" name="Google Shape;116;p14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84684" t="0"/>
                  <a:stretch/>
                </p:blipFill>
                <p:spPr>
                  <a:xfrm>
                    <a:off x="3671614" y="2927975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117" name="Google Shape;117;p14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39197" r="38736" t="0"/>
                  <a:stretch/>
                </p:blipFill>
                <p:spPr>
                  <a:xfrm>
                    <a:off x="3800975" y="2930250"/>
                    <a:ext cx="33095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</p:grpSp>
            <p:sp>
              <p:nvSpPr>
                <p:cNvPr id="118" name="Google Shape;118;p14"/>
                <p:cNvSpPr/>
                <p:nvPr/>
              </p:nvSpPr>
              <p:spPr>
                <a:xfrm>
                  <a:off x="4551363" y="2227113"/>
                  <a:ext cx="275100" cy="236100"/>
                </a:xfrm>
                <a:prstGeom prst="mathMinus">
                  <a:avLst>
                    <a:gd fmla="val 23520" name="adj1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" name="Google Shape;119;p14"/>
              <p:cNvGrpSpPr/>
              <p:nvPr/>
            </p:nvGrpSpPr>
            <p:grpSpPr>
              <a:xfrm>
                <a:off x="2056375" y="1620663"/>
                <a:ext cx="54750" cy="1449000"/>
                <a:chOff x="2056375" y="1620663"/>
                <a:chExt cx="54750" cy="1449000"/>
              </a:xfrm>
            </p:grpSpPr>
            <p:cxnSp>
              <p:nvCxnSpPr>
                <p:cNvPr id="120" name="Google Shape;120;p14"/>
                <p:cNvCxnSpPr/>
                <p:nvPr/>
              </p:nvCxnSpPr>
              <p:spPr>
                <a:xfrm>
                  <a:off x="205637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1" name="Google Shape;121;p14"/>
                <p:cNvCxnSpPr/>
                <p:nvPr/>
              </p:nvCxnSpPr>
              <p:spPr>
                <a:xfrm>
                  <a:off x="211112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22" name="Google Shape;122;p14"/>
              <p:cNvGrpSpPr/>
              <p:nvPr/>
            </p:nvGrpSpPr>
            <p:grpSpPr>
              <a:xfrm>
                <a:off x="5572275" y="1620663"/>
                <a:ext cx="54750" cy="1449000"/>
                <a:chOff x="2056375" y="1620663"/>
                <a:chExt cx="54750" cy="1449000"/>
              </a:xfrm>
            </p:grpSpPr>
            <p:cxnSp>
              <p:nvCxnSpPr>
                <p:cNvPr id="123" name="Google Shape;123;p14"/>
                <p:cNvCxnSpPr/>
                <p:nvPr/>
              </p:nvCxnSpPr>
              <p:spPr>
                <a:xfrm>
                  <a:off x="205637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4" name="Google Shape;124;p14"/>
                <p:cNvCxnSpPr/>
                <p:nvPr/>
              </p:nvCxnSpPr>
              <p:spPr>
                <a:xfrm>
                  <a:off x="211112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cxnSp>
        <p:nvCxnSpPr>
          <p:cNvPr id="125" name="Google Shape;125;p14"/>
          <p:cNvCxnSpPr>
            <a:stCxn id="126" idx="3"/>
            <a:endCxn id="109" idx="2"/>
          </p:cNvCxnSpPr>
          <p:nvPr/>
        </p:nvCxnSpPr>
        <p:spPr>
          <a:xfrm flipH="1" rot="10800000">
            <a:off x="4656674" y="1328332"/>
            <a:ext cx="2313900" cy="5898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7" name="Google Shape;127;p14"/>
          <p:cNvCxnSpPr>
            <a:stCxn id="128" idx="3"/>
            <a:endCxn id="126" idx="1"/>
          </p:cNvCxnSpPr>
          <p:nvPr/>
        </p:nvCxnSpPr>
        <p:spPr>
          <a:xfrm flipH="1" rot="10800000">
            <a:off x="2221712" y="1918092"/>
            <a:ext cx="769800" cy="10932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9" name="Google Shape;129;p14"/>
          <p:cNvCxnSpPr>
            <a:stCxn id="128" idx="3"/>
            <a:endCxn id="130" idx="1"/>
          </p:cNvCxnSpPr>
          <p:nvPr/>
        </p:nvCxnSpPr>
        <p:spPr>
          <a:xfrm>
            <a:off x="2221712" y="3011292"/>
            <a:ext cx="768000" cy="11868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1" name="Google Shape;131;p14"/>
          <p:cNvCxnSpPr>
            <a:stCxn id="106" idx="3"/>
            <a:endCxn id="130" idx="2"/>
          </p:cNvCxnSpPr>
          <p:nvPr/>
        </p:nvCxnSpPr>
        <p:spPr>
          <a:xfrm flipH="1">
            <a:off x="3865536" y="759075"/>
            <a:ext cx="4990200" cy="4050600"/>
          </a:xfrm>
          <a:prstGeom prst="bentConnector4">
            <a:avLst>
              <a:gd fmla="val -4772" name="adj1"/>
              <a:gd fmla="val 105881" name="adj2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2" name="Google Shape;132;p14"/>
          <p:cNvSpPr txBox="1"/>
          <p:nvPr/>
        </p:nvSpPr>
        <p:spPr>
          <a:xfrm>
            <a:off x="7137254" y="4234479"/>
            <a:ext cx="133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</a:rPr>
              <a:t>Training Loop</a:t>
            </a:r>
            <a:endParaRPr b="1" sz="1300">
              <a:solidFill>
                <a:srgbClr val="CC0000"/>
              </a:solidFill>
            </a:endParaRPr>
          </a:p>
        </p:txBody>
      </p:sp>
      <p:grpSp>
        <p:nvGrpSpPr>
          <p:cNvPr id="133" name="Google Shape;133;p14"/>
          <p:cNvGrpSpPr/>
          <p:nvPr/>
        </p:nvGrpSpPr>
        <p:grpSpPr>
          <a:xfrm>
            <a:off x="79786" y="1873701"/>
            <a:ext cx="2141926" cy="2627885"/>
            <a:chOff x="232186" y="1492701"/>
            <a:chExt cx="2141926" cy="2627885"/>
          </a:xfrm>
        </p:grpSpPr>
        <p:sp>
          <p:nvSpPr>
            <p:cNvPr id="134" name="Google Shape;134;p14"/>
            <p:cNvSpPr txBox="1"/>
            <p:nvPr/>
          </p:nvSpPr>
          <p:spPr>
            <a:xfrm>
              <a:off x="249091" y="3751285"/>
              <a:ext cx="2108109" cy="36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Mesh</a:t>
              </a:r>
              <a:endParaRPr sz="1200"/>
            </a:p>
          </p:txBody>
        </p:sp>
        <p:pic>
          <p:nvPicPr>
            <p:cNvPr id="128" name="Google Shape;128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32186" y="1492701"/>
              <a:ext cx="2141926" cy="22751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14"/>
          <p:cNvGrpSpPr/>
          <p:nvPr/>
        </p:nvGrpSpPr>
        <p:grpSpPr>
          <a:xfrm>
            <a:off x="2801346" y="690809"/>
            <a:ext cx="2108100" cy="2111706"/>
            <a:chOff x="3258546" y="56659"/>
            <a:chExt cx="2108100" cy="2111706"/>
          </a:xfrm>
        </p:grpSpPr>
        <p:sp>
          <p:nvSpPr>
            <p:cNvPr id="136" name="Google Shape;136;p14"/>
            <p:cNvSpPr txBox="1"/>
            <p:nvPr/>
          </p:nvSpPr>
          <p:spPr>
            <a:xfrm>
              <a:off x="3258546" y="56659"/>
              <a:ext cx="210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Assemble Linear System</a:t>
              </a:r>
              <a:endParaRPr sz="1200"/>
            </a:p>
          </p:txBody>
        </p:sp>
        <p:pic>
          <p:nvPicPr>
            <p:cNvPr id="126" name="Google Shape;126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448698" y="399600"/>
              <a:ext cx="1665176" cy="1768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" name="Google Shape;137;p14"/>
          <p:cNvGrpSpPr/>
          <p:nvPr/>
        </p:nvGrpSpPr>
        <p:grpSpPr>
          <a:xfrm>
            <a:off x="2989803" y="3414605"/>
            <a:ext cx="1919639" cy="1395146"/>
            <a:chOff x="3489503" y="3332055"/>
            <a:chExt cx="1919639" cy="1395146"/>
          </a:xfrm>
        </p:grpSpPr>
        <p:sp>
          <p:nvSpPr>
            <p:cNvPr id="138" name="Google Shape;138;p14"/>
            <p:cNvSpPr/>
            <p:nvPr/>
          </p:nvSpPr>
          <p:spPr>
            <a:xfrm>
              <a:off x="3657742" y="3332055"/>
              <a:ext cx="1751400" cy="12231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" name="Google Shape;139;p14"/>
            <p:cNvGrpSpPr/>
            <p:nvPr/>
          </p:nvGrpSpPr>
          <p:grpSpPr>
            <a:xfrm>
              <a:off x="3489503" y="3504166"/>
              <a:ext cx="1751472" cy="1223035"/>
              <a:chOff x="718725" y="335052"/>
              <a:chExt cx="1474800" cy="997500"/>
            </a:xfrm>
          </p:grpSpPr>
          <p:sp>
            <p:nvSpPr>
              <p:cNvPr id="130" name="Google Shape;130;p14"/>
              <p:cNvSpPr/>
              <p:nvPr/>
            </p:nvSpPr>
            <p:spPr>
              <a:xfrm>
                <a:off x="718725" y="335052"/>
                <a:ext cx="1474800" cy="9975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40" name="Google Shape;140;p14"/>
              <p:cNvPicPr preferRelativeResize="0"/>
              <p:nvPr/>
            </p:nvPicPr>
            <p:blipFill rotWithShape="1">
              <a:blip r:embed="rId8">
                <a:alphaModFix/>
              </a:blip>
              <a:srcRect b="53017" l="6016" r="63142" t="11667"/>
              <a:stretch/>
            </p:blipFill>
            <p:spPr>
              <a:xfrm>
                <a:off x="830295" y="419052"/>
                <a:ext cx="1251643" cy="8294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1" name="Google Shape;141;p14"/>
          <p:cNvSpPr/>
          <p:nvPr/>
        </p:nvSpPr>
        <p:spPr>
          <a:xfrm>
            <a:off x="6305199" y="2650113"/>
            <a:ext cx="1333908" cy="269352"/>
          </a:xfrm>
          <a:prstGeom prst="flowChartTerminator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r>
              <a:rPr lang="en" sz="1000"/>
              <a:t>ump Conditions</a:t>
            </a:r>
            <a:endParaRPr sz="1000"/>
          </a:p>
        </p:txBody>
      </p:sp>
      <p:cxnSp>
        <p:nvCxnSpPr>
          <p:cNvPr id="142" name="Google Shape;142;p14"/>
          <p:cNvCxnSpPr>
            <a:stCxn id="130" idx="3"/>
            <a:endCxn id="143" idx="2"/>
          </p:cNvCxnSpPr>
          <p:nvPr/>
        </p:nvCxnSpPr>
        <p:spPr>
          <a:xfrm flipH="1" rot="10800000">
            <a:off x="4741275" y="3907834"/>
            <a:ext cx="857400" cy="290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4" name="Google Shape;144;p14"/>
          <p:cNvCxnSpPr>
            <a:stCxn id="138" idx="3"/>
            <a:endCxn id="143" idx="2"/>
          </p:cNvCxnSpPr>
          <p:nvPr/>
        </p:nvCxnSpPr>
        <p:spPr>
          <a:xfrm flipH="1" rot="10800000">
            <a:off x="4909442" y="3907955"/>
            <a:ext cx="689100" cy="1182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5" name="Google Shape;145;p14"/>
          <p:cNvCxnSpPr>
            <a:stCxn id="141" idx="3"/>
            <a:endCxn id="117" idx="2"/>
          </p:cNvCxnSpPr>
          <p:nvPr/>
        </p:nvCxnSpPr>
        <p:spPr>
          <a:xfrm flipH="1" rot="10800000">
            <a:off x="7639107" y="1359788"/>
            <a:ext cx="801900" cy="1425000"/>
          </a:xfrm>
          <a:prstGeom prst="curvedConnector2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6" name="Google Shape;146;p14"/>
          <p:cNvCxnSpPr>
            <a:stCxn id="126" idx="3"/>
            <a:endCxn id="141" idx="0"/>
          </p:cNvCxnSpPr>
          <p:nvPr/>
        </p:nvCxnSpPr>
        <p:spPr>
          <a:xfrm>
            <a:off x="4656674" y="1918132"/>
            <a:ext cx="2315400" cy="732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7" name="Google Shape;147;p14"/>
          <p:cNvCxnSpPr>
            <a:stCxn id="143" idx="6"/>
            <a:endCxn id="148" idx="1"/>
          </p:cNvCxnSpPr>
          <p:nvPr/>
        </p:nvCxnSpPr>
        <p:spPr>
          <a:xfrm flipH="1" rot="10800000">
            <a:off x="5978675" y="3782575"/>
            <a:ext cx="1395000" cy="12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8" name="Google Shape;148;p14"/>
          <p:cNvSpPr/>
          <p:nvPr/>
        </p:nvSpPr>
        <p:spPr>
          <a:xfrm>
            <a:off x="7373674" y="3647888"/>
            <a:ext cx="1333908" cy="269352"/>
          </a:xfrm>
          <a:prstGeom prst="flowChartTerminator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Bulk Solution</a:t>
            </a:r>
            <a:endParaRPr sz="1000"/>
          </a:p>
        </p:txBody>
      </p:sp>
      <p:cxnSp>
        <p:nvCxnSpPr>
          <p:cNvPr id="149" name="Google Shape;149;p14"/>
          <p:cNvCxnSpPr>
            <a:stCxn id="148" idx="0"/>
            <a:endCxn id="113" idx="2"/>
          </p:cNvCxnSpPr>
          <p:nvPr/>
        </p:nvCxnSpPr>
        <p:spPr>
          <a:xfrm flipH="1" rot="5400000">
            <a:off x="6721228" y="2328488"/>
            <a:ext cx="2318700" cy="3201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0" name="Google Shape;150;p14"/>
          <p:cNvCxnSpPr>
            <a:stCxn id="143" idx="6"/>
            <a:endCxn id="141" idx="2"/>
          </p:cNvCxnSpPr>
          <p:nvPr/>
        </p:nvCxnSpPr>
        <p:spPr>
          <a:xfrm flipH="1" rot="10800000">
            <a:off x="5978675" y="2919475"/>
            <a:ext cx="993600" cy="988500"/>
          </a:xfrm>
          <a:prstGeom prst="curvedConnector2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1" name="Google Shape;151;p14"/>
          <p:cNvSpPr/>
          <p:nvPr/>
        </p:nvSpPr>
        <p:spPr>
          <a:xfrm>
            <a:off x="5100575" y="1357550"/>
            <a:ext cx="1078110" cy="269352"/>
          </a:xfrm>
          <a:prstGeom prst="flowChartTerminator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Precondition?</a:t>
            </a:r>
            <a:endParaRPr sz="1000"/>
          </a:p>
        </p:txBody>
      </p:sp>
      <p:cxnSp>
        <p:nvCxnSpPr>
          <p:cNvPr id="152" name="Google Shape;152;p14"/>
          <p:cNvCxnSpPr>
            <a:stCxn id="126" idx="3"/>
            <a:endCxn id="151" idx="1"/>
          </p:cNvCxnSpPr>
          <p:nvPr/>
        </p:nvCxnSpPr>
        <p:spPr>
          <a:xfrm flipH="1" rot="10800000">
            <a:off x="4656674" y="1492132"/>
            <a:ext cx="444000" cy="426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3" name="Google Shape;153;p14"/>
          <p:cNvGrpSpPr/>
          <p:nvPr/>
        </p:nvGrpSpPr>
        <p:grpSpPr>
          <a:xfrm>
            <a:off x="5554982" y="3697227"/>
            <a:ext cx="469200" cy="419700"/>
            <a:chOff x="5554982" y="3468627"/>
            <a:chExt cx="469200" cy="419700"/>
          </a:xfrm>
        </p:grpSpPr>
        <p:sp>
          <p:nvSpPr>
            <p:cNvPr id="143" name="Google Shape;143;p14"/>
            <p:cNvSpPr/>
            <p:nvPr/>
          </p:nvSpPr>
          <p:spPr>
            <a:xfrm>
              <a:off x="5598575" y="3494725"/>
              <a:ext cx="380100" cy="369300"/>
            </a:xfrm>
            <a:prstGeom prst="ellipse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5554982" y="3468627"/>
              <a:ext cx="469200" cy="419700"/>
            </a:xfrm>
            <a:prstGeom prst="mathPlus">
              <a:avLst>
                <a:gd fmla="val 12151" name="adj1"/>
              </a:avLst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5" name="Google Shape;155;p14"/>
          <p:cNvCxnSpPr>
            <a:stCxn id="151" idx="0"/>
            <a:endCxn id="106" idx="1"/>
          </p:cNvCxnSpPr>
          <p:nvPr/>
        </p:nvCxnSpPr>
        <p:spPr>
          <a:xfrm rot="-5400000">
            <a:off x="5639630" y="759050"/>
            <a:ext cx="598500" cy="5985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6" name="Google Shape;156;p14"/>
          <p:cNvSpPr txBox="1"/>
          <p:nvPr/>
        </p:nvSpPr>
        <p:spPr>
          <a:xfrm>
            <a:off x="2801341" y="3071885"/>
            <a:ext cx="210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Surrogate Model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