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792cd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a792cd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238136" y="111850"/>
            <a:ext cx="2617589" cy="1273060"/>
            <a:chOff x="6024286" y="2066700"/>
            <a:chExt cx="2617589" cy="1273060"/>
          </a:xfrm>
        </p:grpSpPr>
        <p:sp>
          <p:nvSpPr>
            <p:cNvPr id="55" name="Google Shape;55;p13"/>
            <p:cNvSpPr/>
            <p:nvPr/>
          </p:nvSpPr>
          <p:spPr>
            <a:xfrm>
              <a:off x="6024286" y="2066700"/>
              <a:ext cx="2617589" cy="127306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6130833" y="2112660"/>
              <a:ext cx="2411151" cy="1191506"/>
              <a:chOff x="2056375" y="1574400"/>
              <a:chExt cx="3570650" cy="1541538"/>
            </a:xfrm>
          </p:grpSpPr>
          <p:grpSp>
            <p:nvGrpSpPr>
              <p:cNvPr id="57" name="Google Shape;57;p13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58" name="Google Shape;58;p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" name="Google Shape;59;p13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0" name="Google Shape;60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1" name="Google Shape;61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2" name="Google Shape;62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63" name="Google Shape;63;p13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5" name="Google Shape;65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6" name="Google Shape;6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7" name="Google Shape;67;p13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" name="Google Shape;68;p13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69" name="Google Shape;69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13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2" name="Google Shape;72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74" name="Google Shape;74;p13"/>
          <p:cNvCxnSpPr>
            <a:stCxn id="75" idx="3"/>
            <a:endCxn id="58" idx="2"/>
          </p:cNvCxnSpPr>
          <p:nvPr/>
        </p:nvCxnSpPr>
        <p:spPr>
          <a:xfrm flipH="1" rot="10800000">
            <a:off x="4656674" y="1317832"/>
            <a:ext cx="2313900" cy="6003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3"/>
          <p:cNvCxnSpPr>
            <a:stCxn id="75" idx="3"/>
            <a:endCxn id="66" idx="2"/>
          </p:cNvCxnSpPr>
          <p:nvPr/>
        </p:nvCxnSpPr>
        <p:spPr>
          <a:xfrm flipH="1" rot="10800000">
            <a:off x="4656674" y="1349332"/>
            <a:ext cx="3784200" cy="5688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3"/>
          <p:cNvCxnSpPr>
            <a:stCxn id="78" idx="3"/>
            <a:endCxn id="75" idx="1"/>
          </p:cNvCxnSpPr>
          <p:nvPr/>
        </p:nvCxnSpPr>
        <p:spPr>
          <a:xfrm flipH="1" rot="10800000">
            <a:off x="2221711" y="1918092"/>
            <a:ext cx="769800" cy="109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3"/>
          <p:cNvCxnSpPr>
            <a:stCxn id="78" idx="3"/>
            <a:endCxn id="80" idx="1"/>
          </p:cNvCxnSpPr>
          <p:nvPr/>
        </p:nvCxnSpPr>
        <p:spPr>
          <a:xfrm>
            <a:off x="2221711" y="3011292"/>
            <a:ext cx="768000" cy="1186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3"/>
          <p:cNvCxnSpPr>
            <a:stCxn id="55" idx="3"/>
            <a:endCxn id="80" idx="2"/>
          </p:cNvCxnSpPr>
          <p:nvPr/>
        </p:nvCxnSpPr>
        <p:spPr>
          <a:xfrm flipH="1">
            <a:off x="3865525" y="748380"/>
            <a:ext cx="4990200" cy="4061400"/>
          </a:xfrm>
          <a:prstGeom prst="bentConnector4">
            <a:avLst>
              <a:gd fmla="val -4772" name="adj1"/>
              <a:gd fmla="val 105862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3"/>
          <p:cNvCxnSpPr>
            <a:stCxn id="75" idx="3"/>
            <a:endCxn id="83" idx="1"/>
          </p:cNvCxnSpPr>
          <p:nvPr/>
        </p:nvCxnSpPr>
        <p:spPr>
          <a:xfrm flipH="1" rot="10800000">
            <a:off x="4656674" y="1492132"/>
            <a:ext cx="444000" cy="426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83" idx="0"/>
            <a:endCxn id="55" idx="1"/>
          </p:cNvCxnSpPr>
          <p:nvPr/>
        </p:nvCxnSpPr>
        <p:spPr>
          <a:xfrm rot="-5400000">
            <a:off x="5634230" y="753650"/>
            <a:ext cx="609300" cy="598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3"/>
          <p:cNvCxnSpPr>
            <a:stCxn id="86" idx="3"/>
            <a:endCxn id="87" idx="2"/>
          </p:cNvCxnSpPr>
          <p:nvPr/>
        </p:nvCxnSpPr>
        <p:spPr>
          <a:xfrm flipH="1" rot="10800000">
            <a:off x="4909442" y="3907955"/>
            <a:ext cx="689100" cy="11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" name="Google Shape;88;p13"/>
          <p:cNvCxnSpPr>
            <a:stCxn id="87" idx="6"/>
            <a:endCxn id="89" idx="1"/>
          </p:cNvCxnSpPr>
          <p:nvPr/>
        </p:nvCxnSpPr>
        <p:spPr>
          <a:xfrm flipH="1" rot="10800000">
            <a:off x="5978675" y="3782575"/>
            <a:ext cx="1395000" cy="12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3"/>
          <p:cNvSpPr/>
          <p:nvPr/>
        </p:nvSpPr>
        <p:spPr>
          <a:xfrm>
            <a:off x="7373674" y="3647888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cxnSp>
        <p:nvCxnSpPr>
          <p:cNvPr id="90" name="Google Shape;90;p13"/>
          <p:cNvCxnSpPr>
            <a:stCxn id="89" idx="0"/>
            <a:endCxn id="62" idx="2"/>
          </p:cNvCxnSpPr>
          <p:nvPr/>
        </p:nvCxnSpPr>
        <p:spPr>
          <a:xfrm flipH="1" rot="5400000">
            <a:off x="6715978" y="2323238"/>
            <a:ext cx="2329200" cy="320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1" name="Google Shape;91;p13"/>
          <p:cNvGrpSpPr/>
          <p:nvPr/>
        </p:nvGrpSpPr>
        <p:grpSpPr>
          <a:xfrm>
            <a:off x="5554982" y="3697227"/>
            <a:ext cx="469200" cy="419700"/>
            <a:chOff x="5554982" y="3468627"/>
            <a:chExt cx="469200" cy="419700"/>
          </a:xfrm>
        </p:grpSpPr>
        <p:sp>
          <p:nvSpPr>
            <p:cNvPr id="87" name="Google Shape;87;p13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2989803" y="3414605"/>
            <a:ext cx="1919639" cy="1395146"/>
            <a:chOff x="3489503" y="3332055"/>
            <a:chExt cx="1919639" cy="1395146"/>
          </a:xfrm>
        </p:grpSpPr>
        <p:sp>
          <p:nvSpPr>
            <p:cNvPr id="86" name="Google Shape;86;p13"/>
            <p:cNvSpPr/>
            <p:nvPr/>
          </p:nvSpPr>
          <p:spPr>
            <a:xfrm>
              <a:off x="3657742" y="3332055"/>
              <a:ext cx="1751400" cy="1223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3489503" y="3504166"/>
              <a:ext cx="1751472" cy="1223035"/>
              <a:chOff x="718725" y="335052"/>
              <a:chExt cx="1474800" cy="997500"/>
            </a:xfrm>
          </p:grpSpPr>
          <p:sp>
            <p:nvSpPr>
              <p:cNvPr id="80" name="Google Shape;80;p13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5" name="Google Shape;95;p13"/>
              <p:cNvPicPr preferRelativeResize="0"/>
              <p:nvPr/>
            </p:nvPicPr>
            <p:blipFill rotWithShape="1">
              <a:blip r:embed="rId5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oogle Shape;96;p13"/>
          <p:cNvGrpSpPr/>
          <p:nvPr/>
        </p:nvGrpSpPr>
        <p:grpSpPr>
          <a:xfrm>
            <a:off x="79786" y="1873701"/>
            <a:ext cx="2141925" cy="2627883"/>
            <a:chOff x="232186" y="1492701"/>
            <a:chExt cx="2141925" cy="2627883"/>
          </a:xfrm>
        </p:grpSpPr>
        <p:sp>
          <p:nvSpPr>
            <p:cNvPr id="97" name="Google Shape;97;p13"/>
            <p:cNvSpPr txBox="1"/>
            <p:nvPr/>
          </p:nvSpPr>
          <p:spPr>
            <a:xfrm>
              <a:off x="249091" y="3751285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pic>
          <p:nvPicPr>
            <p:cNvPr id="78" name="Google Shape;78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186" y="1492701"/>
              <a:ext cx="2141925" cy="22751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3"/>
          <p:cNvGrpSpPr/>
          <p:nvPr/>
        </p:nvGrpSpPr>
        <p:grpSpPr>
          <a:xfrm>
            <a:off x="2801346" y="690809"/>
            <a:ext cx="2108100" cy="2111706"/>
            <a:chOff x="3258546" y="56659"/>
            <a:chExt cx="2108100" cy="2111706"/>
          </a:xfrm>
        </p:grpSpPr>
        <p:sp>
          <p:nvSpPr>
            <p:cNvPr id="99" name="Google Shape;99;p13"/>
            <p:cNvSpPr txBox="1"/>
            <p:nvPr/>
          </p:nvSpPr>
          <p:spPr>
            <a:xfrm>
              <a:off x="3258546" y="56659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pic>
          <p:nvPicPr>
            <p:cNvPr id="75" name="Google Shape;75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48698" y="399600"/>
              <a:ext cx="1665176" cy="1768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3"/>
          <p:cNvSpPr/>
          <p:nvPr/>
        </p:nvSpPr>
        <p:spPr>
          <a:xfrm>
            <a:off x="5100575" y="135755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2801341" y="3071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Neural Model</a:t>
            </a:r>
            <a:endParaRPr sz="1200"/>
          </a:p>
        </p:txBody>
      </p:sp>
      <p:cxnSp>
        <p:nvCxnSpPr>
          <p:cNvPr id="101" name="Google Shape;101;p13"/>
          <p:cNvCxnSpPr>
            <a:stCxn id="80" idx="3"/>
            <a:endCxn id="87" idx="2"/>
          </p:cNvCxnSpPr>
          <p:nvPr/>
        </p:nvCxnSpPr>
        <p:spPr>
          <a:xfrm flipH="1" rot="10800000">
            <a:off x="4741275" y="3907834"/>
            <a:ext cx="857400" cy="290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Google Shape;102;p13"/>
          <p:cNvSpPr txBox="1"/>
          <p:nvPr/>
        </p:nvSpPr>
        <p:spPr>
          <a:xfrm>
            <a:off x="7137254" y="42344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6238136" y="111900"/>
            <a:ext cx="2617500" cy="1273200"/>
            <a:chOff x="6103486" y="1602625"/>
            <a:chExt cx="2617500" cy="1273200"/>
          </a:xfrm>
        </p:grpSpPr>
        <p:sp>
          <p:nvSpPr>
            <p:cNvPr id="108" name="Google Shape;108;p14"/>
            <p:cNvSpPr/>
            <p:nvPr/>
          </p:nvSpPr>
          <p:spPr>
            <a:xfrm>
              <a:off x="6103486" y="1602625"/>
              <a:ext cx="2617500" cy="1273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4"/>
            <p:cNvGrpSpPr/>
            <p:nvPr/>
          </p:nvGrpSpPr>
          <p:grpSpPr>
            <a:xfrm>
              <a:off x="6210096" y="1648533"/>
              <a:ext cx="2411260" cy="1191455"/>
              <a:chOff x="2056375" y="1574400"/>
              <a:chExt cx="3570650" cy="1541538"/>
            </a:xfrm>
          </p:grpSpPr>
          <p:grpSp>
            <p:nvGrpSpPr>
              <p:cNvPr id="110" name="Google Shape;110;p14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111" name="Google Shape;111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2" name="Google Shape;112;p14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13" name="Google Shape;113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4" name="Google Shape;114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5" name="Google Shape;115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116" name="Google Shape;116;p14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17" name="Google Shape;117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8" name="Google Shape;118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9" name="Google Shape;119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sp>
              <p:nvSpPr>
                <p:cNvPr id="120" name="Google Shape;120;p14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" name="Google Shape;121;p14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22" name="Google Shape;122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4" name="Google Shape;124;p14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25" name="Google Shape;125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27" name="Google Shape;127;p14"/>
          <p:cNvCxnSpPr>
            <a:stCxn id="128" idx="3"/>
            <a:endCxn id="111" idx="2"/>
          </p:cNvCxnSpPr>
          <p:nvPr/>
        </p:nvCxnSpPr>
        <p:spPr>
          <a:xfrm flipH="1" rot="10800000">
            <a:off x="4656674" y="1317832"/>
            <a:ext cx="2313900" cy="6003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4"/>
          <p:cNvCxnSpPr>
            <a:stCxn id="130" idx="3"/>
            <a:endCxn id="128" idx="1"/>
          </p:cNvCxnSpPr>
          <p:nvPr/>
        </p:nvCxnSpPr>
        <p:spPr>
          <a:xfrm flipH="1" rot="10800000">
            <a:off x="2221712" y="1918092"/>
            <a:ext cx="769800" cy="109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4"/>
          <p:cNvCxnSpPr>
            <a:stCxn id="130" idx="3"/>
            <a:endCxn id="132" idx="1"/>
          </p:cNvCxnSpPr>
          <p:nvPr/>
        </p:nvCxnSpPr>
        <p:spPr>
          <a:xfrm>
            <a:off x="2221712" y="3011292"/>
            <a:ext cx="768000" cy="1186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4"/>
          <p:cNvCxnSpPr>
            <a:stCxn id="108" idx="3"/>
            <a:endCxn id="132" idx="2"/>
          </p:cNvCxnSpPr>
          <p:nvPr/>
        </p:nvCxnSpPr>
        <p:spPr>
          <a:xfrm flipH="1">
            <a:off x="3865436" y="748500"/>
            <a:ext cx="4990200" cy="4061400"/>
          </a:xfrm>
          <a:prstGeom prst="bentConnector4">
            <a:avLst>
              <a:gd fmla="val -4772" name="adj1"/>
              <a:gd fmla="val 105859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4"/>
          <p:cNvSpPr txBox="1"/>
          <p:nvPr/>
        </p:nvSpPr>
        <p:spPr>
          <a:xfrm>
            <a:off x="7137254" y="42344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79786" y="1873701"/>
            <a:ext cx="2141926" cy="2627885"/>
            <a:chOff x="232186" y="1492701"/>
            <a:chExt cx="2141926" cy="2627885"/>
          </a:xfrm>
        </p:grpSpPr>
        <p:sp>
          <p:nvSpPr>
            <p:cNvPr id="136" name="Google Shape;136;p14"/>
            <p:cNvSpPr txBox="1"/>
            <p:nvPr/>
          </p:nvSpPr>
          <p:spPr>
            <a:xfrm>
              <a:off x="249091" y="3751285"/>
              <a:ext cx="2108109" cy="36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pic>
          <p:nvPicPr>
            <p:cNvPr id="130" name="Google Shape;13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186" y="1492701"/>
              <a:ext cx="2141926" cy="22751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14"/>
          <p:cNvGrpSpPr/>
          <p:nvPr/>
        </p:nvGrpSpPr>
        <p:grpSpPr>
          <a:xfrm>
            <a:off x="2801346" y="690809"/>
            <a:ext cx="2108100" cy="2111706"/>
            <a:chOff x="3258546" y="56659"/>
            <a:chExt cx="2108100" cy="2111706"/>
          </a:xfrm>
        </p:grpSpPr>
        <p:sp>
          <p:nvSpPr>
            <p:cNvPr id="138" name="Google Shape;138;p14"/>
            <p:cNvSpPr txBox="1"/>
            <p:nvPr/>
          </p:nvSpPr>
          <p:spPr>
            <a:xfrm>
              <a:off x="3258546" y="56659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pic>
          <p:nvPicPr>
            <p:cNvPr id="128" name="Google Shape;12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48698" y="399600"/>
              <a:ext cx="1665176" cy="1768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14"/>
          <p:cNvGrpSpPr/>
          <p:nvPr/>
        </p:nvGrpSpPr>
        <p:grpSpPr>
          <a:xfrm>
            <a:off x="2989803" y="3414605"/>
            <a:ext cx="1919639" cy="1395146"/>
            <a:chOff x="3489503" y="3332055"/>
            <a:chExt cx="1919639" cy="1395146"/>
          </a:xfrm>
        </p:grpSpPr>
        <p:sp>
          <p:nvSpPr>
            <p:cNvPr id="140" name="Google Shape;140;p14"/>
            <p:cNvSpPr/>
            <p:nvPr/>
          </p:nvSpPr>
          <p:spPr>
            <a:xfrm>
              <a:off x="3657742" y="3332055"/>
              <a:ext cx="1751400" cy="1223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14"/>
            <p:cNvGrpSpPr/>
            <p:nvPr/>
          </p:nvGrpSpPr>
          <p:grpSpPr>
            <a:xfrm>
              <a:off x="3489503" y="3504166"/>
              <a:ext cx="1751472" cy="1223035"/>
              <a:chOff x="718725" y="335052"/>
              <a:chExt cx="1474800" cy="9975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2" name="Google Shape;142;p14"/>
              <p:cNvPicPr preferRelativeResize="0"/>
              <p:nvPr/>
            </p:nvPicPr>
            <p:blipFill rotWithShape="1">
              <a:blip r:embed="rId8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" name="Google Shape;143;p14"/>
          <p:cNvSpPr/>
          <p:nvPr/>
        </p:nvSpPr>
        <p:spPr>
          <a:xfrm>
            <a:off x="6305199" y="2650113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r>
              <a:rPr lang="en" sz="1000"/>
              <a:t>ump Conditions</a:t>
            </a:r>
            <a:endParaRPr sz="1000"/>
          </a:p>
        </p:txBody>
      </p:sp>
      <p:cxnSp>
        <p:nvCxnSpPr>
          <p:cNvPr id="144" name="Google Shape;144;p14"/>
          <p:cNvCxnSpPr>
            <a:stCxn id="132" idx="3"/>
            <a:endCxn id="145" idx="2"/>
          </p:cNvCxnSpPr>
          <p:nvPr/>
        </p:nvCxnSpPr>
        <p:spPr>
          <a:xfrm flipH="1" rot="10800000">
            <a:off x="4741275" y="3907834"/>
            <a:ext cx="857400" cy="290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" name="Google Shape;146;p14"/>
          <p:cNvCxnSpPr>
            <a:stCxn id="140" idx="3"/>
            <a:endCxn id="145" idx="2"/>
          </p:cNvCxnSpPr>
          <p:nvPr/>
        </p:nvCxnSpPr>
        <p:spPr>
          <a:xfrm flipH="1" rot="10800000">
            <a:off x="4909442" y="3907955"/>
            <a:ext cx="689100" cy="11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7" name="Google Shape;147;p14"/>
          <p:cNvCxnSpPr>
            <a:stCxn id="143" idx="3"/>
            <a:endCxn id="119" idx="2"/>
          </p:cNvCxnSpPr>
          <p:nvPr/>
        </p:nvCxnSpPr>
        <p:spPr>
          <a:xfrm flipH="1" rot="10800000">
            <a:off x="7639107" y="1349288"/>
            <a:ext cx="801900" cy="14355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" name="Google Shape;148;p14"/>
          <p:cNvCxnSpPr>
            <a:stCxn id="128" idx="3"/>
            <a:endCxn id="143" idx="0"/>
          </p:cNvCxnSpPr>
          <p:nvPr/>
        </p:nvCxnSpPr>
        <p:spPr>
          <a:xfrm>
            <a:off x="4656674" y="1918132"/>
            <a:ext cx="2315400" cy="7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" name="Google Shape;149;p14"/>
          <p:cNvCxnSpPr>
            <a:stCxn id="145" idx="6"/>
            <a:endCxn id="150" idx="1"/>
          </p:cNvCxnSpPr>
          <p:nvPr/>
        </p:nvCxnSpPr>
        <p:spPr>
          <a:xfrm flipH="1" rot="10800000">
            <a:off x="5978675" y="3782575"/>
            <a:ext cx="1395000" cy="12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14"/>
          <p:cNvSpPr/>
          <p:nvPr/>
        </p:nvSpPr>
        <p:spPr>
          <a:xfrm>
            <a:off x="7373674" y="3647888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cxnSp>
        <p:nvCxnSpPr>
          <p:cNvPr id="151" name="Google Shape;151;p14"/>
          <p:cNvCxnSpPr>
            <a:stCxn id="150" idx="0"/>
            <a:endCxn id="115" idx="2"/>
          </p:cNvCxnSpPr>
          <p:nvPr/>
        </p:nvCxnSpPr>
        <p:spPr>
          <a:xfrm flipH="1" rot="5400000">
            <a:off x="6715978" y="2323238"/>
            <a:ext cx="2329200" cy="3201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4"/>
          <p:cNvCxnSpPr>
            <a:stCxn id="145" idx="6"/>
            <a:endCxn id="143" idx="2"/>
          </p:cNvCxnSpPr>
          <p:nvPr/>
        </p:nvCxnSpPr>
        <p:spPr>
          <a:xfrm flipH="1" rot="10800000">
            <a:off x="5978675" y="2919475"/>
            <a:ext cx="993600" cy="9885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" name="Google Shape;153;p14"/>
          <p:cNvSpPr/>
          <p:nvPr/>
        </p:nvSpPr>
        <p:spPr>
          <a:xfrm>
            <a:off x="5100575" y="135755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cxnSp>
        <p:nvCxnSpPr>
          <p:cNvPr id="154" name="Google Shape;154;p14"/>
          <p:cNvCxnSpPr>
            <a:stCxn id="128" idx="3"/>
            <a:endCxn id="153" idx="1"/>
          </p:cNvCxnSpPr>
          <p:nvPr/>
        </p:nvCxnSpPr>
        <p:spPr>
          <a:xfrm flipH="1" rot="10800000">
            <a:off x="4656674" y="1492132"/>
            <a:ext cx="444000" cy="426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" name="Google Shape;155;p14"/>
          <p:cNvGrpSpPr/>
          <p:nvPr/>
        </p:nvGrpSpPr>
        <p:grpSpPr>
          <a:xfrm>
            <a:off x="5554982" y="3697227"/>
            <a:ext cx="469200" cy="419700"/>
            <a:chOff x="5554982" y="3468627"/>
            <a:chExt cx="469200" cy="419700"/>
          </a:xfrm>
        </p:grpSpPr>
        <p:sp>
          <p:nvSpPr>
            <p:cNvPr id="145" name="Google Shape;145;p14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" name="Google Shape;157;p14"/>
          <p:cNvCxnSpPr>
            <a:stCxn id="153" idx="0"/>
            <a:endCxn id="108" idx="1"/>
          </p:cNvCxnSpPr>
          <p:nvPr/>
        </p:nvCxnSpPr>
        <p:spPr>
          <a:xfrm rot="-5400000">
            <a:off x="5634380" y="753800"/>
            <a:ext cx="609000" cy="59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14"/>
          <p:cNvSpPr txBox="1"/>
          <p:nvPr/>
        </p:nvSpPr>
        <p:spPr>
          <a:xfrm>
            <a:off x="2801341" y="3071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Neural Model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