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19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TWEET BOT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JAY KISHAN PANJIYAR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54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BLIND NON-FRIENDLY APPLICATION</a:t>
            </a:r>
          </a:p>
          <a:p>
            <a:r>
              <a:rPr lang="en-US" dirty="0" smtClean="0"/>
              <a:t>UNABLE TO NAVIGATE SOCIAL MEDIA APPS</a:t>
            </a:r>
          </a:p>
          <a:p>
            <a:r>
              <a:rPr lang="en-US" dirty="0" smtClean="0"/>
              <a:t>UNABLE TO READ SOCAIL MEDIA CONTENT </a:t>
            </a:r>
          </a:p>
          <a:p>
            <a:r>
              <a:rPr lang="en-US" dirty="0" smtClean="0"/>
              <a:t>COST OF SMART </a:t>
            </a:r>
            <a:r>
              <a:rPr lang="en-US" dirty="0" smtClean="0"/>
              <a:t>PHONES</a:t>
            </a:r>
          </a:p>
          <a:p>
            <a:r>
              <a:rPr lang="en-US" dirty="0" smtClean="0"/>
              <a:t>Not a plug and play device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164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PLUG AND PLAY DEVICES</a:t>
            </a:r>
          </a:p>
          <a:p>
            <a:r>
              <a:rPr lang="en-US" dirty="0" smtClean="0"/>
              <a:t>READING TWEETS IN SPEECH FORM</a:t>
            </a:r>
          </a:p>
          <a:p>
            <a:r>
              <a:rPr lang="en-US" dirty="0" smtClean="0"/>
              <a:t>VOICE, RATE, PITCH CAN BE </a:t>
            </a:r>
            <a:r>
              <a:rPr lang="en-US" dirty="0" smtClean="0"/>
              <a:t>VARIED</a:t>
            </a:r>
          </a:p>
          <a:p>
            <a:r>
              <a:rPr lang="en-US" dirty="0" smtClean="0"/>
              <a:t>Can be broadcasted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900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608" y="477429"/>
            <a:ext cx="10058400" cy="615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885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ECONOMICAL</a:t>
            </a:r>
          </a:p>
          <a:p>
            <a:r>
              <a:rPr lang="en-US" dirty="0" smtClean="0"/>
              <a:t>EASY TO CONFIGURE </a:t>
            </a:r>
            <a:endParaRPr lang="en-US" dirty="0" smtClean="0"/>
          </a:p>
          <a:p>
            <a:r>
              <a:rPr lang="en-US" dirty="0" smtClean="0"/>
              <a:t>Complete product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349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FACEBOOK, INSTAGRAM</a:t>
            </a:r>
          </a:p>
          <a:p>
            <a:r>
              <a:rPr lang="en-US" dirty="0" smtClean="0"/>
              <a:t>BROADCASTING OVER AN </a:t>
            </a:r>
            <a:r>
              <a:rPr lang="en-US" dirty="0" smtClean="0"/>
              <a:t>ORGANIZATION</a:t>
            </a:r>
          </a:p>
          <a:p>
            <a:r>
              <a:rPr lang="en-US" smtClean="0"/>
              <a:t>Enhanced UI </a:t>
            </a: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0329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40</TotalTime>
  <Words>73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TWEET BOT</vt:lpstr>
      <vt:lpstr>PROBLEM STATEMENT</vt:lpstr>
      <vt:lpstr>OUR SOLUTION </vt:lpstr>
      <vt:lpstr>PowerPoint Presentation</vt:lpstr>
      <vt:lpstr>FEASIBLITY</vt:lpstr>
      <vt:lpstr>FUTURE ENHANCEMENT</vt:lpstr>
    </vt:vector>
  </TitlesOfParts>
  <Company>Windows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TWEET BOT</dc:title>
  <dc:creator>jaykishan panjiyar</dc:creator>
  <cp:lastModifiedBy>jaykishan panjiyar</cp:lastModifiedBy>
  <cp:revision>4</cp:revision>
  <dcterms:created xsi:type="dcterms:W3CDTF">2019-01-12T03:08:31Z</dcterms:created>
  <dcterms:modified xsi:type="dcterms:W3CDTF">2019-01-12T05:55:44Z</dcterms:modified>
</cp:coreProperties>
</file>