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2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</a:t>
            </a:r>
            <a:r>
              <a:rPr lang="en-US" dirty="0" err="1"/>
              <a:t>alamchandani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website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Home​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Cultural videos</a:t>
            </a:r>
          </a:p>
          <a:p>
            <a:r>
              <a:rPr lang="en-US" dirty="0"/>
              <a:t>Cultural images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 is an my website in which I am </a:t>
            </a:r>
            <a:r>
              <a:rPr lang="en-US" dirty="0" err="1"/>
              <a:t>describeing</a:t>
            </a:r>
            <a:r>
              <a:rPr lang="en-US" dirty="0"/>
              <a:t> our culture 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Attract the peoples towards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INDIA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has the lots of mystery about their culture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B30FA9-51ED-C690-EE82-3A223C67E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Meghna mam to make me able to make the website.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{3A7C0280-C403-4B14-9AB2-7115940450B7}tf78438558_win32</Template>
  <TotalTime>9</TotalTime>
  <Words>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india</vt:lpstr>
      <vt:lpstr>website</vt:lpstr>
      <vt:lpstr>india</vt:lpstr>
      <vt:lpstr>PRIMARY GOALS</vt:lpstr>
      <vt:lpstr>India has the lots of mystery about their culture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</dc:title>
  <dc:subject/>
  <dc:creator>jayalamchandani16@outlook.com</dc:creator>
  <cp:lastModifiedBy>jayalamchandani16@outlook.com</cp:lastModifiedBy>
  <cp:revision>1</cp:revision>
  <dcterms:created xsi:type="dcterms:W3CDTF">2023-03-10T03:18:49Z</dcterms:created>
  <dcterms:modified xsi:type="dcterms:W3CDTF">2023-03-10T03:28:36Z</dcterms:modified>
</cp:coreProperties>
</file>