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2.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3.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ink/ink4.xml" ContentType="application/inkml+xml"/>
  <Override PartName="/ppt/notesSlides/notesSlide53.xml" ContentType="application/vnd.openxmlformats-officedocument.presentationml.notesSlide+xml"/>
  <Override PartName="/ppt/ink/ink5.xml" ContentType="application/inkml+xml"/>
  <Override PartName="/ppt/notesSlides/notesSlide54.xml" ContentType="application/vnd.openxmlformats-officedocument.presentationml.notesSlide+xml"/>
  <Override PartName="/ppt/ink/ink6.xml" ContentType="application/inkml+xml"/>
  <Override PartName="/ppt/notesSlides/notesSlide55.xml" ContentType="application/vnd.openxmlformats-officedocument.presentationml.notesSlide+xml"/>
  <Override PartName="/ppt/ink/ink7.xml" ContentType="application/inkml+xml"/>
  <Override PartName="/ppt/notesSlides/notesSlide56.xml" ContentType="application/vnd.openxmlformats-officedocument.presentationml.notesSlide+xml"/>
  <Override PartName="/ppt/ink/ink8.xml" ContentType="application/inkml+xml"/>
  <Override PartName="/ppt/notesSlides/notesSlide57.xml" ContentType="application/vnd.openxmlformats-officedocument.presentationml.notesSlide+xml"/>
  <Override PartName="/ppt/ink/ink9.xml" ContentType="application/inkml+xml"/>
  <Override PartName="/ppt/notesSlides/notesSlide58.xml" ContentType="application/vnd.openxmlformats-officedocument.presentationml.notesSlide+xml"/>
  <Override PartName="/ppt/ink/ink10.xml" ContentType="application/inkml+xml"/>
  <Override PartName="/ppt/ink/ink11.xml" ContentType="application/inkml+xml"/>
  <Override PartName="/ppt/notesSlides/notesSlide59.xml" ContentType="application/vnd.openxmlformats-officedocument.presentationml.notesSlide+xml"/>
  <Override PartName="/ppt/ink/ink12.xml" ContentType="application/inkml+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ink/ink13.xml" ContentType="application/inkml+xml"/>
  <Override PartName="/ppt/notesSlides/notesSlide65.xml" ContentType="application/vnd.openxmlformats-officedocument.presentationml.notesSlide+xml"/>
  <Override PartName="/ppt/ink/ink14.xml" ContentType="application/inkml+xml"/>
  <Override PartName="/ppt/ink/ink15.xml" ContentType="application/inkml+xml"/>
  <Override PartName="/ppt/notesSlides/notesSlide66.xml" ContentType="application/vnd.openxmlformats-officedocument.presentationml.notesSlide+xml"/>
  <Override PartName="/ppt/ink/ink16.xml" ContentType="application/inkml+xml"/>
  <Override PartName="/ppt/notesSlides/notesSlide67.xml" ContentType="application/vnd.openxmlformats-officedocument.presentationml.notesSlide+xml"/>
  <Override PartName="/ppt/ink/ink17.xml" ContentType="application/inkml+xml"/>
  <Override PartName="/ppt/ink/ink18.xml" ContentType="application/inkml+xml"/>
  <Override PartName="/ppt/notesSlides/notesSlide68.xml" ContentType="application/vnd.openxmlformats-officedocument.presentationml.notesSlide+xml"/>
  <Override PartName="/ppt/ink/ink19.xml" ContentType="application/inkml+xml"/>
  <Override PartName="/ppt/ink/ink20.xml" ContentType="application/inkml+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8"/>
  </p:notesMasterIdLst>
  <p:sldIdLst>
    <p:sldId id="256" r:id="rId3"/>
    <p:sldId id="315" r:id="rId4"/>
    <p:sldId id="257" r:id="rId5"/>
    <p:sldId id="314" r:id="rId6"/>
    <p:sldId id="258" r:id="rId7"/>
    <p:sldId id="316" r:id="rId8"/>
    <p:sldId id="317" r:id="rId9"/>
    <p:sldId id="259" r:id="rId10"/>
    <p:sldId id="260" r:id="rId11"/>
    <p:sldId id="261" r:id="rId12"/>
    <p:sldId id="318" r:id="rId13"/>
    <p:sldId id="319" r:id="rId14"/>
    <p:sldId id="262" r:id="rId15"/>
    <p:sldId id="264" r:id="rId16"/>
    <p:sldId id="266" r:id="rId17"/>
    <p:sldId id="267" r:id="rId18"/>
    <p:sldId id="268" r:id="rId19"/>
    <p:sldId id="320" r:id="rId20"/>
    <p:sldId id="269" r:id="rId21"/>
    <p:sldId id="321" r:id="rId22"/>
    <p:sldId id="322" r:id="rId23"/>
    <p:sldId id="270" r:id="rId24"/>
    <p:sldId id="272" r:id="rId25"/>
    <p:sldId id="271" r:id="rId26"/>
    <p:sldId id="323" r:id="rId27"/>
    <p:sldId id="273" r:id="rId28"/>
    <p:sldId id="274" r:id="rId29"/>
    <p:sldId id="324" r:id="rId30"/>
    <p:sldId id="325" r:id="rId31"/>
    <p:sldId id="277" r:id="rId32"/>
    <p:sldId id="278" r:id="rId33"/>
    <p:sldId id="328" r:id="rId34"/>
    <p:sldId id="326" r:id="rId35"/>
    <p:sldId id="327" r:id="rId36"/>
    <p:sldId id="279" r:id="rId37"/>
    <p:sldId id="282" r:id="rId38"/>
    <p:sldId id="283" r:id="rId39"/>
    <p:sldId id="329" r:id="rId40"/>
    <p:sldId id="288" r:id="rId41"/>
    <p:sldId id="284" r:id="rId42"/>
    <p:sldId id="330" r:id="rId43"/>
    <p:sldId id="289" r:id="rId44"/>
    <p:sldId id="294" r:id="rId45"/>
    <p:sldId id="292" r:id="rId46"/>
    <p:sldId id="293" r:id="rId47"/>
    <p:sldId id="331" r:id="rId48"/>
    <p:sldId id="333" r:id="rId49"/>
    <p:sldId id="332" r:id="rId50"/>
    <p:sldId id="295" r:id="rId51"/>
    <p:sldId id="334" r:id="rId52"/>
    <p:sldId id="335" r:id="rId53"/>
    <p:sldId id="296" r:id="rId54"/>
    <p:sldId id="297" r:id="rId55"/>
    <p:sldId id="298" r:id="rId56"/>
    <p:sldId id="299" r:id="rId57"/>
    <p:sldId id="336" r:id="rId58"/>
    <p:sldId id="337" r:id="rId59"/>
    <p:sldId id="300" r:id="rId60"/>
    <p:sldId id="301" r:id="rId61"/>
    <p:sldId id="338" r:id="rId62"/>
    <p:sldId id="302" r:id="rId63"/>
    <p:sldId id="303" r:id="rId64"/>
    <p:sldId id="339" r:id="rId65"/>
    <p:sldId id="285" r:id="rId66"/>
    <p:sldId id="304" r:id="rId67"/>
    <p:sldId id="305" r:id="rId68"/>
    <p:sldId id="306" r:id="rId69"/>
    <p:sldId id="307" r:id="rId70"/>
    <p:sldId id="340" r:id="rId71"/>
    <p:sldId id="308" r:id="rId72"/>
    <p:sldId id="309" r:id="rId73"/>
    <p:sldId id="310" r:id="rId74"/>
    <p:sldId id="311" r:id="rId75"/>
    <p:sldId id="312" r:id="rId76"/>
    <p:sldId id="313"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056" autoAdjust="0"/>
  </p:normalViewPr>
  <p:slideViewPr>
    <p:cSldViewPr>
      <p:cViewPr varScale="1">
        <p:scale>
          <a:sx n="47" d="100"/>
          <a:sy n="47" d="100"/>
        </p:scale>
        <p:origin x="248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slide" Target="slides/slide53.xml" /><Relationship Id="rId63" Type="http://schemas.openxmlformats.org/officeDocument/2006/relationships/slide" Target="slides/slide61.xml" /><Relationship Id="rId68" Type="http://schemas.openxmlformats.org/officeDocument/2006/relationships/slide" Target="slides/slide66.xml" /><Relationship Id="rId76" Type="http://schemas.openxmlformats.org/officeDocument/2006/relationships/slide" Target="slides/slide74.xml" /><Relationship Id="rId7" Type="http://schemas.openxmlformats.org/officeDocument/2006/relationships/slide" Target="slides/slide5.xml" /><Relationship Id="rId71" Type="http://schemas.openxmlformats.org/officeDocument/2006/relationships/slide" Target="slides/slide69.xml" /><Relationship Id="rId2" Type="http://schemas.openxmlformats.org/officeDocument/2006/relationships/slideMaster" Target="slideMasters/slideMaster2.xml" /><Relationship Id="rId16" Type="http://schemas.openxmlformats.org/officeDocument/2006/relationships/slide" Target="slides/slide14.xml" /><Relationship Id="rId29" Type="http://schemas.openxmlformats.org/officeDocument/2006/relationships/slide" Target="slides/slide27.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slide" Target="slides/slide56.xml" /><Relationship Id="rId66" Type="http://schemas.openxmlformats.org/officeDocument/2006/relationships/slide" Target="slides/slide64.xml" /><Relationship Id="rId74" Type="http://schemas.openxmlformats.org/officeDocument/2006/relationships/slide" Target="slides/slide72.xml" /><Relationship Id="rId79" Type="http://schemas.openxmlformats.org/officeDocument/2006/relationships/presProps" Target="presProps.xml" /><Relationship Id="rId5" Type="http://schemas.openxmlformats.org/officeDocument/2006/relationships/slide" Target="slides/slide3.xml" /><Relationship Id="rId61" Type="http://schemas.openxmlformats.org/officeDocument/2006/relationships/slide" Target="slides/slide59.xml" /><Relationship Id="rId82"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slide" Target="slides/slide71.xml" /><Relationship Id="rId78" Type="http://schemas.openxmlformats.org/officeDocument/2006/relationships/notesMaster" Target="notesMasters/notesMaster1.xml" /><Relationship Id="rId81"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slide" Target="slides/slide62.xml" /><Relationship Id="rId69" Type="http://schemas.openxmlformats.org/officeDocument/2006/relationships/slide" Target="slides/slide67.xml" /><Relationship Id="rId77" Type="http://schemas.openxmlformats.org/officeDocument/2006/relationships/slide" Target="slides/slide75.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slide" Target="slides/slide70.xml" /><Relationship Id="rId80" Type="http://schemas.openxmlformats.org/officeDocument/2006/relationships/viewProps" Target="viewProps.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slide" Target="slides/slide68.xml" /><Relationship Id="rId75" Type="http://schemas.openxmlformats.org/officeDocument/2006/relationships/slide" Target="slides/slide73.xml" /><Relationship Id="rId1" Type="http://schemas.openxmlformats.org/officeDocument/2006/relationships/slideMaster" Target="slideMasters/slideMaster1.xml" /><Relationship Id="rId6" Type="http://schemas.openxmlformats.org/officeDocument/2006/relationships/slide" Target="slides/slide4.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04T05:19:16.728"/>
    </inkml:context>
    <inkml:brush xml:id="br0">
      <inkml:brushProperty name="width" value="0.05292" units="cm"/>
      <inkml:brushProperty name="height" value="0.05292" units="cm"/>
      <inkml:brushProperty name="color" value="#FF0000"/>
    </inkml:brush>
  </inkml:definitions>
  <inkml:trace contextRef="#ctx0" brushRef="#br0">9913 8484 0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47:24.764"/>
    </inkml:context>
    <inkml:brush xml:id="br0">
      <inkml:brushProperty name="width" value="0.05292" units="cm"/>
      <inkml:brushProperty name="height" value="0.05292" units="cm"/>
      <inkml:brushProperty name="color" value="#FF0000"/>
    </inkml:brush>
  </inkml:definitions>
  <inkml:trace contextRef="#ctx0" brushRef="#br0">6103 5256 0,'0'0'0,"0"-17"15,-18 17 282,18 17-266,-17-17-15,17 18 15,-18 0-31,0-18 31,1 0-15,-1 0 47,18 17-17,0 1-30,-17-18-16,17 18 16,0 17-1,0-18 48,0 1-63,17-18 47,1 0-47,-18 18 15,17-1 1,1 1 78,0-18-94,-1 0 47,1 0-47,-18-18 187,0 1-171,0-1 15,0 0-15,0 1 30,0-1 1,0 1-47,0-1 47,0 0 16,0 1-32,0-1 0,0 0-31,0 1 16,-18 17-16,18-18 31,0 36 157,0-1-188,0 1 0,0 0 15,0 17-15,0 18 16,0 0-1,0-18 1,0 18 15,0-18-15,0 18 0,0-35-1,0-1 1,-17 36-1,-1-35 1,18 0 0,0 17-1,-18-17-15,18-1 32,0 1-17,-17-1 1,17 1-1,-18 0 1,18-1 78,0 1-79,-17-18 1,-1 0 15,0 0-31,1 0 32,-1 0-32,0 0 15,-70 35 1,18-17-1,34-18 1,19 0 15</inkml:trace>
  <inkml:trace contextRef="#ctx0" brushRef="#br0" timeOffset="4958.37">7355 7161 0,'36'0'78,"-1"0"-63,18 0-15,17 0 0,618 0 32,477 53-1,-636-159-15,-194 1-1,-212 69 1,-87 36-16,-19-17 15,-34 34 95,-19 1-110</inkml:trace>
  <inkml:trace contextRef="#ctx0" brushRef="#br0" timeOffset="5795">14076 7549 0,'17'0'94,"-17"18"-94,36 0 16,17-1-16,-18-17 0,18 18 0,441 0 31,705-54 0,-687-87-15,-54 17-1,-158 53 1,-88 18 0,-159 35-1,35-18 1,-53 1-16,-35-1 15,0 36 17</inkml:trace>
  <inkml:trace contextRef="#ctx0" brushRef="#br0" timeOffset="7159.02">4286 8925 0,'18'0'15,"0"0"-15,-1 0 16,36-17-16,0 17 0,35-18 0,0 18 15,71-18-15,18-17 0,34 17 0,-17 18 16,53-17-16,-53 17 0,18-35 16,0 35-16,-36-18 0,0 0 0,1-17 15,-19 17-15,389-35 32,-511 36-32,-1-1 31</inkml:trace>
  <inkml:trace contextRef="#ctx0" brushRef="#br0" timeOffset="14451.84">11994 9648 0,'0'18'187,"0"0"-171,36-1-16,-19-17 0,1 0 16,0-17-16,-1 17 0,1 0 15,0 0-15,-1 0 0,1-18 16,-1 18-16,-17-18 15,18 18-15,17-17 32,-17 17-1,0 0 0</inkml:trace>
  <inkml:trace contextRef="#ctx0" brushRef="#br0" timeOffset="16340.21">12488 11165 0,'18'0'94,"0"0"-79,-1 0-15,142-53 31,-124 53-31,18-70 32,-35 35-17,-1 35 17,1 0-17,0 0 1,-18-18 109,17 18-125,-17-18 15</inkml:trace>
  <inkml:trace contextRef="#ctx0" brushRef="#br0" timeOffset="30650.95">12524 11236 0,'-18'0'62,"18"-18"-15,18 18-31,-1 0-1,1 0 17</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48:00.769"/>
    </inkml:context>
    <inkml:brush xml:id="br0">
      <inkml:brushProperty name="width" value="0.05292" units="cm"/>
      <inkml:brushProperty name="height" value="0.05292" units="cm"/>
      <inkml:brushProperty name="color" value="#FF0000"/>
    </inkml:brush>
  </inkml:definitions>
  <inkml:trace contextRef="#ctx0" brushRef="#br0">3722 5768 0,'17'0'47,"19"0"-32,175 0 1,-122 0-16,210-71 16,-52 71-1,0-53 1,-123 18 0</inkml:trace>
  <inkml:trace contextRef="#ctx0" brushRef="#br0" timeOffset="765.04">6191 5944 0,'36'0'46,"-1"0"-46,35 0 16,19 0-16,-19 0 0,18 0 0,0-35 16,1 35-16,17-18 0,352 1 31,-387 17 0</inkml:trace>
  <inkml:trace contextRef="#ctx0" brushRef="#br0" timeOffset="1601.25">11871 5909 0,'18'0'63,"-1"0"-63,36 0 0,0 18 0,0-1 15,0-17-15,35 18 0,635-18 31,-229-35 1</inkml:trace>
  <inkml:trace contextRef="#ctx0" brushRef="#br0" timeOffset="2690.4">17974 5803 0,'0'18'63,"18"-18"-63,-1 0 15,1 0-15,458 70 32,847 71-1,-1111-141-31,634 0 16,-193 18-1,-371-18 1,-264 0-1</inkml:trace>
  <inkml:trace contextRef="#ctx0" brushRef="#br0" timeOffset="4387.26">4815 7743 0,'18'0'78,"0"-17"-78,-1 17 0,248 0 31,864 17 0,-918-17-15,530 0-1,-70-17 1,-36-36 0,-106 53-1,-35-18 1,52-17 0,54-18-1,-194 0 1,-36 53-1,-35-17 1,-70 17 0,0 0-1,70-18 1,-35 18 0,-53 18-1,-1 17 1,-34-18 15,35-17-15,-88 0-1,-106-17 1</inkml:trace>
  <inkml:trace contextRef="#ctx0" brushRef="#br0" timeOffset="6270.87">21149 4039 0,'0'18'15,"0"0"-15,0-1 16,0 1-16,0-1 0,18 19 0,-18-19 16,0 19-16,17-19 0,1 19 15,-18-19-15,0 1 0,0 0 16,18-1-16,-18 1 0,52 70 31</inkml:trace>
  <inkml:trace contextRef="#ctx0" brushRef="#br0" timeOffset="7352.11">21149 4110 0,'0'-18'15,"-18"18"1,18-17 62,0-1-62,18 0-16,17 1 31,-17 17 63,0 17-79,-1-17 32,-17 18-47,18-18 16,-18 18 31,0-1-32,0 1 1,0-1 0,35 36-1,-35-35 17,0 0-17,0-1 1,0 1-1,0 0 32,-18-18-15</inkml:trace>
  <inkml:trace contextRef="#ctx0" brushRef="#br0" timeOffset="8100.61">21378 3969 0,'0'17'47,"0"1"-31,18 17-1,-18 1 1,18-36 0,-18 17 31,17 1-32,-17-1 16,36 19-15,-36-1 0,17-35-1,-17 18 1</inkml:trace>
  <inkml:trace contextRef="#ctx0" brushRef="#br0" timeOffset="8448.42">21184 3792 0</inkml:trace>
  <inkml:trace contextRef="#ctx0" brushRef="#br0" timeOffset="9860.7">21713 3916 0,'-17'0'16,"-1"0"-1,1 0 1,-36 0 0,0 0 15,35 35 0,18-17 47,0-1-78,0 1 16,0 0 15,18-18 47,-18-18-62,0 0-16,17 1 15,1-1-15,0-52 32,-18 52-32,0-17 15,17-1 1,-17-17 0,0 1-1,0 34 1,0 0-1,0 1 1,0-36 15,0 35-15,0 0 0,0-17-1,0 0 1,-17 35 15,17 17 32,0 1-63,0 17 15,0 89 1,0 17-1,53-35 1,-18-71 0,-18-17-1,-17-1 1,18 1 0,0-18-1,-1 18-15,19-18 16,-19 0 124,1 0-124</inkml:trace>
  <inkml:trace contextRef="#ctx0" brushRef="#br0" timeOffset="21079.31">5327 8855 0,'35'0'63,"1"0"-63,-1 0 15,-18 0-15,36 0 0,18 17 16,723-17 0,546-176 15,-793 123 0,-406 0-31,318 0 16,-36 36-1,-105-1 1,-54 18 0,-52 0-1,-159 0 1</inkml:trace>
  <inkml:trace contextRef="#ctx0" brushRef="#br0" timeOffset="22063.26">13723 8961 0,'35'0'78,"-17"0"-78,17 0 0,36 0 16,-36 0-16,53 0 0,-17 0 15,529 17 1,-512-17-16,705 0 31,-457 0 0,-54 0-15,-35-17 0,-71-19-1,-35 19 1</inkml:trace>
  <inkml:trace contextRef="#ctx0" brushRef="#br0" timeOffset="22776.51">19756 8925 0,'17'0'78,"1"0"-78,-1 0 0,36 0 0,-17 0 16,581 0 0,-476 0-16,1059-53 31,-724 53 0,-282 0-15,-141-17-1</inkml:trace>
  <inkml:trace contextRef="#ctx0" brushRef="#br0" timeOffset="24625.44">16704 9966 0,'0'0'0,"1111"-141"31,-934 141-31,-36 17 0,-18-17 0,18 0 0,-17 0 16,-1 0-16,1 0 0,-36-35 0,-17 18 15,17 17-15,-35 0 0,17 0 0,-17 0 16,88-18 0,-123-17 31,0 35 31,-1 0-78</inkml:trace>
  <inkml:trace contextRef="#ctx0" brushRef="#br0" timeOffset="25644.94">4286 11783 0,'0'-18'15,"18"18"32,0 0-47,-1 0 0,18 0 0,1 0 16,17-18-16,0 18 0,17 0 0,636-123 31,-548 88-31,1183-71 31,-759 0-15,-264 53 0,-266 36 15</inkml:trace>
  <inkml:trace contextRef="#ctx0" brushRef="#br0" timeOffset="38599.03">4992 13458 0,'0'18'78,"0"0"-78,17-1 16,-3968 19-1,8731 211 16,-4250-194 1,-107 17-17,-211-52 1,-142-18 0,-52 0-1,-1 17 1,54 1-1,35-18 1,88 0 0,-71-18-1,-87 18-15,87 0 16,-52 0 0</inkml:trace>
  <inkml:trace contextRef="#ctx0" brushRef="#br0" timeOffset="39688.18">6350 13476 0,'18'0'47,"-18"18"-31,17-18-16,19 35 0,-1-17 15,0-18-15,-17 17 0,35-17 0,388 71 31,211-71 1,-140-88-1,-353 35-15,-71 35-1,-71 18 1</inkml:trace>
  <inkml:trace contextRef="#ctx0" brushRef="#br0" timeOffset="40664.06">13952 13317 0,'0'18'47,"0"0"-31,36-1-1,105 19 1,17-1-1,213-35 1,-230 0-16,335-53 16,-17 18-1,-159-36 1,-212 53 0,-88 1-1</inkml:trace>
  <inkml:trace contextRef="#ctx0" brushRef="#br0" timeOffset="41276.85">17427 13300 0,'-4039'17'32,"8096"-17"30,-4040 0-62,19 0 0,-19 0 16,36 0-16,282 0 31,-140-17 0</inkml:trace>
  <inkml:trace contextRef="#ctx0" brushRef="#br0" timeOffset="42385.39">4921 15011 0,'0'17'63,"18"1"-63,17-18 15,918 0 16,1005 35 1,-1076-52-17,-424-19 1,-423 36 0</inkml:trace>
  <inkml:trace contextRef="#ctx0" brushRef="#br0" timeOffset="43157.93">11606 14958 0,'18'0'47,"0"0"-31,17 0-1,-17-18-15,34 0 0,19 1 0,17 17 16,865-53 0,740 0 15,-1234 0 0,-336 53-15,-88 0-1</inkml:trace>
  <inkml:trace contextRef="#ctx0" brushRef="#br0" timeOffset="44477.21">18327 14517 0,'0'0'0,"17"0"47,1 0-47,0 0 15,-1 0-15,1 0 0,17 0 16,18 0-16,35 0 0,-35 0 0,71 0 16,916-53 15,-140-18 0,-847 71-31,123-53 16,-176 36-16,36-1 15</inkml:trace>
  <inkml:trace contextRef="#ctx0" brushRef="#br0" timeOffset="46090.97">6615 16069 0,'0'18'31,"35"-18"-15,0 0-16,-17 0 0,17 17 15,18-17-15,0 0 0,35 0 16,18 18-16,17-18 0,18 0 0,1 0 15,52 0-15,0 0 0,-18 0 0,1447 0 32,-142 53-1,-934-18-15,18-35-1,-1-18 1,-423 18-16,494-52 31,53 34-15,-18 18-1,-52 0 1,-54 0 0,1 0-1,-71 0 1,35 0-1,-159 0 1,-35 0 0,18-18-1,-106-52 1,-35 34 0,70 19-1,-35-1 1,141 18-1,-35 35 17,-71-35-17,-17 0 1,-107 0 0,-122 0-1</inkml:trace>
  <inkml:trace contextRef="#ctx0" brushRef="#br0" timeOffset="62539.83">13529 212 0,'0'17'47,"18"-17"-31,-18 18-16,17-18 0,1 0 0,0 18 15,-1-18-15,71 35 31,-70-35-31,70 53 32,-52-36-17,-1 19 1,-18-19 0,-17 1-1,0 0 110,0-1-94,-17-17 1,-1 0-17,1 0 1,-1 0-16,0 0 16,1 0-1,17-17 110,-18-1-109,18-35-1,0 18 1,0-18 0,35 18-1,-17-1 1,0 36 0,-18-17 62,17 17-63,1 0 1,-18-18-16,17 18 16,-17-18-16</inkml:trace>
  <inkml:trace contextRef="#ctx0" brushRef="#br0" timeOffset="63467.05">14517 123 0,'-18'0'16,"1"0"-1,-1 0 1,18 18 15,-18 0-31,1-18 0,17 35 16,-18 0-16,-35 142 31,53-19 0,53-140-15,0 17-1,0-17 1,53 17 0,-71-35-16,0 18 15,0-18 1,-17 0 0,0 0 15</inkml:trace>
  <inkml:trace contextRef="#ctx0" brushRef="#br0" timeOffset="64852.18">21749 141 0,'0'18'94,"17"-1"-94,1 1 0,-3881 211 31,8044-35 0,-4181-176-15,0 0-1,0-1-15,0 1 16,-36 35 0,1-18-1</inkml:trace>
  <inkml:trace contextRef="#ctx0" brushRef="#br0" timeOffset="67557.97">15222 406 0,'18'0'47,"-18"17"-47,18 1 15,-1-18 1,1 0-16,-18 35 0,18-17 31,-1-18 32,1 0-32,-1 0-31,1 0 0,-18-18 16,18 18 30,-1 0-30,19 36 0,-19-1-16,107 53 15,-54-35 1,-17-35 0,-53-36 30,0-17-46,0-18 16,18 0 0,-18 35-1,0 1 1,35 17 0,-17 17-1,17-17 1,-17 18-1,17-1 1,-17 1 0,-1-18-1,-17 18 32</inkml:trace>
  <inkml:trace contextRef="#ctx0" brushRef="#br0" timeOffset="68146.02">16192 370 0,'-17'0'31,"-1"0"-31,18 18 16,-17-18-16,17 18 16,0-1-16,0 1 0,17-18 15,1 0 1,-18 18-1,17-18 17</inkml:trace>
  <inkml:trace contextRef="#ctx0" brushRef="#br0" timeOffset="69362.86">15152 617 0,'0'18'47,"0"0"-47,17-1 0,-17 1 0,18 17 15,0-17-15,17 17 0,-17 0 0,-18-17 16,53 70 0,-53-70 30,0-53 1,0 17-31,0-17-16,35-36 16,0-17-1,-17 35 1,-1 35-1,1 18 17,17 0-32,36 71 15,-1-1 1,1 1 0,-36-18 15,-35-71 16,0 1-47,0-19 15,0-87 1,0 35 0,18 35-1,-18 35 1,35 18-1,36 106 1,-18 0 0,0-36-1,-36-17 1,18-17 0,-17-36 15,0 0 0,-1 0-31</inkml:trace>
  <inkml:trace contextRef="#ctx0" brushRef="#br0" timeOffset="69906.28">16210 441 0,'0'0'0,"-18"0"16,1 35 31,52 89 0,36-89-16,-71-17-15,35 17-1,-53-35 17,1 35-32,-36 0 15,-4022-17 1,8079-18 15,-4021 0-15</inkml:trace>
  <inkml:trace contextRef="#ctx0" brushRef="#br0" timeOffset="70691.7">16598 370 0,'0'0'0,"-17"-17"31,-1-1 0,-53 159 16,71-53-15,71-52-17,-53-1-15,17-17 16,-18-18-1,-17-36 1,0 1 15,0-18-15,0 18 0,-17 35 15,34 0 0,-17 18-15,0 123-1,0-88-15,53 88 16,-53-88-16,18 123 16,-18-70-1,-35-36 1,17-70 46,-35-35-46,18 17 0,35-17-1</inkml:trace>
  <inkml:trace contextRef="#ctx0" brushRef="#br0" timeOffset="70955.08">16969 988 0,'17'17'16,"-17"1"0,0 17-16,-35 1 31,17-1-15,-35 18-1</inkml:trace>
  <inkml:trace contextRef="#ctx0" brushRef="#br0" timeOffset="71360">17251 582 0,'0'18'31,"0"-1"-31,17 72 16,72 157-1,-19-34 1,-17-88 0,-53-71-1,-18-53 1,1 0 15,-1 0-31</inkml:trace>
  <inkml:trace contextRef="#ctx0" brushRef="#br0" timeOffset="71737.32">17180 706 0,'0'-18'31,"18"18"0,17 0-31,71 35 16,-53-17-1,-18-1 1,-35 1 0,0 0-1,0-1 1,0 1 0,-35 0 15,0-1-16,17-17 1</inkml:trace>
  <inkml:trace contextRef="#ctx0" brushRef="#br0" timeOffset="71976.17">17515 423 0,'0'18'32,"0"0"-32,53 70 15,-53-18 1,18-34 0,-18-19-1</inkml:trace>
  <inkml:trace contextRef="#ctx0" brushRef="#br0" timeOffset="72153.42">17321 300 0,'0'0'0,"0"17"47</inkml:trace>
  <inkml:trace contextRef="#ctx0" brushRef="#br0" timeOffset="72950.05">18027 653 0,'0'0'0,"18"0"0,-1 0 15,19-18 1,-1 0 0,-35 1-1,0-36 1,-18 35 31,-35-17-32,53 17-15,-35-17 16,17 35-16,-17-18 16,0 54 15,35 17-16,0 35 1,53 53 0,17-53-1,-52-88-15,0 18 16,70-71 0,-35-53-1,17-53 1,-105 53 15,17 36-31,18 17 31,-17 18-15,-1-18 0,0 17-1,1 36 1,17 89 15,17-54-31,72 159 16,34-71-1,-70-52 1,-18-71 0,0-18-1,-17-35 1</inkml:trace>
  <inkml:trace contextRef="#ctx0" brushRef="#br0" timeOffset="73216.08">18415 247 0,'0'0'0,"35"35"31,-17 0-31,35 107 16,70 52 0,-17-18-1,-53-70 1,-35-106-16,-18 35 16,-53 0-1,-18 1 1,18-19-1</inkml:trace>
  <inkml:trace contextRef="#ctx0" brushRef="#br0" timeOffset="79098.64">9772 3369 0,'0'18'78,"0"-1"-62,35 1-16,900 247 31,2240-124 0,-1975-141-15,-283-53-1,-441-71 1,-353 89 0,-123 17 15,18 18 31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49:52.630"/>
    </inkml:context>
    <inkml:brush xml:id="br0">
      <inkml:brushProperty name="width" value="0.05292" units="cm"/>
      <inkml:brushProperty name="height" value="0.05292" units="cm"/>
      <inkml:brushProperty name="color" value="#FF0000"/>
    </inkml:brush>
  </inkml:definitions>
  <inkml:trace contextRef="#ctx0" brushRef="#br0">7073 6244 0,'18'0'47,"-1"-17"-31,19 17-16,-1-18 0,0-17 16,18 17-16,0 0 0,18 1 0,-1-1 15,495-88 1,52-35 15,-582 123-15</inkml:trace>
  <inkml:trace contextRef="#ctx0" brushRef="#br0" timeOffset="718.6">11994 6244 0,'18'0'31,"17"0"-15,18 0-16,0 0 0,18 18 0,17-18 15,35 0-15,19 0 0,34 0 0,18 17 16,-18-17-16,1 0 0,934 0 31,-811 0 0,-318 0 32,1 0-47,-1 0-1</inkml:trace>
  <inkml:trace contextRef="#ctx0" brushRef="#br0" timeOffset="1427.46">17392 6174 0,'35'0'62,"-17"0"-62,17 0 0,36 0 16,-18 17-16,52 19 0,-16-19 0,16 1 15,760-71 17,-36-141-1,-759 176-31,54-17 16,-71 0-1</inkml:trace>
  <inkml:trace contextRef="#ctx0" brushRef="#br0" timeOffset="2536.67">4145 7285 0,'18'0'63,"-18"17"-48,17-17-15,19 0 16,-19 0-16,36 0 0,18 0 0,458-17 31,-423 17-31,917-159 32,-741 89-17,-211 34 1,-71 19 31</inkml:trace>
  <inkml:trace contextRef="#ctx0" brushRef="#br0" timeOffset="4905.72">4992 4127 0,'-18'0'47,"18"-17"-47,-17 17 0,17 17 16,0 1-16,0 0 15,0-1-15,0 1 0,0 0 32,0-1-1,0 1 0,17 0-31,1 17 16,-18-17-16,17 17 15</inkml:trace>
  <inkml:trace contextRef="#ctx0" brushRef="#br0" timeOffset="5753.98">4974 4057 0,'0'18'0,"0"-1"0,-17 1 16,17 17-16,0-17 0,0 141 31,0 35 0,0-177-15,0 1-16,0-1 15,0 19 1,0-19 0</inkml:trace>
  <inkml:trace contextRef="#ctx0" brushRef="#br0" timeOffset="6882.31">4904 4075 0,'17'0'141,"-17"-18"-141,36-17 31,-4023-1-15,8044 19-1,-4004-1 1,-35 18 15,-1 0-15,1 18 0,-18-1 15,0 1-16,18 0 1,17-18 0,-18 0-16,-17 17 15,0 1 1,36 0 0,-36-1-1,0 1 16,17-18-15,-17 17 0,0 1-1,0 35 1,-17-35 15,-1-1-31,-17 19 16,17-36-1,1 17 1,-19-17 0,1 18-1,17-18 32</inkml:trace>
  <inkml:trace contextRef="#ctx0" brushRef="#br0" timeOffset="7578.34">5609 3651 0,'18'0'31,"-18"36"-15,0-19-16,0 36 0,-18 0 16,18-18-16,-17 18 0,17 18 0,-18-1 15,0 1-15,1-18 0,-54 264 32,53-35-1,18-264-31,0 17 15,-17-35-15</inkml:trace>
  <inkml:trace contextRef="#ctx0" brushRef="#br0" timeOffset="8295.4">5962 4127 0,'0'18'32,"0"17"-17,0 1-15,0-19 0,0 19 16,0-19-16,0 1 0,0 0 0,0 17 16,18-18-16,-18 1 15,0 0-15,17 17 31,-17-17 1,18-18-17,-1 0 1,1 0-16,53-18 16,176-35-1,0 35 1,0 18-1,-142 0 1,-87 0 0,-18 0-1</inkml:trace>
  <inkml:trace contextRef="#ctx0" brushRef="#br0" timeOffset="9614.94">16175 6068 0,'0'0'0,"0"17"15,17-17 32,1 0-47,35 0 0,0 0 0,0 0 16,53 0-16,35-17 0,970 105 31,-458-53 0,-636-35-15,-17 18 0</inkml:trace>
  <inkml:trace contextRef="#ctx0" brushRef="#br0" timeOffset="17875.37">8361 5980 0,'17'0'32,"1"0"-32,0 0 0,-1 0 15,19 0-15,-19 0 0,36 0 0,0 0 16,-18 0-16,36-18 0,-18 18 15,35-18-15,-35 1 0,0 17 0,0-18 16,-3863-17 0,7867 35 15</inkml:trace>
  <inkml:trace contextRef="#ctx0" brushRef="#br0" timeOffset="19767.97">4621 7355 0,'18'0'47,"17"0"-32,36 18-15,-1-18 0,-17 0 0,36 0 16,34 0-16,0 0 0,1 0 0,-1-35 16,618-18 15,-370 18 0</inkml:trace>
  <inkml:trace contextRef="#ctx0" brushRef="#br0" timeOffset="20912.73">9719 7602 0,'35'0'63,"1"0"-48,-19 0-15,18 0 0,653 0 31,970 18 1,-1428-18-32,705 0 15,105 0 1,-70-53 0,-211 18 15,-406 17-16,-230-17 1,-105 35 0,-18 18 93</inkml:trace>
  <inkml:trace contextRef="#ctx0" brushRef="#br0" timeOffset="24883.12">8696 9225 0,'18'0'0,"-1"18"15,19-18-15,-19 0 0,36 0 16,0 0-16,-18 17 0,18-17 16,18 18-16,17 0 0,18-18 0,0 0 15,17 0-15,36 0 0,-36 17 0,54-17 16,-36 18-16,1288 105 31,35-17 0,-900-53-15,-123-18 0,-353-35-16,318-35 15,-36-53 1,-87 17 0,-89 54-1,-89 17 1,19 17-1,-107-17-15,36 18 16,53-18 0,35 0 15,53-18-15,-17 1-1,-71 17 1,-53 0-1</inkml:trace>
  <inkml:trace contextRef="#ctx0" brushRef="#br0" timeOffset="60443.95">9472 14464 0,'-18'0'63,"1"0"-47,-1 0-16,1 0 0,-1 18 15,-70 52 1,52-52 31,54-18 46,0 0-77,-1 0 0,-17 17-1,18-17-15,0 18 16,-1 0 0,19 35-1,-36-36 1,35 36 15,-35-35-15,-18 17-1,-35 18 1,53-35-16,-70 34 16,17-16-1,35-19 1,0 1-1</inkml:trace>
  <inkml:trace contextRef="#ctx0" brushRef="#br0" timeOffset="61457.58">15593 14799 0,'0'18'62,"0"-1"-62,0 1 0,0 0 16,0-1 0,0 18-16,0 18 31,0 0 0,0-35-15</inkml:trace>
  <inkml:trace contextRef="#ctx0" brushRef="#br0" timeOffset="62289.14">15646 14693 0,'0'-35'31,"0"17"-31,0 1 0,17 17 0,-17-18 16,18 18-16,0 0 31,17 0-15,-17 18 31,-18-1-32,0 1 1,0 0 0,0 34-1,-36 1 1,19-35-16,-36 0 16,-36 35-1,-16-53 1,16 0-1,54 0 1,18-18 0,17 0-1,17 18 48,54 18-48,70 35 1,-71-18 0,19 0-1,-72-17-15,19 17 16,16 1 0,-34-19 30,0 1-30</inkml:trace>
  <inkml:trace contextRef="#ctx0" brushRef="#br0" timeOffset="64014.57">11571 14711 0,'18'0'79,"-1"0"-79,19 0 0,563 0 31,477-71 0,-793 71 0,-4287 0-31</inkml:trace>
  <inkml:trace contextRef="#ctx0" brushRef="#br0" timeOffset="66363.2">9684 14640 0,'0'18'32,"0"0"-17,0 17-15,0-18 0,0 19 16,0-1-16,0-17 0,-18 17 0,18 18 16,0-18-16,-18 0 0,18 18 0,-17-35 15,-1 158 1,18-17 31,0-124-32,0 1 1,18-36 93,-1 0-109,1 0 0,0 0 16,35 17 0,-18-17-16,124 0 15,70 0 1,71 0-1,-53 0 1,-18 0 0,-35 0 15,-53 0-15,53 18-1,-70 0 1,52 34-1,71-52 1,18 0 0,-1 0-1,-70 0 1,-53 0 0,-105 0-1,-19 0 1,1 0 31,17 0-47,-17 0 15,88 36 1,35-19 0,-35-17-1,17 0 1,-88 0-1,1 0 1,-19 0 15,1 0 1,0 0-32,-1 0 31,1 0-31,-1 0 15,1 0 64,0 0-79,-1 0 31,1 0-16</inkml:trace>
  <inkml:trace contextRef="#ctx0" brushRef="#br0" timeOffset="67363.87">10742 14764 0,'0'17'47,"0"1"-47,0 17 16,0-17-16,0 0 0,0-1 15,0 1-15,0 17 0,0-17 0,0 123 31,0-71 1</inkml:trace>
  <inkml:trace contextRef="#ctx0" brushRef="#br0" timeOffset="67855.62">12047 14781 0,'0'18'16,"0"17"-16,-17 89 15,-19 35 1,36-36 0,0-35-1,0-70-15,0 35 16,0-18 0</inkml:trace>
  <inkml:trace contextRef="#ctx0" brushRef="#br0" timeOffset="68356.42">12876 14799 0,'18'18'31,"-18"-1"-31,18 36 15,-18 177 1,35-54 0,-17-70-1,-18-89 1,0 1 0</inkml:trace>
  <inkml:trace contextRef="#ctx0" brushRef="#br0" timeOffset="72042.39">10971 14164 0,'0'18'31,"18"-18"-15,-18 17-16,0 19 0,0-19 15,0 1-15,18-18 0,-18 17 0,0 1 16,17 0-16,-34-18 125,17-18-125,0 0 16,-18 1-1,0-54 1,18 36-1,0 17 17,0 1-32,18 17 47,0 0-16,-18 17-31,17-17 15,19 18 1,-19 0 0,1-18 31,-1-36-47,19 1 31,-19 0-16,1 35 32,0 0-47,-1 0 32,1 0-32,0 35 15,35 18 1,-36-18-1,-17-17 1</inkml:trace>
  <inkml:trace contextRef="#ctx0" brushRef="#br0" timeOffset="72275.75">11501 14111 0,'0'18'31,"0"-1"-15</inkml:trace>
  <inkml:trace contextRef="#ctx0" brushRef="#br0" timeOffset="72690.28">11800 13899 0,'18'0'47,"-18"18"-32,0 17 1,0 54-16,0-54 15,18-35 17</inkml:trace>
  <inkml:trace contextRef="#ctx0" brushRef="#br0" timeOffset="73591.67">11853 13652 0,'0'0'16,"18"0"-16,0 0 0,-1 0 15,1 0 17,0 0-32,-1 0 15,18 0 1,-35 18 15,0 0 0,0 17-15,-17-35 0,-18 53-1,17-18 1,0-35-16,1 0 15,17 36 1,0-19 78,17-17-94,1 0 15,0 0-15,-1 0 16,18 0 0,-35 18 15,0 17-15,0 18-1,-17 0 1,17-18-1,-18-17 1</inkml:trace>
  <inkml:trace contextRef="#ctx0" brushRef="#br0" timeOffset="73807.34">12171 14058 0,'17'0'32</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52:15.259"/>
    </inkml:context>
    <inkml:brush xml:id="br0">
      <inkml:brushProperty name="width" value="0.05292" units="cm"/>
      <inkml:brushProperty name="height" value="0.05292" units="cm"/>
      <inkml:brushProperty name="color" value="#FF0000"/>
    </inkml:brush>
  </inkml:definitions>
  <inkml:trace contextRef="#ctx0" brushRef="#br0">15752 13564 0,'0'18'157,"0"0"-142,0-1-15,0 1 16,35-1 0,-18 36 15,1-35-16,-18 0 17,0-1-17,18-17 1,-18 18-16,0 0 16,17-18 109,-17-18-110,18 18-15,17-71 16,-17 71-16,17-70 15,36-1 1,-18 54 0,-18-36-1,0 35 1,-17-52 0,-1 70 30,1 0-30,-36 0 0,1 0 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52:42.140"/>
    </inkml:context>
    <inkml:brush xml:id="br0">
      <inkml:brushProperty name="width" value="0.05292" units="cm"/>
      <inkml:brushProperty name="height" value="0.05292" units="cm"/>
      <inkml:brushProperty name="color" value="#FF0000"/>
    </inkml:brush>
  </inkml:definitions>
  <inkml:trace contextRef="#ctx0" brushRef="#br0">20955 5468 0,'-18'0'16,"18"18"62,18-1-78,0-17 16,-1 0-16,19 18 0,228 53 31,-229-71 0</inkml:trace>
  <inkml:trace contextRef="#ctx0" brushRef="#br0" timeOffset="1437.23">5274 6121 0,'18'0'63,"-18"17"-63,17-17 15,1 18 1,17-18-16,512 0 47,-229 18-31,-89-1-1,-35-17 1,-18 0-1,-123 0-15,18 18 16,-36-18 0,0 0-1,-17 0 17</inkml:trace>
  <inkml:trace contextRef="#ctx0" brushRef="#br0" timeOffset="2450.42">11183 6174 0,'18'0'141,"-1"0"-141,19 0 0,17 0 0,-18 0 15,388-71 16,212 18 1,-476 35-17,-124 18 1</inkml:trace>
  <inkml:trace contextRef="#ctx0" brushRef="#br0" timeOffset="3358.08">15293 6121 0,'-18'0'47,"54"0"-32,-19 17 1,36-17-16,0 18 0,0 0 16,652 35-1,918-1 16,-1058-52-15,-283 18 15,-229-18-15</inkml:trace>
  <inkml:trace contextRef="#ctx0" brushRef="#br0" timeOffset="4497.17">2999 7585 0,'0'17'78,"17"-17"-78,1 0 16,405-53 0,389-70 15,-689 123-15,300-35-1,-87-54 1,-107 72-1,-141 17 1,-35 0 0</inkml:trace>
  <inkml:trace contextRef="#ctx0" brushRef="#br0" timeOffset="6602.18">6015 8714 0,'0'17'78,"17"-17"-78,1 18 15,353 35 1,863 158 15,-1057-158-31,458 18 16,-212-53 15,-264-18-15,-124 0-1</inkml:trace>
  <inkml:trace contextRef="#ctx0" brushRef="#br0" timeOffset="8284.29">11589 8696 0,'0'18'63,"35"-18"-48,0 0-15,353 70 31,265-17 1,-618-53-32,124 0 15,-141 0-15,17 0 16,-17 0 15,-1 0 125,-17 18-156,35-1 16,177 1 0,35 0-1,0-1 1,71-52 0,-36 35-1,0-53 1,88 0-1,-299 53 1,211 0 0,0-17-1,-52 17 1,-19 0 0,-105 0-1,-18 0 1,-17 0-1,0 0 1,34 17 0,36-17-1,106-35 1,36 17 0,-125 18-1,36 0 1,0 0-1,-70 0 17,-71 0-17,53 0 1,0 18 0,88-18-1,35 35 1,35 0-1,-17-35 1,-17 0 0,87 0-1,-229 0 1,-70 0 0</inkml:trace>
  <inkml:trace contextRef="#ctx0" brushRef="#br0" timeOffset="10928.7">5997 10019 0,'35'0'78,"36"-18"-78,53 1 16,634 87 15,194 18 1,-563-88-17,-19 0 1,-53 0-1,-105 0 1,-71-35 0,18 17-1,0 18 1,52 0 0,54 18-1,105 0 1,-52-18-1,17-18 17,-247 18-32,230 0 15,-36 0 1,-53 0 0,36 18-1,-53-1 1,-36-17-1,0 18 1,1 17 0,-1-35-1,36 36 1,-36-36 0,-35 0-1,-53 0 1,71 0-1,-71 0 1,36 0 0,17-36 15,-88 19-15,-35 17-1,-18 17 32</inkml:trace>
  <inkml:trace contextRef="#ctx0" brushRef="#br0" timeOffset="33933.08">6720 6068 0,'0'0'0,"18"0"47,0 17-47,-18 19 0,35-36 15,0 35-15,18-17 0,-18-1 16,530 54 0,476-71 15,-477 17 0,36-17-15,-459 0-16,547 0 15,-36-35 1,-34-35 0,-107-19-1,-158 72 1,-53 17 0,70 88-1,1-53 1,-1-17-1,54 0 1,-1-18 0,-17-18-1,-71 18 1,-88 18 15,-71-18-15,-141 0-16,106 0 15,-17 0 1,-18 0 0,0-18-1,-1-17 1,54-1 0,70 36-1,18 0 1,0 0-1,0-53 1,0 36 0,71 17-1,-1 0 1,-105-53 0,-177 35 15</inkml:trace>
  <inkml:trace contextRef="#ctx0" brushRef="#br0" timeOffset="34761.04">4075 7108 0,'-18'0'0,"18"18"16,0 0-16,18-1 0,17 19 15,0-1-15,0 0 0,18 0 0,18 1 16,-1-1-16,36 18 0,18-18 0,-1-17 15,36 35-15,0-36 0,-18 1 0,18-18 16,934-18 15,-423-87 1,-652 87-32,-18 0 15</inkml:trace>
  <inkml:trace contextRef="#ctx0" brushRef="#br0" timeOffset="42829.21">13882 9102 0,'17'0'78,"36"0"-78,-17 0 15,52 0-15,0 0 0,18 0 0,-18 0 16,741 0 0,864-53 31,-1075 17-32,-71 36 1,-159 0-1,35-70 1,-300 52-16,177-17 16,-88-18-1,-89 53 1,-70 0 0,-53 18 124</inkml:trace>
  <inkml:trace contextRef="#ctx0" brushRef="#br0" timeOffset="92610.19">5821 11783 0,'17'0'63,"1"0"-48,17 0-15,-3651-36 32,7709 36-32,-3723-52 31,-317 52-16,-35 0 79</inkml:trace>
  <inkml:trace contextRef="#ctx0" brushRef="#br0" timeOffset="93702.56">7514 13159 0,'18'0'110,"-1"0"-110,19 0 0,-19-18 15,36 18-15,653-18 32,476-35-1,-1059 53-31,177-17 16,-194-1-1,-53-35 1,-36 53 109</inkml:trace>
  <inkml:trace contextRef="#ctx0" brushRef="#br0" timeOffset="94710.39">14975 13070 0,'18'0'94,"0"-17"-94,17 17 0,0 0 15,18 0-15,370-36 32,124 178-1,-264-89-15,-142-36-1,-124 18 1,1-35 93</inkml:trace>
  <inkml:trace contextRef="#ctx0" brushRef="#br0" timeOffset="95514.49">20302 12965 0,'0'17'31,"18"-17"1,17 0-32,1 0 0,16 18 15,-16-18-15,17 17 0,0-17 0,0 0 16,-18 0-16,18 0 0,158 0 31,-175 0 0</inkml:trace>
  <inkml:trace contextRef="#ctx0" brushRef="#br0" timeOffset="116101.71">7161 13388 0,'18'0'78,"0"0"-78,-1 0 15,1 0-15,176-35 16,600 17 15,-142-53 1,1 36-17,-141 35 1,-213 0-1,-228 0-15,-1 0 16,-52 0 0</inkml:trace>
  <inkml:trace contextRef="#ctx0" brushRef="#br0" timeOffset="117390.08">13882 13159 0,'17'0'94,"19"0"-94,34 0 0,-17 0 0,35-18 16,18 18-16,0 0 0,18 0 0,-1 0 15,0 0-15,-17 0 0,18 0 0,35 0 16,-18 0-16,0 0 0,-18 0 0,36 0 16,-53 0-16,17 0 0,-35 0 0,177 0 31</inkml:trace>
  <inkml:trace contextRef="#ctx0" brushRef="#br0" timeOffset="118149.3">18909 13017 0,'18'0'63,"17"0"-63,0 0 15,635 18 17,1165-18-1,-953-53-16,-106 0 1,-282 53 0,-283-17-1,-175-1 1</inkml:trace>
  <inkml:trace contextRef="#ctx0" brushRef="#br0" timeOffset="125057.74">5609 14446 0,'18'0'125,"-1"0"-125,1 0 15,123 18 17,-106 0-32,371-1 31,-194-17-15,-36-17-1,-17-72 1,-18 72-1,-88 17 1,-18-36 0,-17 36-1,35 0 1,0 0 0,17 0-1,-17 0 1,0 0 15,35 0-15,-35 0-1,18 0 1,-54 0 0,36 0-1,-17 0 1,17 0-1,-36 0 1,18 0 0,-17 0 31,0 0-47,52 0 15,-52 0-15,17 0 16,18 0-1,53 0 17,53 0-17,-36 0 1,1 0 0,-54 18-1,71 0 1,-52-36-1,69 0 1,36 54 0,-53-19-1,-52-17 1,-89 0 0,17-17-1,1 17 1,0 0 93,-1 0-109,1 0 16,52-18-1,1 18 1,-18 0 0,0 0-1,-18-18 1</inkml:trace>
  <inkml:trace contextRef="#ctx0" brushRef="#br0" timeOffset="126145.92">12188 14552 0,'18'0'125,"17"0"-125,1 0 0,-1-18 0,35 18 15,-17 0-15,36 0 0,404-70 32,460-18-1,-706 88-15,-88 0-1,-18 53 1,53-18-1,-141-35-15,70 0 16,-35 0 0,-35 18-1,18-1 1,-18-17 0,-36-17 15,-17-1 16</inkml:trace>
  <inkml:trace contextRef="#ctx0" brushRef="#br0" timeOffset="126912.09">16616 14429 0,'0'0'0,"17"0"78,36 17-78,-17-17 16,369 36 0,107-54-1,-89-17 1,-88-1-1,-123 1 1,-177 17 0</inkml:trace>
  <inkml:trace contextRef="#ctx0" brushRef="#br0" timeOffset="140082.1">6985 16051 0,'18'0'172,"17"0"-157,0 0-15,18 0 0,0 0 0,-18 0 16,53-17-16,442 17 31,-407 0-31,671 70 31,-494-34-15,-18-1 0,-53 0-1,-35 53 1,18-88 0,-36-17-1,-52-1 1,-54 18-1,-52 18 1,17-18 0</inkml:trace>
  <inkml:trace contextRef="#ctx0" brushRef="#br0" timeOffset="140892.6">13423 15875 0,'0'18'46,"0"-1"-30,18 1 0,17-18-16,547 88 31,671-176 0,-654 88-15,-228 0-1,-195 0 1</inkml:trace>
  <inkml:trace contextRef="#ctx0" brushRef="#br0" timeOffset="142682.1">17868 15946 0,'18'0'109,"-1"0"-109,1 0 16,0 0-16,282 0 31,829 0 0,-159-89-15,-230 89-1,-87 0 1,-141 0 0,-230 0-1,-159 18 1,-87-18 0</inkml:trace>
  <inkml:trace contextRef="#ctx0" brushRef="#br0" timeOffset="143774">5803 17198 0,'0'18'31,"0"-1"-31,18-17 16,35 0-16,0 0 0,17 0 0,36-35 16,18 17-16,-36-35 0,18 36 0,-1-19 15,619-87 1,-566 105 31</inkml:trace>
  <inkml:trace contextRef="#ctx0" brushRef="#br0" timeOffset="144958.01">2064 12083 0,'17'0'78,"-17"17"-62,36 1-1,34-18 32,-52 0-31,-1 0 15,1 0-15,0 0-1</inkml:trace>
  <inkml:trace contextRef="#ctx0" brushRef="#br0" timeOffset="146548.4">2046 12171 0,'18'0'125,"-18"35"-109,0-17-16,35 176 31,-35 123 0,0-140-15,71 34-1,-36 54 1,-35-195-16,35 142 16,0-35-1,-35-54 1,18-17-1,-18 17 1,35 18 0,-17-17-1,0 17 1,-18-70 0,0-19 15,0 19-16,-53-18 1,53 0 0,0-36-1,17 19 1,1 34 0,0 1-1,-18 35 1,0 0-1,0-18 1,0 0 0,-18-35-1,0-18 1,18 0 0,0 1-1,0-19 32,0 1-31,18 17-1,0 18 1,-1-53 0,19 35-1,-36-17 1,0 0 78,17-18-79,18 0 1,36 0-16,88-18 15,35-17 17,-88 35-17,-71 0 1</inkml:trace>
  <inkml:trace contextRef="#ctx0" brushRef="#br0" timeOffset="-113661.56">18186 10601 0,'17'0'109,"1"0"-109,17 0 0,1 0 16,69-35 0,-87 17-1</inkml:trace>
  <inkml:trace contextRef="#ctx0" brushRef="#br0" timeOffset="-111395.47">8978 11818 0,'18'0'78,"-1"18"-78,-17-1 16,18-17-16,17 71 31,1-1 0,-19-70-15,-17 18-1,36 0 1,-36-1 0,17-17 77,1-17-93,-1-1 16,89-52-16,88-36 31,-158 88-31,105-53 16,-35 19-1,-71 34 1,-18 0 0,1 1 15,-18-1-15</inkml:trace>
  <inkml:trace contextRef="#ctx0" brushRef="#br0" timeOffset="-108274.7">5345 14429 0,'0'17'63,"0"1"-16,17-18-47,107 35 31,140 18 0,-87-53-15,17 0 0,17 0-1,-158 0-15,71 0 16,-18 18-1,-54-1 1,-16-17 0,123 0-1,87 0 1,-193 0 0,300 18-16,70-18 31,-52 0-16,-142 53 1,-88-18 0,-35-35-1,35 0 1,-35 0 0,18 0-1,34 0 1,-34 0-1,-18 0 1,-18 0 0,-71 0-16,72 18 15,-36-18 1,-18 0 0,0 0-1</inkml:trace>
  <inkml:trace contextRef="#ctx0" brushRef="#br0" timeOffset="-103363.23">7302 15857 0,'18'0'16,"-18"18"0,18-18-1,-1 18-15,1-18 0,0 17 16,-1-17 0,19 18-16,-19-18 0,265 53 31,636 141 0,-354-141-15,-405-53-16,317 0 15,-53 0 1,-87 17 0,-1-17 15,-35 0-16,88 53 1,-124 36 0,177 16-1,-300-69-15,353 17 16,35 70 0,-105 18-1,-142-88 1,-106-35-1,-140-18 1,-36-18 0,17 18 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1T05:21:12.587"/>
    </inkml:context>
    <inkml:brush xml:id="br0">
      <inkml:brushProperty name="width" value="0.05292" units="cm"/>
      <inkml:brushProperty name="height" value="0.05292" units="cm"/>
      <inkml:brushProperty name="color" value="#FF0000"/>
    </inkml:brush>
  </inkml:definitions>
  <inkml:trace contextRef="#ctx0" brushRef="#br0">13617 11271 0,'18'0'47,"-1"0"-32,1 0 1,247-53-1,70-53 32,-212 89-31,1-18 0,-89 17-1,-35 0 1,18 18 31,-1 0-47</inkml:trace>
  <inkml:trace contextRef="#ctx0" brushRef="#br0" timeOffset="10670.08">22825 12224 0,'17'0'125,"1"0"-109,17 0-16,-17 0 15,317-88 17,-282 70-32,547-123 31,-353 88-16,-53 18 1,-71-1 0,-88 19-1,-17 17-15</inkml:trace>
  <inkml:trace contextRef="#ctx0" brushRef="#br0" timeOffset="17461.59">21237 13811 0,'18'0'47,"-1"-17"-31,19-1-16,-19 18 0,36-18 0,-17 1 15,34-19-15,71-52 32,-17 53-1,-89 17-15</inkml:trace>
  <inkml:trace contextRef="#ctx0" brushRef="#br0" timeOffset="34746.98">22983 14817 0,'18'0'78,"0"-36"-62,17 1-16,0 17 0,1 1 0,457-212 47,-52 87-16,-352 107-15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56:12.043"/>
    </inkml:context>
    <inkml:brush xml:id="br0">
      <inkml:brushProperty name="width" value="0.05292" units="cm"/>
      <inkml:brushProperty name="height" value="0.05292" units="cm"/>
      <inkml:brushProperty name="color" value="#FF0000"/>
    </inkml:brush>
  </inkml:definitions>
  <inkml:trace contextRef="#ctx0" brushRef="#br0">4427 2364 0,'0'17'140,"0"1"-124,0 0 46,0-1-46,18-17 0,-18 35-1,35-35 1,-35 18 15,0 0-15,0-1 62,18-17-47,0 0-31,-1-17 16,54-36-1,35-71 1,-71 54 0,18 17-1,-36 53-15,1-53 16,17 18 15,-17 35-15,17-18-1,-17 18 1,-18-18 31</inkml:trace>
  <inkml:trace contextRef="#ctx0" brushRef="#br0" timeOffset="29808.89">22560 1605 0,'18'0'78,"-1"0"-78,19 0 16,175 53 15,-34-53-15</inkml:trace>
  <inkml:trace contextRef="#ctx0" brushRef="#br0" timeOffset="35109.71">10442 4022 0,'18'0'171,"-1"0"-171,1 0 16,0 0-16,52 0 31,36 0 1,-106 17-17,18-17 16,-1 0-31,1 0 16,17 0 0,54 18-1,-54-18 1,35 0 0,-34 0 15,-19 0-31,1 0 31,0 0-15,-1 0-1,18 18 1,-17-1 0,17-17-1,-17 18 1,17-18-1,-17 0 1,0 0 0,-1 0 15,1 0-15,0 0-16,-1 0 15,1 0 1,52 17-1,-52-17 1,35 0 0,0 0-1,-36 0 17,1 0-17,17 0 1,18 0-1,-17 18 1,-1-18 0,0 0-1,36 0 1,-36 0 0,0 0-1,-17 0 16,0 0-15,34 0 0,-34 0-1,0 0 1,35 0 0,-18 0-1,-17 0 1,17 35-1,0-35 1,-17 0 0,-1 0-1,1 0 1,17 0 0,1 0-1,-19 0 1,18 0 15,1 0-15,-19-17-1,19 17 1,-1 0 0,-17 0-1,-1 0 1,1 0-16,0 0 62,-1 0-62,1 0 16,52 0 0,54-18-1,-71 0-15,88 1 16,-88 17-1,-36 0 17,1 0-1,0 0 78,-1 0-77,1 0 14,0 0-14,-1 0 140,1 0-157,0 0 1,-1 0-16,1 0 47,-1 0-32,1 0 204,0 0-203,-1 0-1,1 0 63,0 0 1</inkml:trace>
  <inkml:trace contextRef="#ctx0" brushRef="#br0" timeOffset="45471.23">8361 16475 0,'0'17'110,"0"1"-110,17-18 0,1 0 15,17 0-15,301-53 32,16 18-1,-264 35-15,-17-18-1,-53 18 1,-1 0 62,1 0-62,0 0 15,-1 0-16</inkml:trace>
  <inkml:trace contextRef="#ctx0" brushRef="#br0" timeOffset="47531.87">8467 16439 0,'17'0'94,"19"0"-79,-1 0-15,265-35 31,70-18 1,-299 36-17,-71-19 1</inkml:trace>
  <inkml:trace contextRef="#ctx0" brushRef="#br0" timeOffset="49973.25">11606 17180 0,'0'-35'141,"18"35"-141,0-35 0,-1 17 16,1 0-16,17 1 0,89-107 31,-89 71 0,0 36-15,-35-1-16,36 18 15,-36-18 17</inkml:trace>
  <inkml:trace contextRef="#ctx0" brushRef="#br0" timeOffset="54998.49">13229 17074 0,'18'0'172,"-18"-17"-172,35 17 15,-17-35-15,-1 17 0,19 0 0,-1 1 16,-17 17-16,17 0 0,-18-18 0,1 0 16,17 1-16,1-1 0,-1 18 15,-17-18-15,-1 1 0,18-1 0,-35 0 16,18 18-16,70-52 31</inkml:trace>
  <inkml:trace contextRef="#ctx0" brushRef="#br0" timeOffset="93987.07">7937 1358 0,'18'0'110,"0"0"-110,-1 18 15,19 35 1,-1 0 15,-35-36-15,35 1 15,-17 0-15,-18-1-1,18 1 1,-1-1 15,1-17 79,-1 0-110,1 0 15,35-52-15,-3951-37 16,8078 1 0,-4127 71-1,106-107 1,-18 54-1,-18 17 1,-87 35 0,-36 0 15,17 18-15,19 0-1,-19 0 1</inkml:trace>
  <inkml:trace contextRef="#ctx0" brushRef="#br0" timeOffset="140321.81">14870 2734 0,'0'18'0,"0"-1"0,0 1 0,-18-18 16,18 18 0,0-1-16,18-17 78,-1 0-63</inkml:trace>
  <inkml:trace contextRef="#ctx0" brushRef="#br0" timeOffset="150118.31">9684 5062 0,'0'-17'141,"17"-1"-141,1 18 0,17 0 15,1 0-15,52 0 32,0 0-1,-35 0-16,-18 0 1,-17 0 0,-1 0-1,1 0 1,17 18 0,-35-1-1,36-17 1,-1-17-1,-17 17 1,17 0 0,-18 0 15,1 0-15,0 0-1,17 0 1,-35-18-1,18 18 1,-1 0 31,1 0 109</inkml:trace>
  <inkml:trace contextRef="#ctx0" brushRef="#br0" timeOffset="151811.26">10178 5009 0,'17'0'94,"1"18"-94,17-18 0,53 35 31,-35-17 1</inkml:trace>
  <inkml:trace contextRef="#ctx0" brushRef="#br0" timeOffset="153880.79">11307 5062 0,'17'0'203,"1"0"-203,-1 0 0,1 0 47,0 0-31,-1 0-16,1 0 15,17 0 1,-17-17-1,52 17 17,-52-18-17,0 18 1,-18 18 171,17-18-140,1 0 16,0 0-48,-1 0-15,1 0 16,17 0-16,18 0 16,-35 0-1,17 0 1,-35 17-16,35 1 16,18-18-1,-17 0 1,-1 0-1,-18 0 1,19 0 15</inkml:trace>
  <inkml:trace contextRef="#ctx0" brushRef="#br0" timeOffset="154684.81">11377 5027 0,'18'0'110,"-1"0"-95,19 0-15,52 0 31,53-18 1,-88 18-17,-53-17 1,17 17 31,1 0-32</inkml:trace>
  <inkml:trace contextRef="#ctx0" brushRef="#br0" timeOffset="166578.26">11218 4568 0,'0'18'94,"-17"0"-78,17-1-16,35-17 15,-17 0-15,17-17 16,35-19 15,-52 36-15,-18-17-1,18-1 17,-18 1-17,0-1 1,0 0-1,17 18 64,1 0-64,0-17-15,-1 17 16,1 0 78</inkml:trace>
  <inkml:trace contextRef="#ctx0" brushRef="#br0" timeOffset="171721.25">9613 4904 0,'18'0'15,"-1"0"1,1 17-16,0-17 16,-18 18-16,17-18 15,1 0-15,0 0 0,-18 18 0,17-1 16,1 1-16,17-1 0,0-17 0,177 0 31,-106 0 0,-53 0-15,-35 0 0,-1 0 15</inkml:trace>
  <inkml:trace contextRef="#ctx0" brushRef="#br0" timeOffset="178444.18">9737 5045 0,'17'0'281,"1"0"-281,0 17 16,17-17-16,0 18 0,-17-18 0,-1 18 15,1-18-15,17 0 0,-17 0 0,17 0 16,1 0-16,-19 0 0,18 0 0,1 0 16,-1 0-16,0 0 15,-17 0-15,0 0 63</inkml:trace>
  <inkml:trace contextRef="#ctx0" brushRef="#br0" timeOffset="-116739.11">12559 5891 0</inkml:trace>
  <inkml:trace contextRef="#ctx0" brushRef="#br0" timeOffset="-40659.56">10513 4463 0,'17'0'78,"19"0"-78,-19-18 0,1 18 0,17-18 16,89-17 15,-89 17 0</inkml:trace>
  <inkml:trace contextRef="#ctx0" brushRef="#br0" timeOffset="-633.71">12083 3986 0,'0'18'47,"0"0"-32,17-18-15,19 17 16,-1 19-16,18-19 0,-18 1 0,0-1 16,18 1-16,229 141 31,-158-71 0,-106-88-15</inkml:trace>
  <inkml:trace contextRef="#ctx0" brushRef="#br0" timeOffset="1056.42">22031 3528 0,'0'17'78,"0"1"-63,0 0 1,106 229 0,705 670 15</inkml:trace>
  <inkml:trace contextRef="#ctx0" brushRef="#br0" timeOffset="27427.22">15117 10477 0,'17'0'235,"1"-17"-235,-1 17 15,1 0 1,17-18-16,1 18 0,-1-17 16,-17 17-16,17 0 0,0 0 15,0 0-15,-17 0 0,17 0 0,1-18 16,-1 0-16,0 18 0,194-70 31,54 70 0,-107 0-15,-105 0 0,-1 0-1,1 0 1,17 0 0,-35-18 15,-36 18-31</inkml:trace>
  <inkml:trace contextRef="#ctx0" brushRef="#br0" timeOffset="31302.78">11624 5045 0,'0'17'47,"18"-17"31,17 0-62,88 0-1,195-17 17,-159-19-17,-142 36-15,54-17 16,-18 17-1,0 0 1,-18-18 0,18 18 15,0 0-15,-18 0-1,18 0 1,-18-35-1,18 35 17,-18 35-17,-17-35 1,0 0 0,-1 18-1,1-18 1,0 0 62</inkml:trace>
  <inkml:trace contextRef="#ctx0" brushRef="#br0" timeOffset="37076.95">15663 11412 0,'0'0'0,"0"18"0,-17 35 0,17-35 0,-18 17 15,18 18-15,-18-36 0,18 19 0,0-1 16,-17 0-16,-1 18 0,0 0 15,1 0-15,-18-18 0,17 18 0,0-18 16,-17 18-16,17-17 0,-35 17 0,1-1 16,16 1-16,19-17 0,-19-1 0,1 18 15,-141 106 1,140-142-16,-211 107 47,124-107-32,17 1 1,71-18 0,0 0 15</inkml:trace>
  <inkml:trace contextRef="#ctx0" brushRef="#br0" timeOffset="37946.57">14446 12524 0,'-17'17'93,"-1"1"-93,0 0 16,1-1-16,-36 18 31,70-35 79,1 0-95,-18 18-15,35-18 0,18 35 16,0 1-1,0-1 1,-18-17 15,-17-18-15,0 0 62,-1 0-31,-17 17-31,18-17-16</inkml:trace>
  <inkml:trace contextRef="#ctx0" brushRef="#br0" timeOffset="-212434.15">4128 3122 0,'17'0'78,"-17"18"-78,35 17 16,1 18 15,-19-53-15,-17 18-16,0-1 31,0 18-15,0-17-1,18 0 1,-18-1 15,0 1-15</inkml:trace>
  <inkml:trace contextRef="#ctx0" brushRef="#br0" timeOffset="-210485.7">4357 2963 0,'0'-17'0,"0"-1"16,0 0-16,0 1 15,-18-1 1,18 0-16,0 1 15,0-1-15,-17 18 16,17-17-16,-18-1 31,0 18 32,1 0-32,17 18-31,-18-18 16,0 0-1,-17 0 1,-18 0 0,36 0-1,-1 0 1,0 0 31,18 17-47,0 18 15,-17-35-15,-1 0 16,18 18 0,-18-18-1,18 18 16,0-1 1,-17 19-17,-1-36-15,18 35 16,0 0 0,0 1-1,0-1 1,0 0-1,0 18 1,-35 0 0,35-18-1,17 0 1,-17 1 0,18 17-1,0-18 1,17 0-1,0 0 1,-17-17 15,0 0-15,-1-1 0,1-17-1,-1 0 1,1 0-1,0 0-15,52 0 16,-34 18 0,-1-18-1,0 18 1,0-18 0,1 0-1,34-36 1,-52 19-1,52-71 1,-17 17 0,18 18-1,-54 18 17,1 0-1,0 17-31,-18 0 15,0-17 1,0-36 0,0 19-1,-18 34 1,0-17 0,1 17-1,-1-17 1,1 35-1,-19 0 1,19-18 0,-19 0-1,36 1 1,-35 17 15,17-18-31,1 0 16,-18 18-1,17 0 1,0 0 0,-17 0-1,17 0 1,-17 0 0,0 0-1,0-17 1,-1 17-1,19 0 1</inkml:trace>
  <inkml:trace contextRef="#ctx0" brushRef="#br0" timeOffset="-209261.89">8326 2946 0,'0'35'47,"17"-17"-32,-17-1-15,35 1 0,1 0 0,-19-18 0,36 17 16,18-17-16,581 0 31,-510 0-31,1198-35 31,-687 53-15,-89-18 0,-52 35-1,-142-35 1,-141-18-1,-70 1 17,-88-1-17,-54 18 1</inkml:trace>
  <inkml:trace contextRef="#ctx0" brushRef="#br0" timeOffset="-207716.85">21996 988 0,'0'17'78,"17"1"-78,1-18 16,0 35-1,52 54 17,-52-72-1,-18 18-31,17 1 15,-17-1 1,36 18 0,-19-18-1,-17-17 1,18-18 0,0 0 30,-1-18-46,71-88 16,71-123 0,18 53-1,-54 35 1,-88 105 0,1-17 15,-19 18-16,1 35 48</inkml:trace>
  <inkml:trace contextRef="#ctx0" brushRef="#br0" timeOffset="-154530.22">8802 4727 0,'17'0'94,"36"0"-94,-17 0 0,17 0 0,-18 0 16,18 0-16,335-70 31,0-54 0,-335 107-15,-18 17-1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56:15.937"/>
    </inkml:context>
    <inkml:brush xml:id="br0">
      <inkml:brushProperty name="width" value="0.05292" units="cm"/>
      <inkml:brushProperty name="height" value="0.05292" units="cm"/>
      <inkml:brushProperty name="color" value="#FF0000"/>
    </inkml:brush>
  </inkml:definitions>
  <inkml:trace contextRef="#ctx0" brushRef="#br0">3986 2628 0,'18'0'47,"-18"18"-31,18-18-16,-18 17 15,17-17-15,1 18 0,-18 0 0,18-18 16,-1 0-16,1 35 31,52-17 0,-52-18-15,0 0 15,-1 0 47,1 0-78,0 0 16,-18-18-16,70-53 16,-52 19-1,88-72 1,35 1-1,-88 70 1,-36 17 0,1 19-1,0 17 32</inkml:trace>
  <inkml:trace contextRef="#ctx0" brushRef="#br0" timeOffset="-197680.65">20038 1587 0,'17'0'16,"19"0"-16,52 0 0,0 0 16,36-17-16,-54 17 0,1-18 0,-18 18 15,-36-17-15,1 17 0,0 0 0</inkml:trace>
  <inkml:trace contextRef="#ctx0" brushRef="#br0" timeOffset="-197355.68">19385 1446 0,'0'0'0,"-106"388"15,-88 406 1,18-106 0,-1-53-1,107-282 1,35-247 0,-1-71-16</inkml:trace>
  <inkml:trace contextRef="#ctx0" brushRef="#br0" timeOffset="-196375.53">8767 3175 0,'35'0'63,"-18"0"-63,36 35 16,18-17-16,-1-18 0,1218 212 31,1464-124 0,-1500-159-15,-299-123-1,-759 159-15,123-53 16,-123 70 0</inkml:trace>
  <inkml:trace contextRef="#ctx0" brushRef="#br0" timeOffset="-171482.96">7179 5009 0,'18'0'141,"-1"0"-125,-17-17-16,18 17 15,0 0-15,-1 0 16,1-18-16,-18 1 0,17 17 16,19-18-16,-1 18 0,-17 0 15,158 0 16,-141 0-31,230 0 32,-159 0-17,-36 0 1,1 0 0,-36 0-1,18 0 1,53 0-1,-36 35 1,-34-35 0,-19 0-1,1 18 17,-53 17-17,52-17 16,36-1-15,18 19 0,17-19-1,-35-17 1,0 0 0,0 0-1,-18 0 1,-17 0-16,35 0 15,0 0 1,-1 0 0,72 0-1,70 0 1,-35 0 0,52 0-1,-70 0 1,-35-17 15,-70-1-15,17 18-1,-36 0 1,36 18 0,-18-18-1,-17 17 1,0-17-1,-1 0 32,19 0-31,69 0 0,-34 0-1,17-35 1,-70 35-1,-1 0 17</inkml:trace>
  <inkml:trace contextRef="#ctx0" brushRef="#br0" timeOffset="-166024.1">7479 3263 0,'18'0'79,"17"0"-79,-18 0 15,1 0-15,370 18 31,459-36 1,-600 18-17,-177-17-15,160-36 16,-160 17 0,-35 36-1,-17 0 48,0 0-48,-1 0 17,-34 0 124,-1 0-156,-17 0 0,-124 18 15,-53 17 1,-35-17 15,-17 0-15,70-1 0,106 1-1,70-18-15,36 0 78,-1 0-78,89 17 16,194-34 0,-229-1-16,246 18 15,-123 0 1,-123 0-1,-54 0 1,-34 0 109,-1 0-109,36 0 62,-1 0-78,19 0 0,158 0 15,-18 0 1,-4110-17 0</inkml:trace>
  <inkml:trace contextRef="#ctx0" brushRef="#br0" timeOffset="-164055.1">5151 5592 0,'17'0'125,"1"0"-125,17 0 16,0 17-16,124 18 31,88-35 0,-194 0-31,53 0 16,-71 0-16,177 0 16,-71 0-1,35 0 1,1-35-1,-89 18 1,-71 17 15,1 0 1</inkml:trace>
  <inkml:trace contextRef="#ctx0" brushRef="#br0" timeOffset="-162730.8">8802 5697 0,'17'0'93,"19"0"-77,-1-17-16,0 17 0,283 0 31,581 0 1,-564-18-17,-176-17 16,-141 35-31,0 0 16</inkml:trace>
  <inkml:trace contextRef="#ctx0" brushRef="#br0" timeOffset="-149225.06">11977 5292 0,'17'17'141,"1"-17"-125,-18 18 15,18 0-16,-18-1 64,0 1-64,17-18-15,1 0 47,0 0-31,17-18-16,18 18 15,0-35 1,0 17 0,-18-35-1,18 18 1,17-53-1</inkml:trace>
  <inkml:trace contextRef="#ctx0" brushRef="#br0" timeOffset="-147015.79">8749 1217 0,'0'18'94,"0"-1"-78,0 1-1,18 17-15,-18 18 16,35-18 15,-18-35 0,-17 36-15,18-19 0,-18 1-16,18-18 15,-1 0 79,1 0-78,0 0-16,123-88 15,106 0 1,-53 17-1,17-17 1,-52 53 0,-124 17-1,142-17 1,-54-1 0,-87 1-1,-19 35 1</inkml:trace>
  <inkml:trace contextRef="#ctx0" brushRef="#br0" timeOffset="-135605.72">6209 6297 0,'18'0'172,"-1"0"-172,1-18 0,-1 1 16,1 17-16,0-18 0,105-17 31,-105 35-31,141-35 31,-124 17-15,0 18-1,-17 0 1,35 0 0,-36 0-16,19 0 15,69 0 1,54 0 0,-71 0-1,-17 0 1,-53 0 31,-18 18 31</inkml:trace>
  <inkml:trace contextRef="#ctx0" brushRef="#br0" timeOffset="-134033.06">8608 6279 0,'0'18'125,"17"-18"-125,1 0 15,17 0-15,89-35 31,-54 17 1,-34 18-17,-1 0 1,0 0 0,0 0-1,18 0 1,-17 0-1,17-17 1,-18-1 0,35 18-1,1 0 1,-18 0 15,-35 0 79</inkml:trace>
  <inkml:trace contextRef="#ctx0" brushRef="#br0" timeOffset="-132360.05">10707 6421 0,'17'0'140,"1"-18"-140,0 18 16,-1-18-16,72-17 31,52 0 0,-106 17-15,53 0 0,-70 18-1,17-17 1,0 17 31,71 17-32,53-17 1,0 0 0,-1 18-1,-122-18 1,-19 0-1</inkml:trace>
  <inkml:trace contextRef="#ctx0" brushRef="#br0" timeOffset="-130703.52">13123 6385 0,'18'0'110,"0"0"-110,-1 0 15,195-35 1,17 35 31,-105 0-32,-71 0-15,0 0 16,35 18 0,0-18-1,18 0 1,-53 0-1,17 17 1,36 1 0,-71-18-16,142 18 15,-89-18 1,-35 17 0,-18-17-1,-35 18 48</inkml:trace>
  <inkml:trace contextRef="#ctx0" brushRef="#br0" timeOffset="-128542.04">16563 6332 0,'35'0'172,"-17"0"-172,17 0 15,0 0-15,-17 0 0,106 0 32,87 0-1,-176 0-16,-17 0 1,0 0 31,17 18-47,106-18 16,35 0-1,1 18 16,-54-18-15,-70 0 0</inkml:trace>
  <inkml:trace contextRef="#ctx0" brushRef="#br0" timeOffset="-122059.18">22348 5697 0,'18'0'63,"0"0"-48,-1 0-15,1 0 16,0-35 0</inkml:trace>
  <inkml:trace contextRef="#ctx0" brushRef="#br0" timeOffset="-121353.99">22437 5662 0,'17'0'78,"19"0"-78,-19 0 16,18 0-16,1-18 31</inkml:trace>
  <inkml:trace contextRef="#ctx0" brushRef="#br0" timeOffset="-119669.83">22366 5715 0,'0'18'47,"0"-1"-32,0 1-15,0 0 0,0 17 16,0-18-16,-18 19 0,18-19 0,-17 1 0,17 53 31,0-54 16,17-34 94,-17-1-126,18 18-15,17-35 0,18-18 16,-4074 35-1,8078 18-15,-4040-35 16,18 35 15,-17 0 16,17 0-31,-17 0-1,0 0-15,-1 0 32,1 17-17,0 1 1,-18 17 0,35 1-1,0-19 1,-35 1 46,0 0-30,0-1-17,0 1-15,-17-18 16,-19 53-1,1-18 1,17-35 0,-17 35-1,-36-17 1,54-18-16,-1 0 16,-17 0-1,-18 18 1,18-1-1</inkml:trace>
  <inkml:trace contextRef="#ctx0" brushRef="#br0" timeOffset="-113642.98">3404 6967 0,'18'0'188,"0"0"-173,70 0-15,-18 0 0,1 0 0,458 0 32,-211 36-1,-283-36-15,-18 0 30,1 0-30,35 0 0,53 17-1,-53-17-15,106 18 16,-36 0 0,36-18-1,-36 17 1,-87-17-1,-19 0 1,1 0 31</inkml:trace>
  <inkml:trace contextRef="#ctx0" brushRef="#br0" timeOffset="-93229.73">5556 9525 0,'18'0'110,"17"-18"-95,0-17-15</inkml:trace>
  <inkml:trace contextRef="#ctx0" brushRef="#br0" timeOffset="-90215.09">4304 6738 0,'0'18'78,"18"-1"-78,17 1 0,-35 0 0,229 70 32,353-88-1,-247 0 0,-246 0-31,175 0 16,-88 0-1,-123 0 1,-35 0 0</inkml:trace>
  <inkml:trace contextRef="#ctx0" brushRef="#br0" timeOffset="-88509.93">7232 7355 0,'0'-17'93,"35"-1"-93,18 0 16,300-176 0,-89-35 31,-228 229-32</inkml:trace>
  <inkml:trace contextRef="#ctx0" brushRef="#br0" timeOffset="-87721.63">7108 7302 0,'18'0'63,"0"0"-48,-1 0-15,36-17 0,-17-1 0,263-123 31,-246 123-31,247-105 32,-265 105-17,-17 18 1,35 0 15</inkml:trace>
  <inkml:trace contextRef="#ctx0" brushRef="#br0" timeOffset="-82366.93">7056 8625 0,'17'0'140,"1"0"-140,-1 0 16,-4038 0-16,8307 0 31,-4074 0 0,-159 0-15,-36 0-16,1 0 16,0-17 46</inkml:trace>
  <inkml:trace contextRef="#ctx0" brushRef="#br0" timeOffset="-80309.55">10619 6456 0,'17'0'94,"1"0"-94,17 0 16,194-35 15,195-36 0,-318 36-15,-71 35-1,-17 0 32,17 0-31,-18 0-16,54 0 15,17 0 1,-70 17-16,52-17 16,-34 0-1,-19 18 1,19-18 15</inkml:trace>
  <inkml:trace contextRef="#ctx0" brushRef="#br0" timeOffset="-76016.08">7302 9260 0,'18'0'140,"0"0"-140,-1 0 16,19 0 0,-1-35-1,0 35-15,247-35 31,-88-18-15,-17 35 0,17 18-1,-124 0 1,-52 0 0</inkml:trace>
  <inkml:trace contextRef="#ctx0" brushRef="#br0" timeOffset="-74359.52">8961 9313 0,'-18'0'266,"0"0"-251,54 0 235,-19 0-250,36 0 0,-18 0 0,18 18 16,0-18-16,-18 0 0,177 0 31,-35-18 0,-160 18 79,1 0-110,-1 0 31,1 0-31,0 0 16,88 0-1,-36-17 1,-52 17-1</inkml:trace>
  <inkml:trace contextRef="#ctx0" brushRef="#br0" timeOffset="-67964.11">9225 9913 0,'18'0'282,"-1"0"-282,1 0 0,0 0 15,-1 0-15,1 0 0,0 0 16,-1 0-16,1 0 187,0 0-171,17 0-16,-18 0 16,1 0-16,141 35 15,-142-17-15,125-18 47,-125 0-47,54 0 16,-18 0-1,-36 0 1,19 0 0,-1 0-1,35-18 1,54-17 0,-1 17-1,-52 18 1,-18 0-1,-18 0 1,-17 0 0,-1 0 77,1 0-93,0-17 16,-1 17 0,19 0-1,-1 0 1,35-18 0,-17 18-1,18 0 1,-18 0-1,0 0 1,-36 0-16,1 0 16,0 0-1,17 0 1</inkml:trace>
  <inkml:trace contextRef="#ctx0" brushRef="#br0" timeOffset="-64469.8">8819 8237 0,'0'-17'188,"0"-1"-188,18 18 15,0 0-15,-1 0 63,1 0 156,-18 18-219,18-1 15,-1 1-15,-17 0 32,-17-1 343,-1-17-329,18 18 1,-18-18-47,18 18 250,0-1-250,0 1 16,-35-18-16,17 0 16,18 17-16,0 1 15,-35 0 1,35-1-1,18 1 157,-1-18-172,19 0 0,-1 0 16,18 0 0,0 0-1,-4075 0 1,8079 0-1,-4057-18 1,18 1 15,-1 17-15</inkml:trace>
  <inkml:trace contextRef="#ctx0" brushRef="#br0" timeOffset="-62997.66">11024 8837 0,'18'0'63,"0"0"-63,-1-18 15,1 18-15,-1 0 0,19 0 16,-36-17-16,123-1 16,-87 1 30</inkml:trace>
  <inkml:trace contextRef="#ctx0" brushRef="#br0" timeOffset="-60043.98">11695 9437 0,'35'0'63,"18"0"-63,35 0 15,194-71 1,-229 54 31,-35-1-32</inkml:trace>
  <inkml:trace contextRef="#ctx0" brushRef="#br0" timeOffset="-57351.52">3545 8396 0,'18'0'62,"0"0"-31,-18 18-31,17-1 32,19 19-1,-19-36-15,-17 17-1,18 19 1,0-36-1,-18 17 1,17 1 0,1-18-1,35-18 1,70-70 0,54-18-1,-142 89-15,71-54 16,-18 18-1,-70 35 1</inkml:trace>
  <inkml:trace contextRef="#ctx0" brushRef="#br0" timeOffset="-56170.25">4921 9102 0,'18'0'63,"0"17"-63,-1 1 0,1-18 16,-1 0-16,72 70 31,-54-34 0,-17-19-15,-1-17-1,18 0 1,18 0 0,-35-35-16,88-71 15,0 18 1,-18 18-1,-35 34 1,-36 19 0,1-1-1</inkml:trace>
  <inkml:trace contextRef="#ctx0" brushRef="#br0" timeOffset="-54625.7">6985 9772 0,'18'0'47,"-18"18"-16,17-18-31,1 17 0,0-17 0,34 53 32,-34-53-1,0 0 78,-1 0-93,1 0-16,141-35 15,17-89 1,53 54 0,-105-1-1,-71 18 1,-53 18 0</inkml:trace>
  <inkml:trace contextRef="#ctx0" brushRef="#br0" timeOffset="-51875.9">13423 10054 0,'18'0'156,"-1"0"-140,1 0-16,0 0 0,52-35 31,-34 17 0,-19 18 1,36-35-32,18 35 31,-1 0-15,-34 0-1,-19-18 1,1 1-1,-4040 17 1,8061-18-16,-4021-17 16,17 35-1</inkml:trace>
  <inkml:trace contextRef="#ctx0" brushRef="#br0" timeOffset="-46394.7">2787 8520 0,'18'0'235,"-18"17"-235,35 1 15,-18-1-15,1 1 0,0 0 16,-1-1-16,-17 1 0,36 0 0,-19 17 15,1-35-15,-18 35 0,18-17 0,-1 0 16,1-1-16,-18 1 0,18-18 16,-18 17-16,0 1 31,35-18 0,-35 18 0,0-1-15,35 36 0,36-17-1,17 34 1,-53-52-16,71 35 16,-18 0-1,0-18 1,-35 0-1,-17 0 17,-19 18-17,1-53 1,-1 18 0,19 0-1,-19-1 16,1 1-15,-18 17 0,18-35-16,52 35 15,1 18 1,17 0 0,18-17-1,-18-1 1,-70-18-16,35-17 15,-36 0-15,1 89 16,35-72 15,-18 19-15,-17-1 0,-18-18-1,17 1 16,-17 0-15,36 17 0,34 18-1,18 18 1,-4039-19 0,8008-52-16,-4022 18 15,-35 0-15,18-1 16,0-17-1,-18 18 1,17-18 0,1 18 15,0-1-15,-1-17-1,1 18 1,0 0-1,-1-18 1,1 0 0,-1 0 15,19 17-15,-19 1-1,36 17 1,-35-17-1,0-18 17,-18 17-32,17 1 15</inkml:trace>
  <inkml:trace contextRef="#ctx0" brushRef="#br0" timeOffset="-44028.04">2734 8255 0,'18'0'16,"-1"18"0,1-18-16,17 35 0,-35-17 15,18 17-15,-1 0 0,19-17 0,-19 17 16,19-17-16,-1 17 0,18-17 0,-35 17 15,-1 0-15,18-17 0,-17-18 0,-18 17 16,159 160 0,17 52 31,-35-123-32,-35-53 1,-53 17-1,-35-34 1,-1-19 0,19 1-1,-1 35 1,-35 35 0,53-53-1,-36-17 1,1-18-16,35 53 15,0 0 1,70 35 0,-52-35-1,-36 0 17,1-36-17,-19 1 1,1-18-1,-18 18 1,35-1 0,-17 1-1,17 17 1,18 18 0,-18-17-1,18-1 1,-53-18 156</inkml:trace>
  <inkml:trace contextRef="#ctx0" brushRef="#br0" timeOffset="-21301.27">13141 8908 0,'18'0'62,"-1"0"-46</inkml:trace>
  <inkml:trace contextRef="#ctx0" brushRef="#br0" timeOffset="-19848.16">9137 4357 0,'53'35'31,"-36"0"-15,36 1-16,0 17 0,0-1 0,18 1 16,35 18-16,-1-18 0,1 17 0,18 1 15,35-18-15,-1 17 0,1200 495 32,-229-18-1,-970-441-16,-141-106 1</inkml:trace>
  <inkml:trace contextRef="#ctx0" brushRef="#br0" timeOffset="-17703.04">10689 7602 0,'18'18'94,"17"0"-78,0-1-16,-17 1 15,88 52 1,53 72 15,-71-90-15,0-34-1,-70 53 17,17-36-17,-35-17 1,35-1 0,-17 1-16,52 35 15,19 0 1,69 70-1,-70 18 1,18-35 0,-53-88-1,-17-1 1,-19 1 0,18 17 15,18-17-16,-17 17 1,17 1 15,-53-19-31,0 18 16,0 1 0,35-1-1,35 36 1,1-19-1,-36-16 1,18-19 0,-35 1-1,-1 0 1,-4038 17 15,8095-35-15,-4074 18-1,53-1 1,-35 1-16,17 52 31,0-52-15,1 17 0,17-17-1,-36-18 1,19 35-1,-1-35 1,0 0 15,0 18-15,-35 0 0,18-18 15</inkml:trace>
  <inkml:trace contextRef="#ctx0" brushRef="#br0" timeOffset="-16455.43">12612 9472 0,'17'18'62,"1"-18"-62,17 0 16,18 0-16,88 0 31,-52 0 1,-72 0-17,1 0 1,17 0-1,-17 0 48,-1 0-47,-17 17-1,0-34 48,0-1-63,0-17 15,0-36 1,0 18 0,0 36-16,-17-36 15,17 35 1,0-17-1,0 17 1</inkml:trace>
  <inkml:trace contextRef="#ctx0" brushRef="#br0" timeOffset="-13508.85">21502 688 0,'17'0'78,"1"0"-78,0 0 0,17 0 16,0 0-16,159-18 31,-123 18 0,-53 0-31,-36 0 110,-17 18-110,-1 17 0,-52 36 15,18-18 1,-72 70-1,37 1 17,69-54-17,1 18 1,0-70 0,17 35-1,36-88 48,35-1-63,141-87 15,0 52 1,-141 36-16,105-36 16,-69 54-1,-72-1 16</inkml:trace>
  <inkml:trace contextRef="#ctx0" brushRef="#br0" timeOffset="-12469.72">21378 1782 0,'0'0'0,"71"-71"16,-36 71-16,-35-18 16,18 1-16,17 17 0,-17 0 15,-1-18-15,1 18 16,0 0 0,-1 0-1,1 0 1,35 53 15,-18-35-15,-17 35-1,35-18 1,-53 0 0,17 0-1,-17-17 48,-17-18-48,-1 0 1,-53 0-16,-17 18 31,71-18-15,-1 0-1,0 0 1,1-36 0,17-52-1,35-18 1,36 0 0,52-35-1,-52 53 1,-18 71-1,-53-1 1,17 18 0</inkml:trace>
  <inkml:trace contextRef="#ctx0" brushRef="#br0" timeOffset="-11472.15">22348 1429 0,'-17'-18'31,"-1"18"-31,1 0 16,-1 0-16,0 18 0,1-1 15,-1 1-15,0-18 0,18 18 0,-17-1 16,-19 1-16,36 0 0,-70 70 31,52-35 0,36-53 16,0 0-47,140-36 16,72-34 0,-195 70-16,53-35 15,-53 17 1,-35 36 46,0 17-46,0-18-16,0 36 16,-35 18-1,-18-18 1,-17-35-1,-19 17 1,-34-35 0,105 0-16,-17 0 15,35-18 32</inkml:trace>
  <inkml:trace contextRef="#ctx0" brushRef="#br0" timeOffset="-10496.01">22948 1376 0,'0'17'16,"0"1"-16,-17-18 15,34 0 110,1 0-109,17 0-16,0-18 15,-17 18 1,0 0 15,-18-17-15,0-18 0,-18 35-16,18-36 15,-18 36 1,1-17-1,-36 17 1,0 0 0,0 35-1,-18 0 1,54 18 0,-1-18-1,1 1 1,17-1-1,35 0 17,-18-17-17,54-1 1,35 1 0,-36 0-1,-17-18 1,-17 0 15</inkml:trace>
  <inkml:trace contextRef="#ctx0" brushRef="#br0" timeOffset="-9631.73">23266 1341 0,'17'0'47,"1"17"-47,0 1 16,17 70-1,-17-70-15,34 17 16,-34 0-1,17-17 1,-52-18 47,17-35-48,0 17-15,0-70 16,0 0-1,0 35 1,0 35 0,17 18 46,1 35-62,-18 18 16,0 18-1,18-36 1,-1-35 0,-17-18 31,0-52-47,0-18 31,18 35-16,-18 17 1,-4004 36 0,8043-17-16,-4004 17 15,1 35 1,17 89 0,-36-19-1,1-16 1,0-72-1,-18 1 1,17-18 0</inkml:trace>
  <inkml:trace contextRef="#ctx0" brushRef="#br0" timeOffset="-6578.71">22225 2399 0,'35'35'47,"18"0"-47,-18-17 16,18 17-16,0 1 0,18-1 0,-18-17 15,-18-1-15,247 124 32,-176-105-1</inkml:trace>
  <inkml:trace contextRef="#ctx0" brushRef="#br0" timeOffset="-5990.7">22684 2434 0,'0'18'78,"0"-1"-62,-71 177 15,71 36 1,18-195-32,17 18 15,18 88 1,-18-70-1</inkml:trace>
  <inkml:trace contextRef="#ctx0" brushRef="#br0" timeOffset="-1669.01">13758 10266 0,'18'0'141,"0"0"-141,-1 0 0,230-88 31,-106 35 0,-105 17-15,16 19 15,1-36-15,0 18-1,0 35 1,-35 0 0</inkml:trace>
  <inkml:trace contextRef="#ctx0" brushRef="#br0" timeOffset="6443.49">12506 11183 0,'0'18'94,"18"-18"-78,-1 0-16,-3827 0 31,8202 35 0,-4268-35-15,-18 0 0,-53 0-1,-18 0 1,-18 0-16,36 0 15,0-18 1,0 1 15,35 17-15,89 17 0,34 19-1,-34-1 1,-18-35-1,-18 0 1,-53 0 0,0 0-1,-35-35 1,-18 17 0,-17 0-1,35 18 1,-18 0-1,36 0 1,-1 0 15,18 0-15,-70 0-16,17 0 16,-17 0-1</inkml:trace>
  <inkml:trace contextRef="#ctx0" brushRef="#br0" timeOffset="10338.04">19015 10442 0,'0'-17'141,"0"-1"-141,17 0 0,19 18 0,-1-17 16,18-19-16,388-140 31,-406 158-31,283-87 31,-283 87-15,-18 18 31,1-18-47,35 18 15,-35 0-15,88-35 16,-18 35 0,-18 0-1,-52 0 16,17 0-15</inkml:trace>
  <inkml:trace contextRef="#ctx0" brushRef="#br0" timeOffset="23654.01">9507 14940 0,'0'18'31,"0"-1"-31,18-17 15,35 0-15,0-17 0,-36 17 16,36 0-16,-17 17 0,-1-17 0,35 0 16,-17 0-16,0 0 0,36 0 0,-19 0 15,371 0 17,-282-53-1</inkml:trace>
  <inkml:trace contextRef="#ctx0" brushRef="#br0" timeOffset="28270.7">16228 11289 0,'17'0'203,"19"0"-203,17 0 0,-18 0 0,0 18 15,0-18-15,1 17 0,-19 1 0,36-18 16,-35 0-16,0 0 0,17 0 0,-18 17 16,19-17-16,17 0 0,-18 0 0,18 0 15,0 18-15,0-18 0,-18 18 0,0-18 16,247 53 15,54 17 0,-178-70-15,72 0 0,-177 0-16,141 18 15,0-18 1,-71-35 0,-88 35-1,54-36 1,-19 19-1,159 17 1,18 0 0,-35 0-1,-36 17 1,-52-34 15,-89-1-15,-17 18 62,-1 0 16,1-18-94,0 18 0,52-35 15,1 35 1,-36-18 0,18 18-16,0-17 31,-35-1-16,-18 1 17,0-1 15,0 0-47,0 1 15,17-1 1,1 0 46,0 1-62,-1-1 0,89-35 16,0-17 0,-4022-19-1,7991 36 1,-4022 1 15,-18-1-15,-35 35-1,0-70 1,0 53 0,0-36-1,-18 18 1,-17-35-1,35 0 1,-53 35 0,-18-18-1,-34-35 1,-1 53 0,-18-17-1,-52 17 1,-18 18 15,-35-1-15,17 19-1,141 17-15,-123 0 16,-35 17 0,0 19-1,17-1 1,18-17-1,-18 35 1,-52-1 0,17 1-1,35-35 1,36 35 0,-18-18-1,70-17 1,18-1 15,89 1-31,-54-18 16,-17 35-1,0 1 1,-18-19 0,18 36-1,-53-18 1,-53 36-1,105-53 1,-16 35 0,16-18-1,54 18 1,0-36 0,0 54-1,35 0 1,-18-19-1,18-16 17,0 17-17,0-18 1,18 18 0,-1 0-1,1-36-15,17 36 16,18 18-1,71 35 1,87 0 0,71-36-1,71 1 1,-300-71-16,265 0 16,-54 0-1,-17-53 1,71 17-1,140 1 1,18 35 0,1-35 15,-266-18-15,1 0-1,-177 35 1,-17 18-1,-18-17 79</inkml:trace>
  <inkml:trace contextRef="#ctx0" brushRef="#br0" timeOffset="32176.4">19068 10407 0,'17'-18'32,"1"1"-32,0 17 0,-1 0 15,-17-18-15,18 18 16,-1-18-16,19-17 0,-1 35 0,0-18 16,1 18-16,17-17 0,193-107 31,-157 54 0,-72 52-15,1 18-1,-36 0 173,1 0-188,-19 18 15,-69 35 1,-107-53 0,177 0-16,-107 106 15,19-54 1,17 1 0,53-53-1</inkml:trace>
  <inkml:trace contextRef="#ctx0" brushRef="#br0" timeOffset="37563.78">9278 11624 0,'0'18'16,"18"-1"140,-1 1-140,1-18-16,88 70 15,-36-70 17,-52 0-17,0 0 16,17 0-15,-17 0-16,34 0 16,54 36-1,106 17 1,-36-18 0,1 0-1,-124-17 1,-36 0-1,54-18 1,123-36 0,18-17-1,70-17 1,-106 34 0,-35 1-1,-105 35 1,-19 0 31,18 0-32,18 0 1,88 0 0,-123 0-16,88 0 15,-71 0 1</inkml:trace>
  <inkml:trace contextRef="#ctx0" brushRef="#br0" timeOffset="39380.96">7602 12277 0,'18'0'16,"35"0"-1,-35 0-15,52 0 0,1 0 0,-1 0 16,-17 0-16,18 0 0,-1 0 0,18 0 16,1 0-16,-1 0 0,-18-18 0,36 0 15,-18 1-15,724-1 32,-230-70-1,-353 70-16,-194 18-15,54-35 16,16 35 0,-16 0-1,17 0 1,88-35 0,-71 35 15,-35 17-16,-70-17 1,-1 0 0</inkml:trace>
  <inkml:trace contextRef="#ctx0" brushRef="#br0" timeOffset="41813.9">5980 12771 0,'17'0'125,"1"0"-110,-1 0-15,1 0 16,17 0-16,54 0 16,-72 0-1,160 35 16,-107-18-15,1-17 0,70 18-1,71 0 1,158-18 0,-35-53-1,-159 35 1,-52 18-1,17 0 1,-17 0 0,-1 0-1,36 0 1,-18 0 0,-18 0 15,-87 18-16,-19-18 1,1 0 31</inkml:trace>
  <inkml:trace contextRef="#ctx0" brushRef="#br0" timeOffset="46248.09">8220 13123 0,'0'0'0,"0"-17"0,17 17 62,-17 17-62,0 1 16,18-18-16,53 88 31,17 53 0,-88-123-31,35 17 16,-35-17-1,18-18 17,-1 0-17,54-18 1,-54 1 0,72-54-1,52 0 1,0-34-1,0 52 1,-88 17 0,17-34-1,-52 52 1</inkml:trace>
  <inkml:trace contextRef="#ctx0" brushRef="#br0" timeOffset="48980.66">8661 13988 0,'17'0'94,"1"0"-94,-18 17 31,35-17 16,-35 36-32,36-36 1,-19 52 0,18-34-1,18-18 1,0-18 0,-17 1-16,87-89 15,18 35 1,88-70-1,-105 53 1,17 35 0,-53 53-1,-70 0 1</inkml:trace>
  <inkml:trace contextRef="#ctx0" brushRef="#br0" timeOffset="51414.83">3404 13899 0,'0'-17'63,"18"-1"-47,0 1-16,34 17 0,-34-18 0,17 0 15,265-52 16,-176 52 1</inkml:trace>
  <inkml:trace contextRef="#ctx0" brushRef="#br0" timeOffset="52862.78">3492 13899 0,'0'18'47,"0"0"-32,0-1 1,0 19-16,0-19 0,0 36 0,0 124 31,18 105 1,-18-176-17,-18-36 1,-4021-17-1,8078 0 17,-4039-35-32,0-1 15,0 36 1,0 0 0,0-18-1,0-17 1,0 0-1,0 52 1,18 1 0,17-18-1,1-18 1,-36 36 0,17-1-1,19-17 1,-36 35-1,0-53 1,17 18 15,1-17-15,-18-19 0,0 19-1,35 17 1,-35-18-1,18 18 1,-18-18 0,0 18-1,0 0 1,0 0 0,-18 35-1,18-70 1,18-18 124,-1 0-140,1 0 16,88 0 0,-18-18-1,0 18 1</inkml:trace>
  <inkml:trace contextRef="#ctx0" brushRef="#br0" timeOffset="54708.01">10001 14358 0,'18'0'78,"0"0"-78,17 0 0,0-18 16,-17 18-16,617-141 31,211-35 0,-4832 158-15</inkml:trace>
  <inkml:trace contextRef="#ctx0" brushRef="#br0" timeOffset="57574.39">11994 14728 0,'18'0'47,"-18"-17"-47,35-1 0,1 1 0,-19-1 16,19-17-16,16 17 0,1-17 0,-17-1 15,-1 36-15,177-141 31,-124 88 1</inkml:trace>
  <inkml:trace contextRef="#ctx0" brushRef="#br0" timeOffset="61266.74">12153 13935 0,'18'0'47,"-1"0"-31,1 0 0,-18 17-16,18 1 15,-1 35 1,1-53 140,0 0-156,35 0 16,35-71-1,18 18 1,-89 36-16,107-18 16,-71-18-1,-18 35 1,0 0-1,-35 1 1</inkml:trace>
  <inkml:trace contextRef="#ctx0" brushRef="#br0" timeOffset="64340.25">11042 15346 0,'18'0'109,"-1"0"-109,18-18 0,1 18 16,-19 0-16,36-17 0,459-107 31,-89 18 0,-388 106-31,18 0 16,-17 0-1,-54 18 157,0-18-172,-35 0 16,18 0-16,-176 53 15,-107-36 1,53-17 0,18 18-1,106-18 1,106 0 0,17 0-1,18 18 157,36-1-156,17 1-16,158 17 15,-175-17-15,193 0 16,-141-1-16,141 18 16,-123 18-1,-88-53 1,0-17 31</inkml:trace>
  <inkml:trace contextRef="#ctx0" brushRef="#br0" timeOffset="73080.33">13758 15575 0,'0'0'0,"18"0"140,0 0-124,-1 0-16,19 0 0,-19 0 0,1 0 16,193 18-1,-175-18-15,246 0 47,-247-18-31,1 18-1,-19 0 17,1 0-17,-1 0-15,125 0 16,52-35 0,-36 35-1,-17 0 1,-52 0-1,-36 0 1,35 0 0,0 0 15,-53 0-31,-17 0 31</inkml:trace>
  <inkml:trace contextRef="#ctx0" brushRef="#br0" timeOffset="74049.84">16051 15522 0,'18'0'78,"0"0"-78,35 0 0,370-88 32,-370 88-32,441-71 31,-265 36-15,-88 35-1,-70 0 1,-54 0-1</inkml:trace>
  <inkml:trace contextRef="#ctx0" brushRef="#br0" timeOffset="75599.2">16122 14676 0,'18'0'156,"-1"0"-141,18-18-15,1 0 0,-1 1 0,-17 17 16,17-18-16,53-17 31,-4074-1 1,8043 1-17,-4040 35-15,1 0 16,0-17-1,-1-1 1,1 0 0,0 1-1,-1-19 1,71 1 15,195-18-15,69-35-1,-69-18 1,-125 53 0,-87 36-1,-53 17 32,-1 0-31,107-36-1,-54 19 1</inkml:trace>
  <inkml:trace contextRef="#ctx0" brushRef="#br0" timeOffset="89116.05">18274 14852 0,'18'0'47,"-1"0"-31,1 0-16,-18 18 0,17-1 16,1 1-16,-18-1 15,71 36 1,-18 36 15,-36-72 0,1 19-15,-18-19 15,17-34 16,19 17-47,87-106 16,124-124-1,-194 177-15,229-176 16,-52 88 0,-72 35-1,36 18 1,-35 17-1,-106 71 1,-53-17 15,35-18-15,-17 35 31</inkml:trace>
  <inkml:trace contextRef="#ctx0" brushRef="#br0" timeOffset="108566.82">13529 10231 0,'-18'0'16,"18"-18"-1,-17 18 79,-1 0-94,18-18 47,-18 18 234,1 0-281,17-17 516,0-1-501,-18 18-15,1 0 16,-1 0 0,18-18-1,18 1-15,-1 17 0,-17-36 16,0 19 125,0-1-110,-17 1-31,17-1 15,-36 18 1,19 0 0,-89-18-1,0 1 17,-35-54-17,17 36 1,107 35-16,-71 0 15,17 0 1,53 0 0,1 0-1,-1-18 1,-17 18 0,-53 0-1,17 0 1,-52-18-1,34 18 1,-16 0 0,-19 0-1,36 0 17,-18-17-17,35 17 1,-17 0-1,35 0 1,-17 0 0,-1 0-1,1 0 1,34 17-16,-87-17 16,-1 0-1,36 0 1,18 0-1,-1 36 1,18-36 0,18 0-1,17 0 1,-17 0 15,17 0-15,-34 0-1,-90 17 1,54-17 0,-159 36-1,89-36 1,16 17 0,72-17-1,-1 0 1,18 0-1,-17 0 1,35 0 0,-18 0-1,0 18 1,-35-18 15,52 18-15,-17-1-1,-17 1 1,17 0 0,18-18-1,17 0 1,-17 17 0,-18 18-1,35-17 1,0 0-1,1-18 1,17 35 0,-53 106 15,18-88-31,35 70 16,35-17-1,0-70-15,36 52 31,-18-35-15,0-36 0,52 19-1,72-36 1,-1-53 0,159 35-1,-105-17 1,-89 35-1,-71 17 1,-34-17 0,-1 0-1,71-17 1,-36 17-16,142-35 16,70-36-1,-17 0 1,-89 71 15,-88 0-15,18 0-1,-35 0 1,35 0 0,70 0-1,-53 0 1,54-17-1,34-1 1,-52 18 0,-53 0-1,-35 0 1,52 0 0,1 0-1,34-18 1,-34-17 15,-89 35-15,-17 0-1,17 0 17,18 0-17,70 0 1,-105 0-16,88 0 15,17 0 1,-87 0 0,-19 0 109,-17-17-110,0-1 1,0 0 0,0-17-1,0 0 1,0 17-16,-17-17 15,-1 0-15,0-1 16,-17 19 0,-18-36-1,-17-18 1,-107 36 0,-35-53-1,-52 17 1,87 71-1,72 0 1,69 18 15,19-1-15,-19 1 0,36 0-1,0-1 32,0 1-47</inkml:trace>
  <inkml:trace contextRef="#ctx0" brushRef="#br0" timeOffset="136347.23">8802 10918 0,'0'0'0,"0"18"16,0 17-16,-18-35 16,18 18-16,0 0 15</inkml:trace>
  <inkml:trace contextRef="#ctx0" brushRef="#br0" timeOffset="141949.29">8872 9225 0,'-17'0'172,"17"18"-172,-18-1 0,18 1 156,18-18-156,70 18 16,18 35 0,-18-18-1,-35-35 1,-36 0-1,19 0 48,-19 0-63,36 0 16,-17 18-1,-1-18 1,-35 17-16,35-17 15,-17 0 48,-1 0-47,1 0 46,0 0-46,-1-17-16,72-1 15,16 18 1,-16 0 0,-72 0-16,18 0 15,-17 0 1,0 0 93,-1 0-93,1 0-16,0 0 15,35-35 1,0-1 0,-36 36-1,1-17 1,-1 17 15,1 0-15,-18-18-16,18 18 15,-18-18 17,0 1-32,17 17 31,36-36-15,-17 36-1,-19 0 1,1-35-1,-18 18-15,17 17 16,-17-18 0,36 0-1,-19 1 32,-17-1-47,53-17 16,-35 17-1,17 0 1,-17 1 0,-1-1 15,1-17-15,0 17-1,-1-35 1,1 53-16,-18-35 15,18 17 1,-18 1 0,0-18-1,0 17 1,0-17 0,-36 17-1,19-17 1,-19-1-1,-52-34 1,35 35 15,-17-1-31,-18-17 32,-18 18-17,-18-35 1,54 70-1,17-18 1,18-17 0,-18 35-1,17 0 1,-34 17 0,17 1-1,-35-18 1,0 0-1,17 0 1,53 0 0,-17 0-1,17 0 32,1 0-31,-36 0-1,-18 18 1,1 17 0,52-35-1,0 0-15,1 17 16,-18-17 0,35 18-1,0 0 63,0-1-62,-18 1-16,0 0 0,-88 105 16,54-52 15,-19-1-16,36-34 1,35 16 0,-18-52-16,18 53 15,-18-17 1,18-1 0,0 18-1,0-18 1,0 0-1,18 18 1,-18-17 0,0-19-1,18 1 1,17-18 0,-17 0 30,17 17-30,18 19 0,17 17-1,54-36 1,-89-17 0,18 0-1,18-17 1,-36 17-1,-4039-36 1,8114 36 0,-4040-17-1,-52-1 1,17 0 0,-17 18-16,-1 0 15,19 0 1,17 0 15,-18-35-15,18 35-1,-18 0 1,-17 0 0,-1 0-1,1 0 126,0 0-126,-1 0-15,36-17 16</inkml:trace>
  <inkml:trace contextRef="#ctx0" brushRef="#br0" timeOffset="145289.75">4445 6456 0,'18'0'79,"-1"0"-64,1-18-15,211-52 31,-194 52-31,354-229 32,-354 229-17,-18 1 1,-17-1 15</inkml:trace>
  <inkml:trace contextRef="#ctx0" brushRef="#br0" timeOffset="147333.87">7902 7832 0,'-17'0'62,"-1"0"-46,-35-36 15,-159 36 0,36-70-15,123 52-16,-88-35 16,-35 53-1,105 0 1,53 0-1,1 0 1,17 18 62,0 0-78,0-1 0,-53 36 16,18 18 15,-1-18-15,19-1-1,17-16-15,-53 87 16,17-17 0,36-18-1,0-52 1,18 69-1,17 19 1,18-71 0,-17-18-1,-19 18 1,54-18 0,-36-17-1,0 0 1,36-1 15,35-17-15,17 0-1,1 35 1,-54-70 0,1 0-1,-36 35 1,-17-18-1,35-17 1,-1 0 0,19-36-1,-18 18 1,-18 18 0,-17-18-1,17-18 16,-35 54-31,0-18 32,0 17-17,0 0 1,0-17 0,35-18-1,-35 18 1,-17-36-1,17 18 1,0 18 0,0 17-1,-53-17 1,35-18 0,-35 18-1,-35 35 1,0 0-1,-18 0 1,36 0 15,-19 0-15,54 0 0,0 0-1,35 18 1</inkml:trace>
  <inkml:trace contextRef="#ctx0" brushRef="#br0" timeOffset="149599.31">16316 7638 0,'18'0'94,"-1"-18"-94,19 18 16,263-71-1,37 19 32,-213 16-31,-70 36-1,-71 0 110,18 18-125,-17 0 16,-1-1-16,-17 18 16,-18-17-1,0 35 16,-53 18-15,71-54-16,17 1 16,-35 17-1,18-17 1,17 35 0,1 0-1,-1-1 1,0-16-1,1-36 1,17 17 31,17-17 62,1 0-93,0 0-16,17-17 16,-3969-19-1,7991 19-15,-3951-18 16,-18-1-1,-52 36 1,-19 0 0,1 0-1,0 0 48,-1 0-1,1 0-62,0 0 16,-1 0 0,1 0-1,-1 0 16,1 0 1,0 0-17,17 0 1</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1T05:22:12.189"/>
    </inkml:context>
    <inkml:brush xml:id="br0">
      <inkml:brushProperty name="width" value="0.05292" units="cm"/>
      <inkml:brushProperty name="height" value="0.05292" units="cm"/>
      <inkml:brushProperty name="color" value="#FF0000"/>
    </inkml:brush>
  </inkml:definitions>
  <inkml:trace contextRef="#ctx0" brushRef="#br0">7214 6685 0,'18'0'78,"0"-18"-78,-1 1 0,36-1 16,176-88 15,-211 106 0,-36 0 157,1 0-172,-54 53-1,36-53 1,0 0-1,17 0 1</inkml:trace>
  <inkml:trace contextRef="#ctx0" brushRef="#br0" timeOffset="7727.33">4692 1587 0,'0'-17'140,"18"17"-124,-1 0 0,-17-18 93,18 18-109,-1 0 16,1 0-16,17-35 31,-17 35 0,-18 18 63,18-18-78,-18 17-1,0 1 32,0-1-47,-18-17 31,0 18 16,1-18-31,17 18-16,-36-1 15,19 1-15,17 0 16,-35-1 0,17 1-1,18 0 1,0-1 109,18-17-94,-1 0-15,18 0-16,71 0 15,-35 0 1,-53 0 0</inkml:trace>
  <inkml:trace contextRef="#ctx0" brushRef="#br0" timeOffset="9184.51">5009 1429 0,'0'-18'78,"0"0"-78,0 1 47,-17 17-47,-36-35 31,35 17-16,-17 18 1,-18 0 0,-18 0-1,19 18 1,34 17 15,0-18-15,18 1-16,-53 35 15,0 0 1,-52 53 0,87-36-1,-17-34 1,35-1 0,-18-17-16,18 34 15,18 19 1,17 0 15,-17-36-15,17 18-1,18 0 1,-18 0 0,18-36-1,-18 1 1,-17-18-1,17 0 1,53-53 0,-52 35-1,-19 18 1,1-17 31,0-1-47,-1 0 15,19 1 1,-1-36 0,0 0 15,-17 53-31,-18-53 16,35 0-1,-35 18 1,0 0 15,0-1-15,0-17-1,0 36-15,0-19 16,0 19 0,-18-1-1,18 0 1,0 1-1,-17-1 17,-1 1-17,0-1 1,1-17 0,-1 17-1,18-17 1,0 17-1,0 0 1,-17 1 0,-1 17-1</inkml:trace>
  <inkml:trace contextRef="#ctx0" brushRef="#br0" timeOffset="15059.12">4586 6862 0,'0'17'156,"35"1"-156,-35-1 0,18-17 16,0 0-16,264 0 31,106 36 0,-265-19-15,-52 1 0,-18 0-1,-35-18 1,17 0 15,-18 0-31,19 35 16,34-35-1,-52 0 1,0 0 47,-1 0 77,1 0-124,-1 0 15,1 0-15,35-18-1,-35 18-15,17-17 16,-53 17 109,1 0-109,34 0 77,1 0-77,17-18-16,0 0 16,18 1-1,-35-1 1</inkml:trace>
  <inkml:trace contextRef="#ctx0" brushRef="#br0" timeOffset="29517.57">5098 10601 0,'0'18'16,"17"-18"-1,-17 17 1,18 1-16,17 0 16,-17-1-16,17 1 0,0-1 0,1 1 15,-1 0-15,18 17 0,0-17 0,0 17 16,17 0-16,318 53 31,-335-70 0</inkml:trace>
  <inkml:trace contextRef="#ctx0" brushRef="#br0" timeOffset="32299.66">7338 6209 0,'17'-18'125,"1"18"-125,17-17 16,89-19-1,-89 36 32</inkml:trace>
  <inkml:trace contextRef="#ctx0" brushRef="#br0" timeOffset="33063.58">8908 6174 0,'0'17'47,"17"-17"-47,1 0 0,0 0 16,-1 0-16,18 0 0,18 0 15,159-35 1,-124 17 31,-88 1-31,0-1 30</inkml:trace>
  <inkml:trace contextRef="#ctx0" brushRef="#br0" timeOffset="33880.37">11271 6350 0,'18'0'78,"0"0"-62,-1 0-16,36-18 0,0 1 0,0 17 16,0-18-16,211-70 31,-175 53 0,-72 17-15</inkml:trace>
  <inkml:trace contextRef="#ctx0" brushRef="#br0" timeOffset="36061.37">13000 6244 0,'17'-17'110,"1"17"-110,0 0 0,-1 0 15,19 0 17,-19 0-1,1 0 0,-18-18 0,-18 18-31,18-18 16,36 18 62,-19 0-62,19 18-16,-19-18 0,18 18 15,54 17 1,-1-18 0,-35-17-1</inkml:trace>
  <inkml:trace contextRef="#ctx0" brushRef="#br0" timeOffset="37281.74">16369 6350 0,'18'0'110,"17"-18"-110,0 1 0,0-1 15,1 18-15,17 0 16,35-35 0,-71 35 15</inkml:trace>
  <inkml:trace contextRef="#ctx0" brushRef="#br0" timeOffset="68898.17">1588 6756 0,'17'0'125,"18"0"-109,1 0-16,-19 0 0,36-18 15,-17 18-15,-19 0 0,54 0 16,-54 0-16,1 0 0,0 0 15,-1 0-15,1 0 0,0 0 16,-1 0-16,1 0 0,-1 0 16,1 0-1,0 0 48,-1 0-48,1 0 1,17-18 0,-17 18-16,0 0 15,-1 0 1,18-17 0,-52 17 124,-1 0-140,1 0 16,-1 0-16,-17 0 15,17 0-15,-17 0 16,17 0-16,-17 0 16,0 0-1,17 0 345,0 0-360,1 0 15,-19 0-15,-34 0 0,-89 0 16,18 0 0,53 0-1,105 0 141,1 0-140,0 0-16,105 35 16,18-35-1,-53 0 1,-52 0-16,-19 18 16,1-18-1</inkml:trace>
  <inkml:trace contextRef="#ctx0" brushRef="#br0" timeOffset="70290.45">1199 7161 0,'-17'0'15,"17"18"32,0 0-31,0-1 15,0 1-15,17 52 15,1-34-15,0-19-1,-18 1 1,17-18 46,1 0-46,0 0-16,105-71 16,36-34-1,35 34 1,-106 1 15,-88 52-31,35 0 16,-17 18 15</inkml:trace>
  <inkml:trace contextRef="#ctx0" brushRef="#br0" timeOffset="102806.93">11130 9648 0,'18'0'78,"-1"0"-62,19-17-16,34-1 31,-34-17 0,-19 35-15,-34 0 156,34 0-63,1 0-93,-1 0-1,-17-18 1,-17 18 62,-1 0-62,1 0-1,-19 0 1,54 0 93,-36 0-46</inkml:trace>
  <inkml:trace contextRef="#ctx0" brushRef="#br0" timeOffset="104326.35">13564 10195 0,'0'-17'141,"18"-1"-141,17 0 0,441-87 47,124 16-16,-547 72-31,88-1 15,-106 0 1</inkml:trace>
  <inkml:trace contextRef="#ctx0" brushRef="#br0" timeOffset="-97593.28">19173 10477 0,'0'-17'125,"0"-1"-125,0 1 16,36-142 15,123-35 0,-18 123-15,0 18 0,-18 0-1,89-35 1,35 0 0,-53 35-1,18-35 1,-177 70-16,159 1 15,-71-36 1,-105 53 0,0 0-1,-18-18 32,0 36 172,-18-18-219,18 17 0,-71 19 31,36-19-31,17 19 0,1-19 0,-54 36 16,36-35-16,0-1 15,-18 1-15,18 17 0,17-17 0,0 0 16,-123 52 15,0-17 1,88-18-17,35-35-15,-17 18 16,0 0-1,-18-1 1,18 1 0,-18 0-1,0-1 17,35 1-17,-35 35 16,-17-18-15,17 0 0,0-17-1,-18 17 1,1 0 0,17-17-1,35-18-15,-35 35 16,36-17-1,-1-18 126,36 0 62,-1 0-187,72 0-16,-54-35 15,212-106 1,-177 105-16,-17-17 0,18 18 0,35-53 16,-53 70-16,-1-17 15,-16 0-15,-1 35 0,18-36 0,17-34 16,125-18 15,-195 52 0</inkml:trace>
  <inkml:trace contextRef="#ctx0" brushRef="#br0" timeOffset="-88936.3">20585 9172 0,'0'18'94,"17"-1"-94,1 1 15,0 17-15,34 1 16,-16-1-16,158 106 15,0-17 17,-177-124-17</inkml:trace>
  <inkml:trace contextRef="#ctx0" brushRef="#br0" timeOffset="-88274.85">20955 9155 0,'-18'17'62,"-17"36"-62,-106 159 47,106-124-31,17-88-16,18 18 15,0-1 32</inkml:trace>
  <inkml:trace contextRef="#ctx0" brushRef="#br0" timeOffset="-87140.13">18433 14799 0,'17'0'78</inkml:trace>
  <inkml:trace contextRef="#ctx0" brushRef="#br0" timeOffset="-83649.04">13264 15399 0,'18'0'125,"17"0"-125,1 0 15,246-18 1,529 18 15,-440 35-15,-107-35 15,-193 0-31,105 0 16,71 0-1,71 0 1,-1 0 0,-70 18-1,-18 0 1,-70-18-1,-35-18 1,-19 0 0,-69 18-16,52-17 15,-53-1 1,-17 18 46,-36 0 1,1 0-47,-36 0-16,-18 35 15,-141-17 1,-105-18-1,211 0-15,-388-35 16,-35-71 0,88 18-1,212 17 1,141 54 0,52 17-1,36-18 1,-35 18 31,-53 18-32,17-18 1,-35 0 0,53 0-1,18 0-15,-53 0 16,-18 0-1,53 0 1,18 0 0,-18 0-1,0 35 1,0-35 0,18 17-1,0 1 1,-1 0-1,19-18 32,-19 17-31,19 1 0,-1 0-1,1-1 48,-1-17-63,0 0 172,18 18-172,-53-18 15,-70 18 1,17 17-1,18-18 1,70 1-16,18 0 109,18-18-109,0 0 16,34 17-16,-16-17 0,175 0 16,72 0-1,-1 0 17,35 18-17,-70 17 1,0-35-1,0 0 1,-176 0-16,176 0 16,0 0-1,0 0 1,-36 18 0,-34-18-1,-54 18 1,-105-18-1,-36-18 32,0 0-47,1 18 32,-71 0-17,17 0-15,-176 0 16,124-17-16,-389-19 15,-88 36 1,124-17 0,229 17-1,141-18 1,71 18 0,35-18 15,-35 18-16,-18 0 1,71 0 62,17 0-62,141-17-1,353 17 1,212 0 0,-512 0-16,477 0 15,299 17 1,-581-17 0,-318 18-1,-124-18 95,0 0-79,1 0 0</inkml:trace>
  <inkml:trace contextRef="#ctx0" brushRef="#br0" timeOffset="-28799.29">11307 5115 0,'0'18'16,"-18"-18"-16,36 0 62,-1 0-62,18 0 16,18-18-16,18 1 0,1199-230 31,-1023 229-31,1658-370 31,-1217 282-15,-335 0-1,-301 106 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7:13:25.133"/>
    </inkml:context>
    <inkml:brush xml:id="br0">
      <inkml:brushProperty name="width" value="0.05292" units="cm"/>
      <inkml:brushProperty name="height" value="0.05292" units="cm"/>
      <inkml:brushProperty name="color" value="#FF0000"/>
    </inkml:brush>
  </inkml:definitions>
  <inkml:trace contextRef="#ctx0" brushRef="#br0">18591 6597 0,'0'0'0,"18"0"94,0 0-94,17 0 0,18-18 15,-36-17-15,530-282 32,-229-89-1,-265 353-16,-53 18 1,17 17 0,-17 36 46,18-18-62,-18 17 31,18-17-15,35 53 0</inkml:trace>
  <inkml:trace contextRef="#ctx0" brushRef="#br0" timeOffset="1096.29">19579 11024 0,'0'-17'47,"35"-1"-16,-17-17-31,-4004-1 16,8484-316-1,-3987 52 16,-458 247 1,-35 53-17</inkml:trace>
  <inkml:trace contextRef="#ctx0" brushRef="#br0" timeOffset="3552.35">6756 4639 0,'0'18'16,"0"-1"15,35-17 0,0 0-31,1 18 0,16-18 16,1 18-16,353 87 31,705-105 1,-864 18-17,-176 0 1,-54-18-1,1 0 1,0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04T05:29:14.647"/>
    </inkml:context>
    <inkml:brush xml:id="br0">
      <inkml:brushProperty name="width" value="0.05292" units="cm"/>
      <inkml:brushProperty name="height" value="0.05292" units="cm"/>
      <inkml:brushProperty name="color" value="#FF0000"/>
    </inkml:brush>
  </inkml:definitions>
  <inkml:trace contextRef="#ctx0" brushRef="#br0">23883 18309 0</inkml:trace>
  <inkml:trace contextRef="#ctx0" brushRef="#br0" timeOffset="799.63">23848 18256 0</inkml:trace>
  <inkml:trace contextRef="#ctx0" brushRef="#br0" timeOffset="1004.79">23848 18256 0</inkml:trace>
  <inkml:trace contextRef="#ctx0" brushRef="#br0" timeOffset="1188.22">23848 18256 0</inkml:trace>
  <inkml:trace contextRef="#ctx0" brushRef="#br0" timeOffset="2628.88">3157 6138 0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1T05:23:07.714"/>
    </inkml:context>
    <inkml:brush xml:id="br0">
      <inkml:brushProperty name="width" value="0.05292" units="cm"/>
      <inkml:brushProperty name="height" value="0.05292" units="cm"/>
      <inkml:brushProperty name="color" value="#FF0000"/>
    </inkml:brush>
  </inkml:definitions>
  <inkml:trace contextRef="#ctx0" brushRef="#br0">6738 4533 0,'18'0'141,"-1"0"-125,1 0-16,0 0 0,-1 0 15,124 0 16,0 18 1,-123-18-17,0 0 48,-1 0-48,1 0 64,0 0-64,-1 0 1,1 0 15,17 0-15,0 0-1,1 17 1,-1-17 0,-17 0-1,-1 18 1,1-18-1,0 0 1,-1 0 0,1 0 31,0 0-1,-1 0-30,1 0 15,-1 0 1,1 0-32,0 0 15,-1 0 1,1 0-16,0 18 15,35-18 1,-18 0 0,18 0-1,-18 0 1,-53 0 484,1 0-453,-1 0 125,0 0-157,-17 0 1,-53-36 0,53 36-1,17 0-15,0 0 0,-17-17 16,18 17-16,-19 0 0,1 0 15,0 0-15,17 0 16,-35 0 0,35 0 31,1 0-32,-1 0 1,-17-18-1,0 18 1,17 0 0,0 0-1,1 0 1,-1 0 15,0 0-15,1 0-16,34 0 234,-17-17-218</inkml:trace>
  <inkml:trace contextRef="#ctx0" brushRef="#br0" timeOffset="18434.41">2646 4480 0,'0'0'0,"-18"-17"0,71 17 63,-35-18-63,35 18 0,0 0 0,-1-18 15,-16 18-15,158-70 32,-71 35-1,-105 35-15,0 0 30,-1 0-14,1 0 30,-18-18-62</inkml:trace>
  <inkml:trace contextRef="#ctx0" brushRef="#br0" timeOffset="19643.41">6297 4639 0,'18'0'78,"-1"0"-78,54 18 0,-1-18 16,19 17-16,1057-34 31,-123-54 0,-899 53-31,52-34 16</inkml:trace>
  <inkml:trace contextRef="#ctx0" brushRef="#br0" timeOffset="21373.45">9560 5027 0,'18'-18'93,"0"18"-93,-1-17 0,1-1 16,229-141 15,-212 159-31,0-35 31,-35 17-15</inkml:trace>
  <inkml:trace contextRef="#ctx0" brushRef="#br0" timeOffset="28852.52">10495 5997 0,'18'0'78,"-1"0"-78,1-17 0,0-1 15,-1 18-15,1 0 0,53-35 32,-54 35-1,-34 0 47,-1 0-62,0-18-16,1 18 15,-19 0 1,36 18 31,-17-18-47,34 0 31,1 0-15,0 0-1,-18-18 282,-18 18-281,0 0-16</inkml:trace>
  <inkml:trace contextRef="#ctx0" brushRef="#br0" timeOffset="30376.82">9031 6332 0,'0'18'47,"18"-18"-16,-1 0-31,19 0 0,228 0 32,18-88-1,-211 70-16,-71 1 95</inkml:trace>
  <inkml:trace contextRef="#ctx0" brushRef="#br0" timeOffset="32782.92">12524 6473 0,'0'-17'281,"53"-1"-266,-18 1-15,18 17 0,-18-18 16,-17 18-16,17-18 0,0 1 16,0-1-16,1 18 0,-1 0 15,0 0-15,-17 0 0,0 0 0,34 0 16,-16 0-16,-19-18 0,36 18 31,-35 0 16,-18-17 31,-18-1-78</inkml:trace>
  <inkml:trace contextRef="#ctx0" brushRef="#br0" timeOffset="38854.71">23195 794 0,'0'0'0,"18"-18"16,-1 18 0,1 0-1,0 0-15,-1 0 31,1 0-31,0 0 47,-3969 0-15,8007 0 14,-4056 18 1,0-1-31,18-17 0,0 0-1,-18 18 1,0 0-16,0-1 62,0 1-30,-53 35-17,0-18 1,18-17-1,35 17 1,-53 0 0,17-17-1,36 0 1,-17-18 15,-1 17 0,0-17-31</inkml:trace>
  <inkml:trace contextRef="#ctx0" brushRef="#br0" timeOffset="40918.87">23548 917 0,'18'0'125,"-1"-17"-94,-17-1-31,0 0 15,18 18 1,-1 0 0,1 0-16,-18-17 31,0-1 16,18 18-16,-1-18-31,1 1 16,0-1-1,-18 0 17,17 1-32,-34 17 203,17 17-188,-18-17-15,0 18 16,1 17 0,17-17-1,0 0 16,-18-18-15,0 0 0,1 0-1,17 17 48,0 1-48,-18 0 1,18-1 47,-17-17-63,17 18 15,0-1 1,0 1-16,0 0 15,0-1 17,0 1-17,0 0 32,0-1-31,0 1-1,0 0 1,0-1 0,17 1 15,1-18-15,-1 18-1,-17-1 16,18-17-31,0-17 32,17-1-32,-17 18 15,-1 0 1,19 0 0,-36-18 15,17 18 78</inkml:trace>
  <inkml:trace contextRef="#ctx0" brushRef="#br0" timeOffset="55382.28">1111 1976 0,'18'0'94,"0"0"-94,-1 0 16,1 0-16,35 17 31</inkml:trace>
  <inkml:trace contextRef="#ctx0" brushRef="#br0" timeOffset="57674.93">9066 6332 0,'18'0'156,"17"0"-156,-17 0 0,0 0 15,105-17 17,-17-1-1,-106 36 63</inkml:trace>
  <inkml:trace contextRef="#ctx0" brushRef="#br0" timeOffset="60835.63">8643 6967 0,'18'0'94,"-1"0"-79,1 0-15,70 0 32,18 36-1,-71-19-16,18-17 1,0 0 0,0 0-1,106 0 1,-18 0 0,0 0-1,-53 0 1,-35 0-1,-35 0 48,-1-17-63,1-1 16,0 18-16,17-18 15,53 1 1,-70-1-1,-1 18 1,1 0 15,0 0 1,17 0-17,-17 0 1,-1 0 15,1 0-15,0 0-1,34 0 1,-16 0 0,-19 0-1,1 0 1,-18 18-1,18-18 17,-18 17-1,17-17 0,1 0 0,0 0 141</inkml:trace>
  <inkml:trace contextRef="#ctx0" brushRef="#br0" timeOffset="69840.52">7320 4621 0,'18'0'78,"17"0"-78,18 0 15,0 0-15,17 0 0,548 0 32,-195-17-1,-370-19-16,-35 36 17,-36 0 46,0 0-63,1 0-15,-107 36 16,-158-36 0,-53 0-1,-18-18 1,89 18 0,228 0-1,54 0 48,0 0-48,-1 0-15,36 0 16,0 0 0,-53-18-1</inkml:trace>
  <inkml:trace contextRef="#ctx0" brushRef="#br0" timeOffset="74762.72">7655 6262 0,'18'0'94,"0"0"-63,-1 0-31,124 17 31,142-52 1,-107 18-17,-53 17 1,-4056 0-1,8060 17 1,-4056-17 0,-71 18-1,18-18 48,-1 0-48,1 0-15,17 0 16,36 0 0,-36 0-16,0 0 15,36 17 1,-36-17 0,-35 18 155,18-18-171,-1 0 32,-17 18-17,-17 17 1,34-35 0,54 0-1,-53 0-15,34 18 16,-16 17-1,-19-35 1,1 0 31,0 0-31,-1 0-1,1 0 1,0 0-1,-1 0 32,1 0-47,0 0 16,-1 0 0,18 0-1,-17 0 1,0 0-1,17 0 1,-17 0 0,-1 0-16,1 0 47,0 0-32,-1 0 16,1 0-15,-1 0-16,-17-18 16,0 1 124,18 17-140,0 0 63,-18-18-63,17 18 47,-17-18 15,18 18-31,-18-17-15,18 17 0,-18-18-16,0 0 15</inkml:trace>
  <inkml:trace contextRef="#ctx0" brushRef="#br0" timeOffset="80801.59">9437 6262 0,'17'0'47,"19"0"-47,-1 0 16,18 0-16,0 0 0,0 0 0,0 0 16,0 0-16,194-53 31,-230 35 0</inkml:trace>
  <inkml:trace contextRef="#ctx0" brushRef="#br0" timeOffset="82688.06">11571 5891 0,'-18'0'31,"18"-17"32,-17 17 30,17-18-77,0 0-16,0 1 31,0-1-15,0 1 0,17 17-1,-17-18 1,0 0-16,18 18 47,0 0-32,17 0 1,-17 0 0,-1 0-1,-17 18 1,18-18-1,-18 18 1,0-1 15,0 1-15,18-18 0,-18 17-16,0 1 15,17-18 16,1 35-15,-18-17 0,0 17-1,0 1 1,0-1 0,0-18-1,0 1 16,-18 0-15,1-1 0,17 1 15,0 0 0,0-1-15,0 1-1,0 0 17,0 17-17,-18-35 48,0 18-63,18-1 15,-17 1-15,-1-1 16,18 1 15</inkml:trace>
  <inkml:trace contextRef="#ctx0" brushRef="#br0" timeOffset="84680.43">11642 6156 0,'17'0'171,"-17"18"-139,0-1 30,0 1-62,0 0 78,0-1-62,0 1 234,0-1-234,0 1-16,0 0 31,18-18 125,0 0-140,-18-18-16,35-17 15,0 0 1,36 35 0,-54 0-1</inkml:trace>
  <inkml:trace contextRef="#ctx0" brushRef="#br0" timeOffset="88990.26">11624 6121 0,'0'17'47,"0"1"-31,0 0-1,0-1-15,0 1 16,18-18-16,-18 35 31,17-17 0,-17-1 48,0 1-79,-17 0 46</inkml:trace>
  <inkml:trace contextRef="#ctx0" brushRef="#br0" timeOffset="93992.5">11465 7602 0,'-17'18'172,"-1"0"-172,18 17 16,-18-35-16,18 18 0,53-18 31,177 17 0,-89-17-15,0 18-1,-124-18 1,36 35 0,18-35-1,-1 0 1,19 0-1,69 0 1,-16 0 0,-1 0-1,-53 0 1,0 0 0,-53-35-1,-17 35 1,17-35-1,0 35 1,18 0 0,36 0-1,-1 0 1,-35 0 15,17 0-31,18 0 31,54-18-15,-19-17 0,-88 35-16,89-18 15,-71 18 1,-36 0 0,1-18-1,0 1 1,-1 17 124,-17-18-124,18 18 0,17 35-1,-17-35 63,-1 0-78,-34 0 547,17 18-515,-18-18-1,1 0 31</inkml:trace>
  <inkml:trace contextRef="#ctx0" brushRef="#br0" timeOffset="96705.8">12206 7620 0,'18'0'31,"17"0"-15,-17 0-16,17 0 15,0 0-15,0 0 0,36 0 0,0 0 16,-1 0-16,-17 0 0,18 0 0,87 0 16,266 0 15,-177-35 0,-230 35 47,-17-18-31,18 18-16</inkml:trace>
  <inkml:trace contextRef="#ctx0" brushRef="#br0" timeOffset="98916.36">19315 4216 0,'0'0'0,"0"-18"31,-18 18-16,18 18-15,-18-18 16,1 0 15,-1 17 1,18 1-1,-18 0-16,1-1 1,-1 1 0,18 17-1,-18 0 1,18-17-16,0 0 16,-17-1 15,-1 1-16,18 0 1,0-1 0,18-17-1,-1 18 1,1-18 0,0 0 15,17 0-16,-17 0 1,-1 0 0,1 0 15,-18-18-15,18 18 15,-18-17-16,17 17 17,1-18-17,0-17 1,-18 17 0,17 0-1,-17 1 1,18 17-1,-1-18 1,19-17 0,-36 17-16,0 1 15,-36 17 17,19 0-1,17-18-31,0 0 31,-18 18-15,1 0 15,-1 0 0,0 0 0,1 0 16</inkml:trace>
  <inkml:trace contextRef="#ctx0" brushRef="#br0" timeOffset="110208.6">11871 7585 0,'18'0'140,"-1"0"-140,1 0 0,52 17 16,142-17-1,335 0 17,-353 0-17,-88 18 17,-18-18-17,0 0 1,-70 0-16,35 0 15,-36 0 17,-34 0 108,-1 0-124,-35 0 0,36 0-16,-107 0 15,-17-53 1,-35 53-1,-36 0 1,35 18 0,89-18-1,35 0 1,71 0 78,0 0-94,35 0 15,123 0 1,-105 0 0,140-18-1,-52 18 1,-89 0-1,-52 0 1,0 0 234,-18-18-250,35 18 16,-17 0-16,17-17 15,0-1 1,-52 18 15,-1 0 47</inkml:trace>
  <inkml:trace contextRef="#ctx0" brushRef="#br0" timeOffset="115042.71">13829 7444 0,'0'-18'0,"18"18"109,17 0-109,-18 0 0,19 0 0,-1 0 16,0 0-16,71-53 31,-53 53 0</inkml:trace>
  <inkml:trace contextRef="#ctx0" brushRef="#br0" timeOffset="118024.72">16528 6738 0,'0'-18'171,"0"-17"-171,0 17 0,0-52 16,0 35-16,17-18 16,1 17-16,0 1 0,-1-18 15,1 0-15,-1 18 0,1 17 0,17 1 16,-17-18-16,-18 17 0,18 0 0,88-141 47,70-70-16,-123 141-15,-36 70-16,54-52 15,-36 17 1,1 18 0,16 17-1,-34 0 16,0 18-15,-1 18 31,1-18-47,53 53 16,70 35-1,-18 0 16,-35 18-15,-70-71-16,35 36 16,-18-1-1,0 19 1,18 17 0,-17-36-1,52 1 1,-53-1-1,-35-52-15,0 35 16,18 17 0,-1-34-1,1-19 1,-18 1 15</inkml:trace>
  <inkml:trace contextRef="#ctx0" brushRef="#br0" timeOffset="119429.26">17833 6632 0,'0'18'125,"18"-18"-125,-1 17 15,1 1-15,70 17 32,-35 18-1,-18-35-15,-17-18-1,0 18 1,-1-18 187,1 0-203,-1 0 16,-17-18-1,0 0-15,53-52 16,53-36-1,-53 53 1,0 35 0,-53 1-16,18 17 47,-18-18-32,0 0 1</inkml:trace>
  <inkml:trace contextRef="#ctx0" brushRef="#br0" timeOffset="129477.69">16351 7691 0,'0'17'78,"18"-17"-63,17 0-15,18 0 0,406 18 32,229-1-1,-247-17-15,-53-52 15,-141 52-16,-195 0-15,90-18 16,-125 18 0,1 0-1,0 0 1</inkml:trace>
  <inkml:trace contextRef="#ctx0" brushRef="#br0" timeOffset="138210.24">20267 6509 0,'0'17'62,"0"1"-46,18 17-16,-1-35 0,-17 36 0,0-19 15,18 124 1,35-17 15,-53-71-15,0-18-1,0-17 1,0-1 31,0 1 15,-18-18-46,18 18-16,0 17 16,0-18-1,0 1-15</inkml:trace>
  <inkml:trace contextRef="#ctx0" brushRef="#br0" timeOffset="139334.54">20391 6526 0,'17'0'63,"1"0"-48,-18 18-15,0 0 16,17 87 0,36 19 15,-53-106 0,0-1-31,0 19 16,18-19-1,-18 1 1,35 35 0,-17-53-16,-18 17 31,0 1-15,0 0-1,0-1 1,0 1-1,0 0 1,0 17 0,0-18 31,0 1-47,18 17 31,-18 1-16,0-19 1,17-17 0</inkml:trace>
  <inkml:trace contextRef="#ctx0" brushRef="#br0" timeOffset="142048.54">8837 8167 0,'18'0'109,"-1"0"-93,1 0-1,88 0 1,282 0 15,53-53-15,-124 35-1,-70 18 1,-123 0 0,-89 0-1</inkml:trace>
  <inkml:trace contextRef="#ctx0" brushRef="#br0" timeOffset="152785.9">7708 8661 0,'18'0'110,"-1"0"-110,1 0 15,53 17 17,-54 1-1,19 0-15,-1-18-1,0 17 1,-17-17-16,52 0 15,19 0 1,34 36 0,36-19-1,-18-17 1,-71 18 0,-52-18-1,0 0 1,-1 0 31,54 0-32,105-18 1,-140 18-16,105-17 16,106-19-1,-106 36 1,-53 0-1,-53 0 1,-17 0 62,-1 0-62,1 0-1,0 0-15,17 0 16,36 0 15,-54 0-15,1 0 0,-1 0-16,1 0 15,0 0 1,17 0-1,-17 0 1,17 0 0,-17 36-1,-1-36 63</inkml:trace>
  <inkml:trace contextRef="#ctx0" brushRef="#br0" timeOffset="165856.07">7091 9384 0,'17'0'141,"1"0"-141,0 0 94,-18 18-94,0-1 0,17-17 15,1 0 17,0 0 15,-1 0-32,-17 18-15,36-18 16,16 0-1,-16 0-15,105 0 32,-18-18-17,-52 18 1,-36 0 0,-17 0-1,35 0 1,-36 0-1,1 0-15,0 0 16,-1 0 0,19 0-1,-19 0 1,1 0 15,-1 0-15,1 0-16,70-17 15,18 17 1,0 0 0,0 0-1,-36 0 17,-17-36-17,-17 36 1,-1 0-1,18 0 1,70 0 0,1-17-1,-18 17 1,-89 0-16,54 0 16,-1 0-1,-52 0 1,0 0-1,-1 0 48,1 0 15,-1 0-62</inkml:trace>
  <inkml:trace contextRef="#ctx0" brushRef="#br0" timeOffset="172867.94">7761 8643 0,'0'18'78,"18"-18"141,-1 0-204,1 0-15,-18 17 0,0 1 16,18-18-16,-1 0 16,1 18-1,0-18-15,-18 17 16,52-17 0,19 36 15,-53-36-16,-1 0 17,1 0-17,-18 17 1,18-17 0,-1 0-1,1 0-15,0 0 16,-1 0-16,1 0 15,17 0 17,-17 0-17,17 0 1,-17 0 46,-1 0 63,1 0-109,0 0-16,52 0 16,18 35-1,-70-35-15,70 0 16,-53 0 0,-17 0-1,0 0 1,-1 0 46,1 0-46,0 0 0,-1 0-1,1 0-15,0 0 31,17 0-15,0 0 0,-17 0-1,-1 0 1,1 0 15,0 0-31,-1 0 31,1 0 94,0 0-125,-18 18 32,17-18-17,1 0 1,-1 0 0,1 0-1,0 0 16,-1 0-15,1 0 0,0-18 15,-1 18-15,1 0-1</inkml:trace>
  <inkml:trace contextRef="#ctx0" brushRef="#br0" timeOffset="175952.44">9507 8714 0,'18'0'125,"0"0"-125,-1 0 15,36 0 17,35 0-1,-70 0-16,0 0-15,-1 0 16,1 0 15,0-18 1,17 18-32,-18 0 15,1 0 16,0 0-31,17 0 32,0 0-17,-17 0 1,0 0-16,17 0 16,0 18-1,18-1 1,-18-17-1,54 0 1,-1 0 0,0 0-1,-53-17 1,0-19 0,-17 36 15,0 0-16,-1 0 17,-17-17-32,18 17 15,0 0 79,-18-18-78,17 18-16,1-18 15,17 1 1,-35-1 15,18 18-15,0 0 15,-18-18-31,35-17 31,-18 0-15,19-18 0,-36 35-1,17 1 1,-17-1-1,0-17 1,0 17 0,0 1-1,0-1-15,18-17 16,-18-1 0,-18 1 15,1 0 0,-1 17-31,0 18 16,18-17 15,-17-19-15,-1 36-1,-17 0 1,35-17-1,-35-1 1,35 0 0,-36 18-1,1-17 1,0 17 0,-1-18-1,1 0 1,35 1-1,-35-1 1,0 0 15,-18 18-15,35 0 0,0 0-1,18-17-15,-17 17 16,-36 0-1,18-18 1,-71 18 0,53 0-1,0 0 1,18 0 0,17 0 46,0 0-62,1 0 16,-19 0-1,19 0 17,-36 18-17,35-18-15,-35 17 16,-52-17-1,52 0 1,-18 36 0,36-36-1,0 0 1,-1 35 0,-17-35-1,0 18 1,18-1-1,0 1 1,-36-18 15,71 35-31,0-17 78,-17 0-62,-1-1-16,18 1 16,-18 17-1,-17 18 1,0 18 0,35-19-1,0-16 1,0-19-1,0 19 1,0-19 0,0 1-1,0 0 1,17-1 15,-17 1-15,18-18-16,17 35 15,1-17 1,-19 17 0,1 0-1,17-17 1,0-18 0,-17 0-16,0 18 15,17-1 1,36 1-1,-18 0 1,-36-18 0,1 0 15,-1 0-15,-34 0 30</inkml:trace>
  <inkml:trace contextRef="#ctx0" brushRef="#br0" timeOffset="186053.8">10407 9119 0,'53'0'172,"-18"0"-156,18 0-16,0 0 0,0 0 0,0 0 15,17 0-15,371 0 32,-70-35-1,-213 35-15,-34 0-1,-71 0 1,-18 0-1,-17 0 32,-1 0-31,89 0-16,-88 0 16,141 0-1,-18 0 1,0-18-1,-88 18 1,-36 0 0,1 0 140,-36 0 141,1 0-250,-1 0-32,1 0 32,17 18-47,0 0 31,0-1 1</inkml:trace>
  <inkml:trace contextRef="#ctx0" brushRef="#br0" timeOffset="193350.41">11359 8361 0,'0'17'47,"0"1"-31,0 0 15,0 70-15,36-53 15,-36-17-15,17-1 15,1-17-16,0-17 157,-1 17-172,-17-18 16,18 1-16,35-19 16,-36 19-1,19-19 1,-1 19-1,0-1 1,-35 0 0,18 18 31,0-17-47,-1 17 15,18-18 1,-17 18-1,0 0 1,-1-17 0</inkml:trace>
  <inkml:trace contextRef="#ctx0" brushRef="#br0" timeOffset="197851.56">10425 5715 0,'17'0'125,"1"0"-110,70-18-15,335-87 32,-334 52-32,704-71 31,-599 124-15,-70 0-1,-71 0 1,-36 0-1,1 0 1,0-18 0,-1 18 93,-17-17 47</inkml:trace>
  <inkml:trace contextRef="#ctx0" brushRef="#br0" timeOffset="200986.12">12665 6438 0,'17'0'109,"1"0"-93,17 0-16,18 0 0,176-70 31,-87 34 0,-107 36-15,-4057 0 0,8079 0-1,-4039-17 16,-1 17-15,-17-18 93,-17 18-62,-1 0-31,1 0 0,-1 0-16,-53 0 15,54 0 1,-54 0-1,1 0-15,17 0 32,0 0-17,17 18 1,19-1 15,-1-17 63</inkml:trace>
  <inkml:trace contextRef="#ctx0" brushRef="#br0" timeOffset="206375.76">11906 7585 0,'18'0'47,"0"0"-32,-1 0-15,1 0 16,-1 0-16,19 0 0,-19 0 0,1 0 16,158-53 15,177-18 0,-124 1-15,71-1-1,-211 71-15,210-53 16,-69-17 0,-89 70-1,-88 0 1,-36 0 62,1 0-31</inkml:trace>
  <inkml:trace contextRef="#ctx0" brushRef="#br0" timeOffset="209325.6">14182 6862 0,'17'0'63,"-17"-18"-63,18 0 15,-18 1-15,70-142 32,19 0-1,-72 106-15,54-106-1,-18 36 1,-36 88-16,19-36 15,17 18 1,-18 0 0,18 18 15,-36 0-15,89-71-1,-18-18 1,-52 89-16,-19 18 15,-17-1 1</inkml:trace>
  <inkml:trace contextRef="#ctx0" brushRef="#br0" timeOffset="213628.2">16916 7849 0,'17'0'78,"1"0"-78,17 0 0,18 0 16,212 0 15,-212 0-31,352 0 31,-175-53-15,-54 0-1,-141 36 1,36-1 0,-36 18-1,0 0 1,-17-17 0,0-1-1,35 18 1,-18 0-1,-17 0 1,-1 0 15,1 0-15,-1 0 15,-34 0 157,-1 0-173,1-18 1,-1 18 0,-35 0-1,0 0 1,-17 18-1,52-18-15,-88 35 16,0-35 0,-53 18-1,18-18 1,0 17 0,53 1-1,0-18 1,35 0-1,18 0 1,-1-18 0,19 18-1,-1 0 95,0 0-95,1 0 17,-1 0-32,1 0 15,-1 0-15,-35-17 16,35 17-1,-35 0 1,1 0 0,-54-18-1,18 36 1,17-1 15,53-17-15,1 0-1,34 0 157,1 0-156,17 0-16,18 0 31,18 0-15,-54 0-1,1 0 1,0 0-16,35 18 16,17-18-1,71-18 1,71 18 0,52 0-1,-52 0 1,-177 0-16,124 0 15,-71 0 1,-35 0 0,-35 0-1,0 0 17,-1 0-17,71 0 1,124 0-1,-53 0 1,-36 0 0,-87 0-1,-54 0 204,0 0-219,-35 0 16,-105-17-1,-142 17 1,-106 0 0,283-18-16,-195 18 15,247 0-15,-158 0 16,53 0-1,158 0 1,53 0 203,-17 0-219,141 0 15,211-17 1,-282 17-16,18 35 16,-18-35-16,265 0 0,-265 0 15,18 0-15,-18 0 0,1 0 16,-36 0-16,-1 0 0,-16 0 0,17 0 31,-71 0 63,18 17-16,-18-17 16,1 0-94</inkml:trace>
  <inkml:trace contextRef="#ctx0" brushRef="#br0" timeOffset="-206068.22">19562 6897 0,'-18'0'15,"0"0"-15,18-18 110,18 1-110,0-1 0,17-17 15,441-265 17,582-282-1,-617 405-16,-352 142-15,281-124 16,-247 106 0,1-17-1,-1 52 1,18-35 0,54 18-1,16-18 1,-34 35-1,-72-17 17,-69 17-17</inkml:trace>
  <inkml:trace contextRef="#ctx0" brushRef="#br0" timeOffset="-203654.23">19562 6597 0,'17'0'297,"-17"18"-234,-17-1-48,17 1-15,-18-18 31,0 35 1,1-35-17,-1 18 1,0 35 0,18-18-1,-17-35 1,17 18-1,-18-18-15,18 17 16,-18 19 0,-17-19-1,35 1 48,0-1 171,18-17-218,-1 0-16,1 0 15,0 0-15,-1 0 0,1 0 16,0 0-16,-1 0 0,1 0 0,17 0 16,36 0 15,-18 0 0,-18 0-15,-17 0-1,-1 0 126,1 0-78</inkml:trace>
  <inkml:trace contextRef="#ctx0" brushRef="#br0" timeOffset="-200127.94">16245 7743 0,'18'0'47,"0"0"-47,-1 0 0,19 0 16,-19 0-16,19 0 0,-1 0 0,0 0 16,0 0-16,-17 0 15,141-52 1,546-19 15,-599 71-15,406-18-1,-160 18 1,-193 0 0,-106 18-1,-35-18 63,-1 0-78,1 0 0,0 18 16,105-1 0,54-17-1,-19 0 1,-140 0-16,88 0 15,-36 0 17,-87 0 77,-1 0-93,0 0 15,18-17-15,-17 17-16,-36-18 15,-53 18 1,53 0-1,-123 0-15,-107 0 16,72 0 0,-54 18 15,-52-18-15,87 0-1,72 0 1,34 0-1,18 0 1,18 0 0,18 0-1,52 0 63,0 0-78,1 0 16,-1 17-16,0-17 0,-87 18 16,34-18 15,0 18-15,36 17-1,53-35 79,-18 17-94,17-17 16,72 36-1,-19-36 1,-52 0-16,0 0 15,-1 0 1,1 0 62,-1 0-62,1 0-1,35 17 1,18 1 0,87 17-1,142 53 1,18-52 0,-160-36-1,-122 35 1,-19-35-1</inkml:trace>
  <inkml:trace contextRef="#ctx0" brushRef="#br0" timeOffset="-185093.77">17974 7655 0,'18'0'62,"17"0"-46,0 0-1,1 18-15,228 0 32,-35-18-1,-193 0-15,-19 0 46,-17-18-46,18 18-16,0 0 15</inkml:trace>
  <inkml:trace contextRef="#ctx0" brushRef="#br0" timeOffset="-182556.1">24395 3951 0,'0'-18'16,"-18"18"62,0 0-78,1 18 15,-1-18 1,0 18-16,-52 35 31,70-36 47,0 1-62,0 0-16,0-1 16,-18 1-1,18-1 1,0 1-16,0 17 31,0-17 16,18-18-16,-18 18-15,17-18-16,19 0 16,-19 0 15,1 0-16,0 0 32,-1 0-31,1 0-16,17-18 16,0 18-1,-17 0 1,0 0-1,-18-18 126,0 1-141,17 17 16,1-36-1,-18 1 1,0 18 0,0-1-1,0 0 1,-18 18 31,18-17-32,-17-1-15,17 0 16,0 1 0,0-1 15,-18 18 16,0 0-32,-17 0 1,18 18 0,-1-18 30,0 0-46</inkml:trace>
  <inkml:trace contextRef="#ctx0" brushRef="#br0" timeOffset="-175804.16">15734 7655 0,'0'18'78,"18"-18"-78,-1 18 16,18-18-16,89 88 31,-89-88-31,247 17 31,-140-34-15,-37 70-1,-52-53 1,0 17 15,124-17 1,34 0-17,36 0 1,-18-17-1,-52-1 1,-89 18 0,-70 0-16,-1 0 15,19 0 1,-1 0 0,106-18-1,35-35 1,1 18 15,-142 18-31,53 17 0,-17-18 16,-1 18-1,-52 0 17,0 0-17,-1 0 1,1 0-1</inkml:trace>
  <inkml:trace contextRef="#ctx0" brushRef="#br0" timeOffset="-171703.31">16263 8079 0,'0'17'62,"0"1"-62,0 35 16,-18-18-16,18 18 0,0 18 16,0 87-16,0 336 31,-35-194 0,35-282-15,-18-18 31</inkml:trace>
  <inkml:trace contextRef="#ctx0" brushRef="#br0" timeOffset="-170707.22">16034 9207 0,'17'0'62,"1"0"-46,-18 18 31,0 0-31,18-1-1,-1 19 1,1-19-1,-18 19 1,0-19 0,18 1-1,-1-18 126,1-35-141,-1 35 16,19-53-16,52-18 31,-53 18-16,-17 53 17,-18-17-17</inkml:trace>
  <inkml:trace contextRef="#ctx0" brushRef="#br0" timeOffset="-166036.5">24430 3739 0,'0'18'47,"0"0"-47,0-1 15,0 1-15,0 0 0,0-1 16,-18 19-16,18-1 0,-17-18 0,-1 54 16,-35 52-1,35 19 17,18-107-1,0-17-16,-17-18 1,17 17 109,0 1-109,0-1-1,0 1-15,0 0 16,0-1 0,-18 1-16</inkml:trace>
  <inkml:trace contextRef="#ctx0" brushRef="#br0" timeOffset="-164751.53">24836 3898 0,'0'18'141,"0"-1"-125,0 36-1,0 88 16,0-105 1,0-19-17,17 1-15,-17 0 16,0-1 0,18 1-1,-18 0 16,0-1 32,0 1-16</inkml:trace>
  <inkml:trace contextRef="#ctx0" brushRef="#br0" timeOffset="-117292.38">5203 8520 0,'18'-18'78,"0"0"-62,-1 18-1,1 0-15,17 0 32,1 0-1,-19 0-31,54 36 16,-1-36-1,1 0 1,-18 0-1,-18 0 1,18 0 0,-35 0-1,-1 0 17,1 0-17,0 0 16,-1 0-15,1 0 0,-1 0-1,1 0 1,0 0 0,-1 0 15,1 0-16,0 17-15,-1-17 16,1 0 0,0 0-16</inkml:trace>
  <inkml:trace contextRef="#ctx0" brushRef="#br0" timeOffset="-116056.04">5944 8431 0,'18'0'94,"0"0"-79,-1 0 48,1 18-63,-1 0 15,1-18 17,-18 17 61,0 1 17,18-18-110,-18 18 0,0-1 94,-18 1-94,0-18 15,18 35 1,-35-17-1,18-18 1,17 17 15,-18-17-31,0 18 16,1-18 0,17 18-16,-18-18 15</inkml:trace>
  <inkml:trace contextRef="#ctx0" brushRef="#br0" timeOffset="-113886.66">7073 9331 0,'18'0'78,"-1"0"-78,19 0 16,-19 0-16,142 0 31,35 0 0,-106 18-15,36-18 15,-89 17-15,-17-17 46,-1 0-46,1 0-16,35 0 15,-18 0-15,106 0 16,-52 0 0,34 18-1,-17-18 1,-71 0 0,-17 0 77,-18 18-77,17-18 46,1 0-62,0 0 16,-1 0 0,1 0-1,0 0 63,-1 0-78,1 0 0,35 0 32,53 0-17,-53 0 1,-18 0-16,35-18 16,-17 0-1,-35 1 141,-18-1-156,0 0 47,-18 18-31,1 0 0,-54 0-16</inkml:trace>
  <inkml:trace contextRef="#ctx0" brushRef="#br0" timeOffset="-110993.78">7250 9402 0,'0'17'94,"17"-17"-78,1 0-16,-1 0 0,36 18 0,0-18 15,371 17 17,-1-17-1,-370 0-31,53 0 16,-18 0-1,-35 0 1,-18 18-1,18 0 17,0-18-17,-18 0-15,18 17 16,35-17 0,-70 0 15,17 0-16,-35 18 1,18-18 0,17 0-1,18 0 1,-18 0 0,-35-18 187,18 18-188,0 0-15,35-17 16,-18 17 0,18 0-1,-53-18-15,17 18 188,1 0-188,-36 0 47,1 0 109,-19-18-156,19 1 15,-71 17 1,-89-35 0,124 17-16,-141 0 15,-70 18 1,105-17 0,71 17-1,-18 0 1,0 0-1,0 0 1,-35 0 0,-18 0-1,18 0 1,124 0-16,-107 0 16,71-18-1,18 18 1,17 0-1,1 0 48,17-18-47,-18 18-1,18-17 1,18 17 140,17 0-156,-17 0 16,264 0-1,0 17 1,124 1 0,-18-18-1,-318 0-15,142-18 16,-177 1-1,-17 17 1</inkml:trace>
  <inkml:trace contextRef="#ctx0" brushRef="#br0" timeOffset="-107223.4">22031 1729 0,'0'17'16,"0"1"0,0 0-16,0-1 0,0 18 0,0-17 15,0 35-15,0-18 0,0-17 0,0 52 16,0-52-16,-18 35 0,18 0 15,0 35 17,-35-17-1,53-71 156,17 0-171,0 0-16,89 0 16,70 0-1,70 0 1,1 0 0,-89 0-1,-52 0 1,-89 0-16,36 0 15,-1 0 1,71 0 0,-70 0-1,88 0 1,70 0 0,-88 17 15,-106-17-16,1 0 1</inkml:trace>
  <inkml:trace contextRef="#ctx0" brushRef="#br0" timeOffset="-106098.03">22137 1799 0,'35'0'63,"0"0"-63,18 0 15,18 0-15,-18 0 0,17 0 0,1 0 0,440 0 32,-440 0-17,405 35 17,-229 1-17,0-1 1,-123-17-1,-72-1 1</inkml:trace>
  <inkml:trace contextRef="#ctx0" brushRef="#br0" timeOffset="-105154.56">22507 1852 0,'0'18'31,"0"17"-31,0-17 16,0-1-16,0 19 0,0-19 0,0 18 16,0 18-16,0-35 0,0 17 0,0-17 15,0 0-15,0-1 0,0 1 16,0-1 15</inkml:trace>
  <inkml:trace contextRef="#ctx0" brushRef="#br0" timeOffset="-104697.73">23089 1834 0,'0'18'47,"0"0"-32,0 17-15,0 0 16,0 1-16,-17 87 31,17-105 1</inkml:trace>
  <inkml:trace contextRef="#ctx0" brushRef="#br0" timeOffset="-104345.73">23548 1799 0,'0'35'47,"0"-17"-47,0 35 16,0 53-1,0-36 1,0-52-16,0 53 16</inkml:trace>
  <inkml:trace contextRef="#ctx0" brushRef="#br0" timeOffset="-103990.52">23954 1923 0,'17'17'62,"-17"19"-62,18 69 16,-18-34 0,0-36-1</inkml:trace>
  <inkml:trace contextRef="#ctx0" brushRef="#br0" timeOffset="-102581.14">22066 2222 0,'18'0'63,"0"-17"-63,-1 17 15,1 0-15,17-18 0,0 18 16,-17-17-16,0 17 0,123-18 31,35 18 0,-123 0-15,-35-18 0</inkml:trace>
  <inkml:trace contextRef="#ctx0" brushRef="#br0" timeOffset="-93136.3">9031 11201 0,'35'0'93,"1"0"-93,-1 0 16,0 0-16,18 0 0,35 0 16,265 17-1,-88-17 32,-159 0-31,-1 36-1,-16-19 1,52-52 0,-106 35-16,106-18 15,-17 1 1,-1 17 0,36 0-1,-36 35 1,-17-17-1,-88-18 1,-1 0 31,19 0-16,-1 0-31,35 0 16,-34-18-16,17 18 15,-36 0-15,1 0 16,0 18 0,-1-18 15</inkml:trace>
  <inkml:trace contextRef="#ctx0" brushRef="#br0" timeOffset="-87687">8819 11236 0,'18'0'141,"0"-18"-125,-1 18-16,1 0 0,35 0 15,176-53 17,36 0-1,-177 36-16,-35 17 1,17-35 0,36 17-1,-53 18 1,35 0 0,54 0-1,-54 0 1,53 18-1,-124-18-15,125 17 16,-125 1-16,124 35 16,0-53-1,53-53 17,-141 35-17,-53 36 1,18-18-1,0 0 1,-1 0 47,1 0-48,0 0-15,-1 0 16,1 0-1,-36 0 235,-17 0-234,17 17-16,1-17 0,-19 0 16,1 0-16,-18 0 0,0 0 0,-53 18 15,-193-36 1,246 1 0,-300 17 15,282 0-16,1 0 1,52 0 0,0 0 15,1 0 47,-1 0 16,1 0-79,-1 0-15,0 0 16,-88 0 0,36-18-1,-18 1 1,35 17 0,18-18-1,35 0 188</inkml:trace>
  <inkml:trace contextRef="#ctx0" brushRef="#br0" timeOffset="-76787.03">14658 8484 0,'0'-17'93,"-18"17"-77</inkml:trace>
  <inkml:trace contextRef="#ctx0" brushRef="#br0" timeOffset="-74822.94">7461 10495 0,'36'0'141,"-1"0"-125,18 0-16,17 0 0,407 0 31,-1 0 16,-388 0-32,-53 0 1,-17 0 31,0 0-47,52-18 15,18 1 1,18-1 0,0 18-1,-36 0 1,-52 0-16,17 0 16,-35-17-1,18 17 16,17 0 1,18 0-17,-35 0-15,17 0 16,-17 0-16,17 17 16,53 1-1,-52-18 1,-19 0-1</inkml:trace>
  <inkml:trace contextRef="#ctx0" brushRef="#br0" timeOffset="-69528.22">21749 12206 0,'0'18'109,"0"-1"-93,0 1-16,0 35 31,0-18 0,0-17-15,0-1-1,35-17 1,-17 0 62,-1 0-62,1 0-1,-18-17-15,18 17 32,-18-18-17,0 1 48,17 17-48,-17-18 17,0 0 46,0 1-16,0-1-46,0 0 31,0 1-16,0-1-15,0 0-1,0 1 1,-17 17 109,-1 17-78,0 1-32,18 17-15,0 18 16,0 0 0,0 18-1,-17 17 1,17-53-1,0-17 1,0 0 0,0-1-1,0 18 17,0-17-17,-18-18 1,18 18-1,0-1 17,-18-17-17,18 36 1,-17-19 0,-19 1-1,19 0 1,-1-18 31,1-18-32,-1 18 1,0 0 78</inkml:trace>
  <inkml:trace contextRef="#ctx0" brushRef="#br0" timeOffset="-68728.42">22102 12330 0,'35'0'47,"-18"0"-32,19 0-15,-19 0 0,1 0 16,17 0-16,-17 0 16,17-18-1,-17 18 32</inkml:trace>
  <inkml:trace contextRef="#ctx0" brushRef="#br0" timeOffset="-64749.32">21590 12435 0,'0'-17'63,"0"-1"15,0 0-78,0-70 31,0 71-31,0-107 16,-35 54-1,17-19 1,-17 1-1,-18-35 17,-124-18-17,-87-18 1,-124 0 0,-88 0-1,70 71 1,18-18-1,35 36 1,-106-18 0,213 35-1,87 0 1,0 53 0,18 0-1,0 0 1,-18 0-1,-53 35 17,-17-35-17,53 0 1,-71 0 0,35 0-1,53 0 1,-52-53-1,-1 18 1,141 17-16,-158 1 16,53-36-1,-1 35 1,54 0 0,-18 1-1,0 17 1,-71-18 15,89 18-15,-54 0-1,18 0 1,1 0 0,34 0-1,1 0 1,87 0-16,-17 0 15,1 0 1,34 18 0,0-18-1,18 17 32,-17-17-47,-1 0 0,-88 36 16,-35 17-1,0-36 17,17 19-17,36-19 1,88 1 0,-17-18-1,17 17 1,-18-17 15</inkml:trace>
  <inkml:trace contextRef="#ctx0" brushRef="#br0" timeOffset="-63432.2">13000 10548 0,'-18'0'47,"1"0"-31,-1 0 31,0 18-47,1-1 15,-36 36 1,17-53 15,19 18-15,17 0 140,17-18-156,1 35 16,0 0-1,35-17 1,-18-18-1,-17 17 1,-1 1 0,1-18-1,-1 0 32,-17 18-31,18-1-1,0-17 1,-1 0 0,1 18-1,17 0 1,-35-1 0</inkml:trace>
  <inkml:trace contextRef="#ctx0" brushRef="#br0" timeOffset="-48282.28">11677 11906 0,'18'0'31,"-1"0"-15,1 0-16,17 0 0,36 18 15,-36 0-15,53-18 0,106 0 16,-106 0-16,36 0 0,-18 0 0,687 0 31,-193 0 1,-547 0-32,18 17 15,-36-17 1,-17 0 62,-1 0-78,1 0 16,-18-17 15,17 17-31,1 0 15,-18-18 1</inkml:trace>
  <inkml:trace contextRef="#ctx0" brushRef="#br0" timeOffset="-46113.38">16298 12030 0,'18'-18'78,"0"18"-78,-1-18 0,1 1 15,0 17-15,370-71 32,-300 71-32,388-17 31,-405 17-15,-54 0-1,1 0 48,-1 0-48,19 0-15,17 0 16,0 0 0,17 0-1,-35 0 1,-17 0-1,17 0 1,-17 0 0</inkml:trace>
  <inkml:trace contextRef="#ctx0" brushRef="#br0" timeOffset="-45151.75">18680 11924 0,'17'0'109,"36"0"-109,0 0 0,0 0 16,106 0-16,370-53 31,-406 53-31,495 0 31,-512 0-15,-89 0 0</inkml:trace>
  <inkml:trace contextRef="#ctx0" brushRef="#br0" timeOffset="-35712.49">16986 11254 0,'0'-18'141,"0"0"-141,0 1 0,0-19 15,0-17-15,0 36 0,18-195 16,0 159-16,-1-17 0,1-1 15,-1 1-15,19 17 0,-19 0 0,36-35 16,-35 17-16,0 0 0,-1-17 16,142-459 15,-89 265 0,1 176-15,0 53-1,-18 1 1,-1 16 0,19 1-1,-18 17 1,0 1 0,70 17-1,-105 0-15,70-36 31,-70 36-15,-1 0 0,19 0-1,-19 18 1,36 53 0,35 34-1,54 107 1,-19-71-1,-88-35 1,1-53 0,16 53-1,-52-89-15,18 19 16,0-19-16,-18 36 16,35 53-1,0-71 1,-35-17-1,18 35 1,0 53 15,-18 35-15,17-71 0,-17-17-1,18-17 1,-18-19 31,0 1-32,-18 0 1,18 35 0,53 35-1,-35 0 1,-1-18-1,-17-34 1,0-1 0,0-17 15,0-1-15,0 19-1,0-19 1,18-17 109</inkml:trace>
  <inkml:trace contextRef="#ctx0" brushRef="#br0" timeOffset="-34431.03">18785 10989 0,'18'0'157,"-18"18"-157,0-1 62,18-17-46,-1 0-16,1 0 15,-18 18 1,18 0-16,-18-1 16,17-17-1,-17 18 17,0-1-17,18-17 1,0 0-1,-1 0 79,1 0-78,-1 0-16,-17-17 15,36 17 1,-19-35 0,19-1-1,17-17 1,-18 36 0,-35-1-1,17 0 1,19 1-1,-19 17 32,-17-18-15,0 1-17</inkml:trace>
  <inkml:trace contextRef="#ctx0" brushRef="#br0" timeOffset="-33054.16">16245 12047 0,'18'0'47,"17"-17"-31,18 17-16,-17-18 0,34 0 0,-17 1 16,88-18-16,-70 17 0,-18 0 15,158-17 16,-175 17 1,-19 1-17,1 17 32,-1 0-31</inkml:trace>
  <inkml:trace contextRef="#ctx0" brushRef="#br0" timeOffset="-23053.97">5697 10195 0,'18'0'110,"0"0"-110,-1 0 15,1 0-15,17-17 0,36-1 32,-71 0-1</inkml:trace>
  <inkml:trace contextRef="#ctx0" brushRef="#br0" timeOffset="-21345.47">5574 10213 0,'0'18'31,"0"-1"-15,0 1-16,0-1 0,0 1 15,18 17-15,-1 1 0,1-1 16,-1-17-16,-17 17 0,0 0 16,-17 177-1,-36-36 17,53-158-17,0 17 16,-18 0-15,18-17-16,-17 17 16,17 1-1,0 34 1,0-35 0,0 1-1,0-1 16,17 0-15,1 18 0,-18-18-1,0 18 1,35 0 0,-35 0-1,0 18 1,0-1 15,0-17-15,0 0-1,0-35 1,0-1-16,0 19 16,0-1-1,0-17 1,0-1-1,0 1 1,0 0 0,0-1-1,0 1-15,0-1 16,0 19 0,0-1 15,0-17-16,0 17 1,0 18 0,0-36-1,-17 1 1,34 0 15,-17-1 16,0 1 0,18-18 31,-1 0-62,1 18-1,0-18-15,-1 0 16,54 0 0,17-18-1,-35 18 1,-35 0-16,-1 0 15,-17-18 1,18 18 31,-18-17-47,18 17 47</inkml:trace>
  <inkml:trace contextRef="#ctx0" brushRef="#br0" timeOffset="-19539.85">10601 10125 0,'0'17'78,"0"1"-78,0 0 16,0-1-1,18 19 1,-1-1 15,-17-18-15,18 19 0,0-36 77,-1 0-77,1 0-16,17-18 16,18 0-1,0-34 1,-35 34-16,17-17 15,0 17 1,-17 0 0,17 1-1,0-1 1,1 18 0,-1-18 15,-18 18-31,1-17 31</inkml:trace>
  <inkml:trace contextRef="#ctx0" brushRef="#br0" timeOffset="-16474.53">8308 13917 0,'18'0'63,"-1"0"-63,36 0 0,0 0 0,0-18 16,88-34-16,406-72 31,-441 89-31,194-53 31,-265 88-15</inkml:trace>
  <inkml:trace contextRef="#ctx0" brushRef="#br0" timeOffset="-9114.1">11730 14852 0,'17'-18'94,"1"1"-78,0 17-16,17-18 0,159-88 47,-53 36-16,-123 70-31,35-18 16,-36 0-1,36-17 1,18 17-1,-36 1 1,-17 17 0,35-35-1,-36 17 1,19 18 0,-36-18-1,17 18 48,1 0-32,0 0-15,-18-17 30,17 17-30,1 0 0,-18-18-1,17 18 1,1 0-16,0 0 16</inkml:trace>
  <inkml:trace contextRef="#ctx0" brushRef="#br0" timeOffset="-7437.01">7532 14852 0,'17'0'46,"1"-18"-46,17 1 16,1 17-16,17 0 0,-36-18 0,18-17 16,301-106 15,-319 105-31,301-69 31,-107 52-15,1 17-1,-36-17 1,-70 18 0,-88 17 15</inkml:trace>
  <inkml:trace contextRef="#ctx0" brushRef="#br0" timeOffset="-5890.47">14429 14728 0,'17'0'47,"1"0"-47,0 0 0,17 0 16,-18-17-16,36 17 0,-17-18 15,17 1-15,-36-1 0,195-106 31,-177 107 1</inkml:trace>
  <inkml:trace contextRef="#ctx0" brushRef="#br0" timeOffset="-4711.13">9790 16351 0,'17'0'47,"18"-35"-47,18 17 16,0 1-16,0-1 0,0 18 0,18 0 16,35-53-16,-18 18 0,335-124 31,-299 89 0</inkml:trace>
  <inkml:trace contextRef="#ctx0" brushRef="#br0" timeOffset="-4179.41">13088 16210 0,'18'0'47,"-18"-18"-47,35 18 15,36-35-15,-19 35 0,1-17 16,36-19-16,122-52 31,-193 70 0</inkml:trace>
  <inkml:trace contextRef="#ctx0" brushRef="#br0" timeOffset="1882.1">11853 14834 0,'-17'0'16,"34"0"171,-17-17-187,18-1 0,0 18 0,-1 0 16,1-35-16,141-71 31,-71 53 1,-71 35-17,19 18 1,-4040-35-1,8061 17-15,-4004-17 16,-1 0 0,-16 35-1,-19 0 1,1 0 62,0 0-62,-1 0 46,1 0-46,0-18-16,-1 18 31,-17-17-15,18-1-1,0 18 1,-1 0 15</inkml:trace>
  <inkml:trace contextRef="#ctx0" brushRef="#br0" timeOffset="3091.36">12012 14887 0,'53'0'94,"-35"-17"-78,35-19-16,-1 19 0,1-1 0,265-123 31,-230 88 0,-70 53 16,-36 0 94,0 0-126,-17 18-15,-35 35 16,-4146-1 0,8132 19-1,-3987-53 1,36 17-1,53-35 79,-1 0-94,18-35 16,124-18-1,-124 53-15,89-53 16,-53 18 0,-54 17-1</inkml:trace>
  <inkml:trace contextRef="#ctx0" brushRef="#br0" timeOffset="4471.87">14305 14799 0,'0'-18'63,"0"1"-63,18 17 15,-18-18-15,106-52 16,105-142-1,-175 177-15,334-195 32,-264 177-17,-89 36 1</inkml:trace>
  <inkml:trace contextRef="#ctx0" brushRef="#br0" timeOffset="5609.48">8132 14887 0,'17'-17'46,"-17"-1"-46,18 18 0,17-35 16,0-1-16,18 1 0,0 17 0,35-34 16,18 16-16,0 1 0,35-18 0,53 18 15,1076-318 17,-441 88-1,-776 248-16</inkml:trace>
  <inkml:trace contextRef="#ctx0" brushRef="#br0" timeOffset="14157.02">11836 15593 0,'17'0'125,"1"0"-125,0 0 16,140-36 15,125 19 0,-107-18-15,-35 35 0,18 0-1,-18 0 1,35 0-1,-140 0-15,158 0 16,-36 0 0,-17 0-1,-105 0 1,-19 0 31</inkml:trace>
  <inkml:trace contextRef="#ctx0" brushRef="#br0" timeOffset="16907.53">6738 15452 0,'18'0'94,"-1"0"-94,19 0 0,-1 0 15,0 0-15,-17 0 0,282 35 32,52 35-1,-316-70-31,52 0 15,-53 0 1,0 0 15,-17 0-15,17 0-16,106 0 31,54 0-15,-19 0-1,-88 0 1,-17-17 0,-54 17-1,19-18 1,-19 18 0,18-17-1,18 17 1,0 0-1,18 0 1,-53 0 0,17 0-1,0-18 1,-35 0 0,18 18-16,17-17 31,-17 17 47</inkml:trace>
  <inkml:trace contextRef="#ctx0" brushRef="#br0" timeOffset="19904.47">10195 16475 0,'0'-18'94,"36"0"-94,-19 1 0,18-1 0,248-158 47,140-1-16,-405 177-31,87-53 16</inkml:trace>
  <inkml:trace contextRef="#ctx0" brushRef="#br0" timeOffset="21764.6">12241 16298 0,'18'0'16,"0"0"-1,-1 0-15,1 0 0,0-17 16,-1 17-16,18-18 0,18 0 0,-35 18 16,17-17-16,-17 17 0,17 0 0,1 0 15,-19 0-15,1-18 0,88-35 31,-89 36 1</inkml:trace>
  <inkml:trace contextRef="#ctx0" brushRef="#br0" timeOffset="22299.9">13123 16492 0,'71'-17'0,"-142"34"0,212-52 15,124-53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04T06:08:39.762"/>
    </inkml:context>
    <inkml:brush xml:id="br0">
      <inkml:brushProperty name="width" value="0.05292" units="cm"/>
      <inkml:brushProperty name="height" value="0.05292" units="cm"/>
      <inkml:brushProperty name="color" value="#FF0000"/>
    </inkml:brush>
  </inkml:definitions>
  <inkml:trace contextRef="#ctx0" brushRef="#br0">11130 7832 0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30:42.545"/>
    </inkml:context>
    <inkml:brush xml:id="br0">
      <inkml:brushProperty name="width" value="0.05292" units="cm"/>
      <inkml:brushProperty name="height" value="0.05292" units="cm"/>
      <inkml:brushProperty name="color" value="#FF0000"/>
    </inkml:brush>
  </inkml:definitions>
  <inkml:trace contextRef="#ctx0" brushRef="#br0">6914 14534 0,'18'0'171,"0"0"-171,-1 0 0,19 0 0,-19 0 16,36 0-16,423-52 31,-405 52-31,652 0 32,-441 0-17,-17-18 1,-53 18-1,-54 0 1,-87 0 0,-36 0-1</inkml:trace>
  <inkml:trace contextRef="#ctx0" brushRef="#br0" timeOffset="917.15">15399 13353 0,'35'0'78,"-17"-18"-78,35 0 16,-1 1-16,548-160 31,18 1 0,-283 70-15,-177 53-1,-122 18 1,-19 35 31,1 0-47</inkml:trace>
  <inkml:trace contextRef="#ctx0" brushRef="#br0" timeOffset="2817.35">15452 13141 0,'0'18'78,"0"-1"-63,0 1-15,-71 52 32,18-17-1,36-35-15,-1 17-1,36-35 282,-1 0-281,1 0-16,-1 0 0,54 36 47,-71-19-47,71-17 31,-54 0-16,-17 18 79,0-1 141,18-17-235,-1 0 15,1 0 1,-18 18-1,0 0 1,18-18-16,-1 0 16,-17 17-1</inkml:trace>
  <inkml:trace contextRef="#ctx0" brushRef="#br0" timeOffset="79840">15752 13511 0,'-18'0'47,"36"0"31,17 0-78,194-53 15,547-70 17,-458 88-17,-160 17 1,-122 0-16,-19 1 15</inkml:trace>
  <inkml:trace contextRef="#ctx0" brushRef="#br0" timeOffset="-18796.09">8061 12559 0,'18'0'93,"17"0"-93,18 0 0,-3563-35 32,7620 17-32,-3828 0 31</inkml:trace>
  <inkml:trace contextRef="#ctx0" brushRef="#br0" timeOffset="-12384.18">10425 14270 0,'17'0'172,"1"0"-172,-1 0 0,1 17 15,17 19-15,-17-36 0,0 17 16,17 1-16,18 0 0,-18-18 0,36 17 15,-18 1-15,17 0 0,1 17 0,-1 0 16,1-35-16,17 18 0,0-1 0,18 1 16,547 141-1,-159 88 32,-247-71-31,-1-52-1,-51-54 1,-125-35 0,-70-17-16,35 0 15,-35-1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31:17.127"/>
    </inkml:context>
    <inkml:brush xml:id="br0">
      <inkml:brushProperty name="width" value="0.05292" units="cm"/>
      <inkml:brushProperty name="height" value="0.05292" units="cm"/>
      <inkml:brushProperty name="color" value="#FF0000"/>
    </inkml:brush>
  </inkml:definitions>
  <inkml:trace contextRef="#ctx0" brushRef="#br0">10813 8996 0,'17'0'0,"1"0"16,-18 17-16,18 1 0,-18 0 15,17-18 1,1 0-1,-18 17-15,0 1 0,17-18 0,1 18 16,-18-1-16,18 1 31,-1-18 1,-17 18 14,18-1-46,0-34 172,-1-1-156,1-17 0,17-1-1,18-17 1,-53 18-16,71-18 15,-18 18 1,0-18 0,-36 53-1,1 0 17,17-18-17,-17 1 16,-1-18-15,1 35 0,0 0 93</inkml:trace>
  <inkml:trace contextRef="#ctx0" brushRef="#br0" timeOffset="40212.32">10918 3316 0,'18'0'78,"0"-18"-62,-1 18-16,1 0 15,317-17 17,18-54-17,141-17 1,-18 88 0,-53 0-1,-317 0-15,71 0 16,-72-18-1,-69 1 1,-19-1 15,-17 36 188</inkml:trace>
  <inkml:trace contextRef="#ctx0" brushRef="#br0" timeOffset="51613.6">8661 5874 0,'17'0'125,"19"0"-125,-1 0 0,-17 0 15,34 17-15,19-17 0,-36 0 0,18 0 16,0 0-16,-18 0 0,36 18 0,-1-18 16,1 0-16,-18 0 0,35 0 0,-17 0 15,-1 0-15,1 0 0,-36 0 0,230 18 31,-248-18 16,1 0-15</inkml:trace>
  <inkml:trace contextRef="#ctx0" brushRef="#br0" timeOffset="52433.92">12506 5838 0,'18'0'140,"35"-17"-140,-18 17 0,18-18 16,335 1 0,-141 17 31,-230 0-32</inkml:trace>
  <inkml:trace contextRef="#ctx0" brushRef="#br0" timeOffset="53473.47">17533 6368 0,'18'0'94,"35"-18"-79,-18 0-15,18 1 0,564-36 31,512 18 1,-582-1-17,-424 36-15,301-17 16,-124-19 0,-71 1 15,-159 0-16,-70 17 1</inkml:trace>
  <inkml:trace contextRef="#ctx0" brushRef="#br0" timeOffset="55010.71">8467 7391 0,'17'0'47,"1"0"-31,0 0-16,-1 0 16,1 0-16,17 0 0,-17 0 0,387 53 31,707-89 0,-689 1-15,-105 35 15,-160 0-15,-17 0-1,-35-18 1,-88 18-16,88 0 15,-36 0-15,160-17 16,-72 17 0,19 0-1,-71 0 1,17-18 0,-52 0-1,17 1 1,-35-1-1,-53 1 1,17 17 93,1 17-93</inkml:trace>
  <inkml:trace contextRef="#ctx0" brushRef="#br0" timeOffset="56668.48">7250 8026 0,'17'0'47,"1"0"-32,-1 0-15,19-18 0,17 0 0,-18 1 16,18-1-16,388-88 31,-318 71 0</inkml:trace>
  <inkml:trace contextRef="#ctx0" brushRef="#br0" timeOffset="59685.84">10989 8872 0,'0'18'62</inkml:trace>
  <inkml:trace contextRef="#ctx0" brushRef="#br0" timeOffset="62235.39">10989 10830 0,'18'0'31,"-1"0"47,-17 18-62,0 0 0,36 17-1,16 0 16,-34-35-15,0 0 47,-1 0-48,1 0 110,0-18-125,-18 1 0,53-54 16,17 1-1,36-54 1,17 18 0,-87 89-1,105-19 1,-18-69 0</inkml:trace>
  <inkml:trace contextRef="#ctx0" brushRef="#br0" timeOffset="62847.57">11236 10654 0</inkml:trace>
  <inkml:trace contextRef="#ctx0" brushRef="#br0" timeOffset="125682.36">13811 9243 0,'0'17'110,"0"1"-110,0 0 15,0-1-15,0 1 0,0 0 16,0-1 0,0 1 31,0 17-32,0-17 1,0-1 46,0 1-46,0 0 0,0-1-16,-17-17 15</inkml:trace>
  <inkml:trace contextRef="#ctx0" brushRef="#br0" timeOffset="126202.81">14182 9560 0</inkml:trace>
  <inkml:trace contextRef="#ctx0" brushRef="#br0" timeOffset="128771.4">13723 10601 0,'0'-18'172,"18"18"-172,-1-17 16,-17-1-16,18 0 16,35-35-1,-53 18 16,18 35 32,-1 0-47,1 0-16,-1 0 15,-17 18 1,0-1-1,0 1 1,0 0-16,0-1 31,0 1 1,18-18-17,-18 18 1,18-1-16,-18 1 15,0 0 17,0-1-32,0 1 31,0 0-15,0-1-1,-18 1 16,18-1-15,-18-17 0,18 18-1,-17-18 1,-1 18 0,1 17-1,-1-35-15,0 0 16,1 18-1,-1-1 1,18 1 0,-18 0-1,18-1 48,-35 1-48,35-1 1,-4039 19 0,8078-19 46,-4039 1-31,0-36 204,18 18-235,-1 0 15,1 0-15,0-17 16,-1 17-16,-17-18 0,18 18 47,0 0-16,-1 0-15,1 0-1,-1 0 32,-17 18-31,18-18 15,0 0 125,-1 0-124</inkml:trace>
  <inkml:trace contextRef="#ctx0" brushRef="#br0" timeOffset="129128.75">14217 10883 0</inkml:trace>
  <inkml:trace contextRef="#ctx0" brushRef="#br0" timeOffset="194659.94">4710 13229 0,'17'0'125,"1"0"-125,-1 0 15,178 0 1,87 35 15,-159 1 1,-52-36-17,17 0 1,18 0-1,17 0 1,-17 0 0,-18 0-1,0 0 1,-35 0-16,53 0 16,-18 17-1,18 1 1,35-18-1,53 0 1,-52 0 0,69-18-1,-105 1 17,17-1-17,-17 18 1,53 0-1,-35 0 1,34-18 0,1 1-1,-35 17 1,17 0 0,-18 0-1,1 0 1,-19 0-1,-52-18 1,-35 18 0,17 0 15,18 0 0,-35 0-15,-1 0-1</inkml:trace>
  <inkml:trace contextRef="#ctx0" brushRef="#br0" timeOffset="195952.55">11942 13176 0,'17'0'93,"1"0"-93,17 0 0,-17 0 0,17 0 16,0 0-16,-17 0 0,352-17 31,-193 17 1,-160 0-17,1 0 1,0 0 46</inkml:trace>
  <inkml:trace contextRef="#ctx0" brushRef="#br0" timeOffset="196845.57">16351 13229 0,'18'0'78,"0"0"-78,17 0 16,265 35 0,-230-52-16,442-1 31,-265-35 0,-18 0-15,-158 18-1,-54 35 1</inkml:trace>
  <inkml:trace contextRef="#ctx0" brushRef="#br0" timeOffset="197542.21">20232 13141 0,'0'0'0,"-18"0"15,1 0-15,-1 0 32,36 18-1,34-18-16,107 53 1,53-53 0,-71 0-1,0-36 1,-53 36 0</inkml:trace>
  <inkml:trace contextRef="#ctx0" brushRef="#br0" timeOffset="199586.53">4974 14570 0,'18'0'93,"17"0"-93,-17 0 16,17 0-16,18 17 0,388 36 31,264-53 0,-616 0-31,281 18 16,-35 0 0,-70-18-1,17 0 17,-123-18-17,35-17 1,106-54-1,-36 37 1,1 34 0,-36 18-1,-53 18 1,-87-18 0,17 17-1,-36 18 1,18-17-1,-35 0 1,0-1 0,0 1-1,-35 0 1,17-18 15,18 0-15,-36 0-1,19 0 1,-1 0 0,0 17-1,-17-17 1,17 0 0,18 18-1,53-18 1,-71 0-1,-17 0 1,0 0 156,-1 0-172,1 0 0,-1 0 16,72 0-1,-1-18 1,-35 18-1,-36 0 1</inkml:trace>
  <inkml:trace contextRef="#ctx0" brushRef="#br0" timeOffset="201531.96">12012 11271 0,'0'0'0,"18"-17"110,17 17-110,0 0 15,-17-18-15,17 18 0,230-53 32,193 35-1,-228 18-16,17 36 1,-36 17 0,-17-53-1,-141 0 1,159 0 0,17 0-1,18 0 1,35 0-1,18 0 1,-70-36 0,34 1-1,-35 35 1,-52 0 0,-142 0-1,-17 0 16</inkml:trace>
  <inkml:trace contextRef="#ctx0" brushRef="#br0" timeOffset="-127451.79">4798 13282 0,'0'18'78,"17"-18"-78,1 0 15,-18 17-15,124 72 32,264-19-1,-106-70-16,194-88 1,18-18 0,123-53-1,-158 124 1,0-18 0,-371 53-1,141 18-15,-106-18 31,-52 0-15,141 0 0,-36 35-1,36-35 1,193 0 0,36 0-1,71-71 1,-18 54-1,-194 17 1,-142 35 0,-105-17-1</inkml:trace>
  <inkml:trace contextRef="#ctx0" brushRef="#br0" timeOffset="-125983.22">13899 13229 0,'0'18'47,"0"-1"-31,36-17-16,-19 18 0,19-18 0,17 18 16,17-18-16,477 123 31,-424-105-31,936 123 31,-601-123-15,-158 52-1,-106-17 1,-35-18 0,-18-35-1,106 0 1,-71 0-1,-17-53 1,-88 36 0</inkml:trace>
  <inkml:trace contextRef="#ctx0" brushRef="#br0" timeOffset="-124717.42">4762 14834 0,'18'0'62,"0"18"-62,35-18 0,17 0 0,18 0 16,36 0-16,17 0 0,35 0 0,1 0 15,1446 0 17,370-124-1,-988 54-15,1-18-1,-477 88 1,-300-18-1,-194 18 1,-17 0 0</inkml:trace>
  <inkml:trace contextRef="#ctx0" brushRef="#br0" timeOffset="-7163.19">14570 9384 0,'0'18'141,"0"-1"-126,0 1 1,0-1-16,0 1 16,0 0-1,17-18-15,-17 17 16,18-17-1,-18 18-15,0 0 16,0-1 31,18-17-31,-1 0 15,36 0-16,71-35 1,52-18 0,-52 35-1,-124 1-15,35-18 16,-18 35 0,1 0-1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37:10.024"/>
    </inkml:context>
    <inkml:brush xml:id="br0">
      <inkml:brushProperty name="width" value="0.05292" units="cm"/>
      <inkml:brushProperty name="height" value="0.05292" units="cm"/>
      <inkml:brushProperty name="color" value="#FF0000"/>
    </inkml:brush>
  </inkml:definitions>
  <inkml:trace contextRef="#ctx0" brushRef="#br0">4815 10336 0,'18'0'94,"0"18"-78,-1-18-16,19 0 0,-19 35 0,495 1 31,-371-36-31,970 17 47,-740-34-32,-319-1 1</inkml:trace>
  <inkml:trace contextRef="#ctx0" brushRef="#br0" timeOffset="1673.66">5450 12100 0,'18'0'31,"17"0"-31,18 0 16,-35 18-16,35-18 0,0 0 0,0 0 16,17 0-16,18 0 0,1 0 0,-1 0 15,-18 0-15,565-18 31,-529 18-31,406-35 32,-495 35-17,1 0 63</inkml:trace>
  <inkml:trace contextRef="#ctx0" brushRef="#br0" timeOffset="4503.07">4868 10301 0,'0'18'32,"18"-18"30,0 0-46,-1 0-16,71 53 31,142-18 0,-142-17-15,-35-1-1,-35-17-15,70 0 16,-18-17 0,18-1-1,-17 18 1,-18-18 0,-18 18-1,18 0 1,-18 0-1,36 0 1,-18 0 15,-18 0-15,0 0 0,1 0-1,17 0 1,-36 0-1,1 0 1,0 0 0,-1 0-1,1 0 32,-1 0-16,1 0-15,-18-17 15,18 17 204,-1 0-220,-34 17 1,-36 19-16,53-19 62,17 1-62,1-18 32,0 0-32,-18 35 15,17-35 1,1 0 15,0 0-15,35 18-1,-18-1 1,-18-17 15,1 0 16</inkml:trace>
  <inkml:trace contextRef="#ctx0" brushRef="#br0" timeOffset="29455.84">5080 12153 0,'18'0'78,"17"0"-62,18 0-16,-36 18 16,283 35-1,194-53 17,-317 0-17,-124 0 1,141-18-1,-18-17 1,-17 35 0,35 0-1,-53-35 1,-53 35 0,-35 0-1,17-18 1,-17 18-1,-17 0 1,34 0 0,54 0-1,-71-18 1,17 18 0</inkml:trace>
  <inkml:trace contextRef="#ctx0" brushRef="#br0" timeOffset="32628.83">4833 10354 0,'0'18'94,"35"-18"-94,1 17 0,-19 1 16,19-18-16,263 106 31,195-71 0,-317-35-15,-160 0-16,107 0 15,-54 0 1,36 0 0,18 0-1,-1 0 1,-88 0-1,1 0 17</inkml:trace>
  <inkml:trace contextRef="#ctx0" brushRef="#br0" timeOffset="36728.18">8484 10266 0,'18'0'109,"0"0"-93,-1 0-16,160 0 31,193-35 0,-317 35-31,88 17 16,-53-17-1,18 0 1,-53 0 0,53 0-1,17 0 1,107 0-1,-72-17 1,-17 34 0,-35-17-1,-53 0 17,0 0-17,-35 0 1,35 0-1,158-53 1,-34 36 0,34-1-1,-105 18 1,0 0 0,-71 0-1,1 0 1,-19 0-1,19 0 17,16 0-17,-16 0 1,-19 18 0,-4021-18 15,8097 17-16,-4058-17 1,0 36 0,-17-36 46,-1 0-46,1 0-16,17 0 15,36 17 1,-53-17 0,-1 18-1,1-18-15,-1 0 16,-34 0 78,-1 0-79,1 0 1,-1 0 0,0 0-16,-70 0 15,-88 0 1,-1 0-1,142-18-15,-124 1 16,-17-36 0,-18 53-1,53 0 1,70 0 0,-35 0-1,-52 0 16,-72 0-15,124 0 0,1 17-1,69-17 1,-17 0 0,0 0-1,18 0 1,18 0 15</inkml:trace>
  <inkml:trace contextRef="#ctx0" brushRef="#br0" timeOffset="38139.47">8608 10248 0,'35'0'109,"-17"0"-109,17 0 0,0 0 0,18 0 16,0 0-16,459 0 31,352-88 0,-511 88-15,-71-35-1,-229 17-15,70 0 16,-87 1 0</inkml:trace>
  <inkml:trace contextRef="#ctx0" brushRef="#br0" timeOffset="39371.89">14499 10125 0,'0'17'109,"35"1"-109,-17-18 16,247 53 0,246 0 15,-440-53-16,158 0 1,-17 0 0,52-18-1,-176 18 1,-52-17 0,-19 17 15,-17-18 141</inkml:trace>
  <inkml:trace contextRef="#ctx0" brushRef="#br0" timeOffset="41645.71">5697 12047 0,'0'18'31,"0"0"-31,18-1 16,35-17-16,-18 0 0,18 0 15,-18 0-15,1 0 0,17 0 16,17 0-16,-17 0 0,18 0 0,-1 0 16,1 0-16,211 0 31,-229 0 0</inkml:trace>
  <inkml:trace contextRef="#ctx0" brushRef="#br0" timeOffset="44434.9">9066 11906 0,'18'0'62,"0"0"-46,17 0-16,18 0 0,-18 0 0,300-17 31,-282 17-15,353 17 15,-159 107-16,-177-124 1,-34 0 0,-1 0-1,0-18 1,0 18 0,-52 0 93,-18 0-109,-1 0 0,1 0 0,-194 0 16,-124 0 15,-70 0-16,105 0 1,159 0 0,124 0-1,53 0 48,-1 0-48,19 0-15,105 18 16,159 35 0,-212-53-16,282 0 15,-88 17 1,-35-17 0,-123 18-1,-89-18 16,-53 0 32,1 0-63,-1 18 16,-105-18-1,35 0 1,52 0-1,54 0 48,0 0-47,-1 0-1,1 0-15,35 0 16,-71 0 78,0 0-94,1 0 15,-71 0 1,70 0-16,-70 0 15,53 17 1,52-17 47,1 0-48,35 18 1,-18-18-16,0 17 0,-17-17 47</inkml:trace>
  <inkml:trace contextRef="#ctx0" brushRef="#br0" timeOffset="46431.75">9437 12047 0,'17'0'47,"1"0"-47,17 0 16,18 0-16,0 0 0,18 0 16,-1 0-16,18 0 0,424-88 31,-459 71-31,106-1 31,-177 18 63,0 0-94,1 0 15,-54 0 1,-17 0 0,17-18-1,54 18 1,34 0 31,1 0-32,0 0-15,17 0 16</inkml:trace>
  <inkml:trace contextRef="#ctx0" brushRef="#br0" timeOffset="51286.77">13582 12047 0,'-18'0'0,"18"-17"47,18 17 78,0 0-110,52 0 1,71-18 15,-53 0-15,-35 18-16,88 0 15,-123 0-15,123 0 16,-17 0 0,52 0-1,-35 0 1,18 0 0,35 18-1,-18-18 16,1 0-15,17 0 0,35 0-1,0 0 1,1 18 0,-36 17-1,-71-35 1,-17 0-1,0 18 1,-18 17 0,-35-35-1,-53 18 1</inkml:trace>
  <inkml:trace contextRef="#ctx0" brushRef="#br0" timeOffset="53790.93">19703 9207 0,'0'18'31,"0"17"-15,0-17-16,17-18 15,-17 35-15,0 1 0,0-19 0,18 1 16,0 0-16,-1 17 0,-17 0 0,35 53 31,-35-70-31,53 52 31,-35-70 32,17-17-63,1-36 15,158-106 1,53 53 0,-36-17-1,54 35 1,-1-36 0,-123 89-1,-123 17 1</inkml:trace>
  <inkml:trace contextRef="#ctx0" brushRef="#br0" timeOffset="54975.75">19509 11289 0,'17'0'62,"1"18"-62,-3987 87 16,8026-16 0,-4039-19 15,-18-35-15,17-35 30,1 0-30,0 0-16,-1-53 16,54-35-1,-54 71-15,72-19 16,105-122 0,-36 105-1,195-36 1,53-16-1,-142 34 1,-69 36 0,-107 0-1,-88 17 17</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38:25.691"/>
    </inkml:context>
    <inkml:brush xml:id="br0">
      <inkml:brushProperty name="width" value="0.05292" units="cm"/>
      <inkml:brushProperty name="height" value="0.05292" units="cm"/>
      <inkml:brushProperty name="color" value="#FF0000"/>
    </inkml:brush>
  </inkml:definitions>
  <inkml:trace contextRef="#ctx0" brushRef="#br0">6174 6050 0,'35'0'78,"0"0"-62,36 0-16,740-18 31,512-211 1,-935 159-17,-264 70 1</inkml:trace>
  <inkml:trace contextRef="#ctx0" brushRef="#br0" timeOffset="1440.02">7620 4127 0,'0'-17'94,"18"17"-94,-18-18 15,70-70 1,-17 70 15,-35 1-15,17 17 15,-35 17 63,0 19-79,0-1-15,0 0 16,-18 0 0,18-17-16,-35 17 15,17-17 1,-17 0-1,-18-1 1,0 1 0,18 0-1,0-18 17,17 35-17,18-17 16,18-18 32,-1 0-63,36 0 16,36 0-1,-1 0 1,0-18-1,-53 0 1,-17 18-16,-1 0 16</inkml:trace>
  <inkml:trace contextRef="#ctx0" brushRef="#br0" timeOffset="2804.43">12277 4374 0,'0'18'62,"0"0"-46,0-1-16,0 1 15,17 0-15,19 52 32,-19-17-1,1-53 78,-1 0-109,1 0 16,0 0-16,52-53 16,71-53-1,-88 71-15,106-53 16,-71 17 15,-35 36-15,-18 35-1,-35-18 1</inkml:trace>
  <inkml:trace contextRef="#ctx0" brushRef="#br0" timeOffset="3825.36">19315 4198 0,'0'35'63,"0"-17"-63,0 17 0,0-17 0,0 17 15,0 18-15,0-35 0,0 35 16,-71 194 0,53-177 31</inkml:trace>
  <inkml:trace contextRef="#ctx0" brushRef="#br0" timeOffset="7071.26">5715 7549 0,'0'18'63,"18"-18"-63,-1 0 15,19 0-15,-19 0 0,36 0 16,176 53 0,336-53 15,-301 18-15,-17-18 15,-123-36-16,-36 19 1,-70 17 0,17 0-1,-17 0-15,17 0 16,-17 0 15,-1 0-15,18 17 15,1 1-31,70-18 16,-89 0-16,89 0 15,141 18 1,18-18 0,-36 0-1,-123 0 16,-71 0-15,-17 0 0</inkml:trace>
  <inkml:trace contextRef="#ctx0" brushRef="#br0" timeOffset="8103.32">14093 7320 0,'18'0'78,"35"18"-78,459 17 16,-424-53-1,353 1 17,-371-36-17</inkml:trace>
  <inkml:trace contextRef="#ctx0" brushRef="#br0" timeOffset="9147.34">17551 7902 0,'17'0'78,"19"0"-78,-19 0 16,742-106 15,652-70 0,-847 158-15,-87 18-1,-354-17-15,212-36 16,-35-71 0,-106 54-1,-88 70 1,-18-36-1,-35 36 1,35 0 0,18 0 15,-18 0-31,18-17 31,-71-1-15,18-17-1</inkml:trace>
  <inkml:trace contextRef="#ctx0" brushRef="#br0" timeOffset="82435.45">15028 8802 0,'18'0'94,"17"17"-94,-35 1 0,406 158 31,723-158 0,-653-18-15,-4268-18 0,7884 1-1,-4022-1 1,-52 18-1,0-17 32,-18-1-47,17 18 94</inkml:trace>
  <inkml:trace contextRef="#ctx0" brushRef="#br0" timeOffset="83119.55">19879 9207 0,'18'0'46,"35"0"-46,-18 0 0,35 0 0,19 0 16,-1 0-16,0 0 0,35 0 0,1 0 16,-1 0-16,1 0 0,17 0 0,706-17 31,-530 17 0,-317-18-15</inkml:trace>
  <inkml:trace contextRef="#ctx0" brushRef="#br0" timeOffset="84172.03">4586 10442 0,'0'18'63,"0"-1"-63,18-17 15,35 18-15,546 106 31,-3544-1 1,7266-123-17,-4268 0 17</inkml:trace>
  <inkml:trace contextRef="#ctx0" brushRef="#br0" timeOffset="84985.08">10125 10936 0,'0'0'0,"35"-18"0,0 18 0,-17-17 0,52-1 16,1 1-16,52-1 0,1-17 0,-1 35 16,54-18-16,-36 18 0,53-18 0,-53 1 15,18-19-15,17 19 0,-17-1 0,-18 18 16,-17 0-16,-1-17 0,0 17 0,318-89 31,-317 54 0</inkml:trace>
  <inkml:trace contextRef="#ctx0" brushRef="#br0" timeOffset="203027.31">5803 11871 0,'35'0'78,"18"0"-78,-17 0 0,299-35 31,-300 35-31,300-18 31,-282 18-15,-35 0 0,-18-18-1</inkml:trace>
  <inkml:trace contextRef="#ctx0" brushRef="#br0" timeOffset="203711.23">10125 11959 0,'35'0'62,"0"0"-62,36 0 0,-1-17 0,1-1 16,17 0-16,759 18 31,-300-70 1,-494 34-17</inkml:trace>
  <inkml:trace contextRef="#ctx0" brushRef="#br0" timeOffset="204675.87">13899 11924 0,'18'0'63,"17"0"-48,-17 0-15,546-35 31,71 35 1,-441-36-17,-105 1 1,-72 35 62,1 0-62,0 0-16,-1 0 15</inkml:trace>
  <inkml:trace contextRef="#ctx0" brushRef="#br0" timeOffset="206706.46">16104 10901 0,'-17'0'94,"-1"0"-94,0 0 16,-87-53-1,-125-18 32,213 71-47,-19-17 16,19 17-1,-1 0 1,0 0 0,-105 17-1,-53 19 1,17-19 0,-18-17-1,142 0 1,17 18-1,18 0 17,-17-1-17,-1 1 1,1-1 0,-19 1-1,1 0 1,0 17-1,-1 0 1,19 1 0,-18-1-1,17-18-15,0 19 16,1 34 0,17-17-1,0 0 1,17 18-1,1 35 1,17 17 0,36-70-1,-54-18 1,54 0 15,-18 1-15,17-19-1,-17-17 1,-17 18 0,87 0-1,1 17 1,-19-53 0,-16-17-1,16 0 1,-52-1-1,0 19 1,-35-1-16,0 18 16,-1-17-1,18-1 1,1 0 0,-1-17-1,0 0 16,18-36-15,-35 1 0,17-1-1,0-52 1,-35 105 0,0-17-1,0 17 1,-17-35-1,-19 0 1,1 0 0,0 18-1,0 0 1,17 17 0,-35-17-1,18 17 1,17 18 15,1 0-15</inkml:trace>
  <inkml:trace contextRef="#ctx0" brushRef="#br0" timeOffset="207521.41">17022 11730 0,'0'0'0,"17"0"62,18 0-30,-17 0-32,441-18 31,-107-17-16,-281 17-15,105-35 16,-87 53 0,-72 0 187</inkml:trace>
  <inkml:trace contextRef="#ctx0" brushRef="#br0" timeOffset="208814.16">5415 13141 0,'18'0'78,"-1"0"-78,1 0 0,0 0 15,-1 0-15,1 0 0,88 35 32,194-35-1,-283 0-16</inkml:trace>
  <inkml:trace contextRef="#ctx0" brushRef="#br0" timeOffset="209970.06">10283 13494 0,'18'0'63,"35"0"-48,0 0-15,17 0 0,19 0 0,969 0 32,89-71-1,-812 71-16,-141-17 1,-177 17 62</inkml:trace>
  <inkml:trace contextRef="#ctx0" brushRef="#br0" timeOffset="-184564.95">4357 13053 0,'17'0'31,"1"0"-31,0 0 31,-1 17-31,1-17 0,0 0 0,-1 0 16,19 0-16,-19 18 0,301 53 31,246-1 0,-282-87-15,-229 17-16,88 0 16,-88 0-1,-53-36 1,53 1 31,0-36-32,159 18 1,-142 18-16,124-18 16,-105 53-1,-1 0 1,-53 0-1,0 0 1,1 0 0,17-70-1,-36-1 1,18 18 0,-35 18-1,18 0 1,0-18-1,-18 0 1,0-35 15,0-18-15,0 18 0,-18 35-1,-17-35 1,-18-1-1,-71 1 1,-70-53 0,-88 106-1,-35-1 1,-1-52 0,54 53-1,17 35 1,-53-18-1,159 18 1,-18 0 0,71 0 15,-36 0-15,-17 36-1,-106 34 1,106-35-1,-18 18 1,1 0 0,69 0-1,1-17 1,18-1 0,-54 53-1,54-17 1,52-36-1,18 18 1,0 0 0,0 0-1,0 52 17,35-52-17,36 71 1,70-18-1,106-89 1,17 54 0,-70-1-1,-35-34 1,35-36 0,177-71-1,-160 53 1,-70 18-1,36 0 1,-107 0 0,-52-17-1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42:53.346"/>
    </inkml:context>
    <inkml:brush xml:id="br0">
      <inkml:brushProperty name="width" value="0.05292" units="cm"/>
      <inkml:brushProperty name="height" value="0.05292" units="cm"/>
      <inkml:brushProperty name="color" value="#FF0000"/>
    </inkml:brush>
  </inkml:definitions>
  <inkml:trace contextRef="#ctx0" brushRef="#br0">17974 1341 0,'0'17'62,"0"1"94,18-1-140,-1-17-16,19 36 47,-19-36-32,1 0 1,0 17 15,-4058 1-15,8097-18 0,-4039 0 46,-1 0-46,19-18-1,17-17 1,17 0 0,-35 17-1,-35 1 1,18-1 15,-18 0-15</inkml:trace>
  <inkml:trace contextRef="#ctx0" brushRef="#br0" timeOffset="1136.43">18239 2452 0,'0'17'15,"0"1"-15,0 0 16,0-1-16,0 1 0,17-18 15,-17 18 1,18-18-16,-18 17 0,18-17 16,-1 0 15,107-17 0,-19-54-15,-34 18-1,-18 18 1,-35 35 0,-1-18-1,-17 1 1</inkml:trace>
  <inkml:trace contextRef="#ctx0" brushRef="#br0" timeOffset="2689.74">3916 5909 0,'17'0'63,"-17"18"-48,18-1-15,17-17 0,-17 0 0,511 124 32,265-124-1,-723 0-16,175 0 1,-69-18 0,-107 18-1,36 0 1,18 0 0,87-53-1,-17 0 1,-141 36-16,88-19 15,53 36 1,-88 0 0,-53 0-1,18 0 1,-36 0 0,36 18-1,70-18 1,-18 0 15,36 0-15,-53-18-1,-53 18 1</inkml:trace>
  <inkml:trace contextRef="#ctx0" brushRef="#br0" timeOffset="4994.82">4727 2064 0,'0'17'47,"0"1"-32,18 0-15,-18-1 0,0 1 16,0 0-16,0-1 0,17 1 16,1 52-1,0 1 17,-18-53-17,0-1 1</inkml:trace>
  <inkml:trace contextRef="#ctx0" brushRef="#br0" timeOffset="6528.08">4992 1817 0,'0'-18'79,"-18"18"-79,-17 0 15,17-17 1,-17 17-16,-36-18 15,-158 18 32,141 18-31,35-18 0,35 17-1,-17 18 1,17-17 15,18 0-15,-17 17-1,-1 36 1,1-71-16,17 52 16,-18 72-1,0-36 1,18-17-1,0-18 1,0 17 15,36-17-15,-36 18 0,52-18-1,-34-18 1,0 18-1,-1 35 1,-17-70 0,53 34-1,18 1 1,-1-53 0,-17 18-1,18-18 1,-18 0-1,0 0 1,17 0 0,-52-18 15,0 18-15,17 0-1,-18-17 16,19-19-15,17-34 0,-36-1-1,1 1 1,35-54 0,-53 71-1,17 1 1,-17 34-16,0-35 15,0 0 1,0 18 0,0-18-1,0 0 17,0 18-17,0 17-15,-35-17 16,-18-18-1,36 35 1,-1-17 0,-17-18-1,17 35 1,0 1 0,-17-19-1,0 36 1,17 0-1,1 0 1,-36 0 0,35 0-1,0 0 1</inkml:trace>
  <inkml:trace contextRef="#ctx0" brushRef="#br0" timeOffset="8909.31">4022 6138 0,'17'0'78,"1"0"-78,0 0 0,458 0 31,670 0 0,-546 0-15,-177 0-1,-352 0-15,88 0 16,-142 0 0</inkml:trace>
  <inkml:trace contextRef="#ctx0" brushRef="#br0" timeOffset="9706.06">12030 5909 0,'0'0'0,"-36"35"0,-16 1 16,69-36 77,1 0-93,52 17 16,36 18-16,0-35 0,17 18 0,953-53 31,-899 17-31,1005-176 32,-988 159-17,-177 17 16</inkml:trace>
  <inkml:trace contextRef="#ctx0" brushRef="#br0" timeOffset="10526.14">17110 6121 0,'17'0'78,"1"0"-62,17 0-16,1 0 0,546 0 31,723 17 0,-1129-17-31,442 0 16,-142 0 0,-194 0-1,-105 0 1,-54 0-1,-88 0 1</inkml:trace>
  <inkml:trace contextRef="#ctx0" brushRef="#br0" timeOffset="11274.94">21837 5997 0,'18'0'78,"17"0"-78,18 0 15,-18 0-15,36 18 0,475-18 32,-457-35-32,263-71 31,-334 106 109,0 0-124</inkml:trace>
  <inkml:trace contextRef="#ctx0" brushRef="#br0" timeOffset="12538.19">5521 7355 0,'18'0'63,"-1"0"-63,36 0 0,0 0 0,-18 0 15,36 18-15,52 0 0,848 52 32,440-52-1,-1253-18-31,407 0 16,-107 0-1,19-18 1,-72-70 15,1 53-15,53-36-1,-54 1 1,-193 70 0,-71 0-1,-17 0 1,-71 0-1,-18 0 1,-18 0-16</inkml:trace>
  <inkml:trace contextRef="#ctx0" brushRef="#br0" timeOffset="18709.4">4075 9013 0,'17'0'125,"19"0"-125,-19 0 16,1 0-16,317 53 31,194 53 0,-194-53-15,-53-18 0,-35-35-1,-70 0 1,-160 0-16,142 0 15,70 0 1,1 0 0,17 0-1,-18 0 1,-88 0 15,-123 0-31,35 18 16</inkml:trace>
  <inkml:trace contextRef="#ctx0" brushRef="#br0" timeOffset="20066.54">9031 8925 0,'0'18'15,"-18"-18"-15,18 18 16,-17-18-16,17 17 125,17-17-125,19 0 16,-19 0-16,1 0 0,158 0 31,89-35 0,-212 35-15,35 0-1,-35-18 1,-18 18-16,53 0 16,89 0-1,-142-17-15,159 17 16,53 0-1,-18-18 17,18 18-17,124 53 1,87-35 0,142 70-1,-18-71 1,-53-17-1,-70-17 1,-159-54 0,0 36-1,-89 0 1,-175 17-16,105 18 16,-71 0-1,1 0 1,-1-18-1,1 1 17,0-1-17,-36 0 1,-18 18 46,-17-17-46</inkml:trace>
  <inkml:trace contextRef="#ctx0" brushRef="#br0" timeOffset="25424.71">11853 9084 0,'18'0'31,"0"0"-31,17 0 0,18 0 16,-18 0-16,36 0 0,17 0 0,35 0 15,-17 0-15,53 0 0,-18 0 0,35 0 16,-17 0-16,899 0 31,-881 0-31,722-35 31,-810 35-15</inkml:trace>
  <inkml:trace contextRef="#ctx0" brushRef="#br0" timeOffset="31679.46">17092 6297 0,'18'0'109,"-1"0"-109,19 0 16,246-35 0,371-18 15,-565 53-16,335 0 1,-17-35 0,-124 35-1,-123 0 1,-89 0 0,-52 0-1</inkml:trace>
  <inkml:trace contextRef="#ctx0" brushRef="#br0" timeOffset="33008.71">4939 7691 0,'18'0'78,"-1"0"-78,1 0 16,-1 0-16,19 0 0,34 0 0,706 17 31,-546 18-31,2045-35 31,-1164 0-15,-317 0 15,-247-17-15,-371-1-1,-158 18-15,0 0 16</inkml:trace>
  <inkml:trace contextRef="#ctx0" brushRef="#br0" timeOffset="39667.11">5627 10918 0,'35'0'47,"-17"0"-31,35-17-16,0 17 0,35-18 0,635 1 31,406 17 0,-688 0-15,-353 0-1,159 0 1,-159 0-16,159 0 16,-71-36-1,36 1 1,0 35 0,105 0-1,212 0 1,283 53-1,-1 35 1,-123-35 0,-123-35-1,-177-18 1,-71 0 0,-52 0-1,52 17 1,36-17-1,141-35 17,70 35-17,1-35 1,-107 17 0,1-35-1,-230 53 1,-70 0-1,17 0 1,1 0 0,52 0-1,-17 0 1,-159 0-16,0 18 16,-36-18-1</inkml:trace>
  <inkml:trace contextRef="#ctx0" brushRef="#br0" timeOffset="40368.48">20038 10689 0,'-18'0'47,"0"0"-47,54 0 31,-1 0-15,18-17-16,18 17 0,-1-18 0,-17 18 15,617 0 1,-158-18 31,-442 18-32,-34 0 1</inkml:trace>
  <inkml:trace contextRef="#ctx0" brushRef="#br0" timeOffset="41445.24">5556 12418 0,'0'0'16,"212"0"-16,0-18 0,-18 18 0,53 0 16,-36-18-16,-34-17 0,-1 18 0,0-1 15,1 18-15,-1 0 0,-17 0 0,-36 0 16,-17 0-16,18 0 0,-54 0 0,-17 0 16,-18 0-16,1 0 0,-19 0 0,1 0 31</inkml:trace>
  <inkml:trace contextRef="#ctx0" brushRef="#br0" timeOffset="69340.31">20126 2011 0,'0'17'78,"0"1"-78,0 0 15,53-1 1,-18 36 15,-35-35 16,0 0-47,18-18 31,17 52-15,-17-52 0,-18 18-1,0 0-15,0-1 31,17-17-15,19 0 62,-1 0-78,-17-35 0,140-53 16,54-36-1,-36 36 1,-123 53-16,53 0 16,-71 17-1,36 0 1,-1-17 0,-34 18-1</inkml:trace>
  <inkml:trace contextRef="#ctx0" brushRef="#br0" timeOffset="72452.63">15522 8343 0,'35'0'47,"-17"0"-47,35 0 0,18-17 0,-18 17 15,17-18-15,1 0 0,17 18 0,35 0 16,36-17-16,-18-19 0,18 36 16,899-141-1,-705 35 17</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5-10T06:44:14.755"/>
    </inkml:context>
    <inkml:brush xml:id="br0">
      <inkml:brushProperty name="width" value="0.05292" units="cm"/>
      <inkml:brushProperty name="height" value="0.05292" units="cm"/>
      <inkml:brushProperty name="color" value="#FF0000"/>
    </inkml:brush>
  </inkml:definitions>
  <inkml:trace contextRef="#ctx0" brushRef="#br0">4075 2240 0,'-18'0'141,"18"-18"-141,0 1 31,-18 17-15,18-53 15,18 53-31,0-35 15,17 17 1,0 0 0,-17 1-1,-1 17 1,1 0 0,17 0-1,-17 0 1,17 0 15,-17 17-15,0-17-1,-1 18 17,-17 0-32,35-1 15,-35 1 32,0 0-47,0-1 16,0 1-1,0-1-15,-35-17 32,18 18-32,-19 0 15,1 17 1,0-17-1,17-1 17,0-17-17,18 18 32,-17-18-16,17 18-15,-18-18 0,18 17-16,0 1 15,-17-18 1,-1 35 0,0-35-1,18 18 1,0-1-1,-4039 1 17,8078 0-17,-4021-18 173,0 0-188,-1 0 15,-17-18-15,18 18 16,17 0 15,0-18-15,1 18 0,-19 0-1,1 0 1,0 0 15,-1 0-31,1 0 31,-1 0-15,1 0 78,0 0-79,-1 0 32,1 0-31,0 0-1</inkml:trace>
  <inkml:trace contextRef="#ctx0" brushRef="#br0" timeOffset="299">4604 2364 0</inkml:trace>
  <inkml:trace contextRef="#ctx0" brushRef="#br0" timeOffset="5971.94">3510 6385 0,'0'18'62,"18"-18"-62,17 18 0,0-18 16,-17 17-16,17-17 0,18 18 16,-18-18-16,354 106 31,87-18 0,-406-88-31,195 0 16,-18-35-1,-18-1 1,-52 36 0,17 0-1,-18 0 1,71-17 0,-106 17 15,-18 0-16,-17 0 1,-35 0 0,-18 0-1,0 17 1,-36-34 171</inkml:trace>
  <inkml:trace contextRef="#ctx0" brushRef="#br0" timeOffset="7264.78">10336 5909 0,'0'18'62,"-17"-18"-46,34 17-16,1-17 16,0 0-16,123 18 31,35 70 0,-52-53-15,-19-17-1,-4003-18 1,8043 0 0,-4056 0-1,105 0 1,53-18 0,88-87-1,-212 69-15,124 1 16,53-18-1,212-53 1,-177 106 0,106 0 15,158-35-15,-34-53-1,70 17 1,-282 18-1,-54 0 1,-193 36 0,-88 17 15</inkml:trace>
  <inkml:trace contextRef="#ctx0" brushRef="#br0" timeOffset="8511.34">5327 7338 0,'0'17'15,"18"-17"1,-1 0 0,1 0-16,17 0 0,0 18 0,18 0 15,18-18-15,-1 0 0,-34 0 0,34 0 16,1 0-16,17 17 0,723-17 31,-634-17-31,1110-54 31,-652 18-15,-70 0 0,-89 36-1,-17 34 1,-248 1 0,-175-18-1,-19 0 16,-17 18 16</inkml:trace>
  <inkml:trace contextRef="#ctx0" brushRef="#br0" timeOffset="23191.14">4939 5962 0,'35'0'78,"-17"0"-78,35 0 16,-18 0-16,36 0 0,-19 0 0,548 70 31,-494-70-31,1005 36 31,-723-36-15,-158 0 0,-213 0-1,1 0 63</inkml:trace>
  <inkml:trace contextRef="#ctx0" brushRef="#br0" timeOffset="25460.81">12753 5009 0,'0'-17'32,"18"-1"-17,-1 1-15,1-1 0,17 0 16,0 18-16,1-35 0,-19 35 16,19-18-16,-1 1 0,141-36 31,-105 17 0,-54 36 32</inkml:trace>
  <inkml:trace contextRef="#ctx0" brushRef="#br0" timeOffset="26204.98">15998 4992 0,'18'-18'31,"0"1"-15,-18-1-16,17 18 0,1-18 15,-18 1-15,18 17 0,-1 0 16,-17-18-16,18 18 31</inkml:trace>
  <inkml:trace contextRef="#ctx0" brushRef="#br0" timeOffset="27809.25">5186 7373 0,'17'0'47,"36"0"-47,0 0 0,-35 0 15,35 0-15,0 0 0,-18 0 0,18 0 16,18 0-16,-19 0 0,583 0 31,-3474 71 1,7495-71-17,-4056 0 1,-89 0-1,-87 0 1,-89 0 0,-106 0-1,-35 0 1,-176 0-16,141 0 16,52-36 15,-34-52-16,17 70 1,17-17 0,-87 18-1,-54 17 1,-52 0 0,0-18-1</inkml:trace>
  <inkml:trace contextRef="#ctx0" brushRef="#br0" timeOffset="30754.82">5009 8661 0,'18'0'125,"17"0"-125,1 0 0,-1 17 16,335 36 15,195-70 1,-301-1-17,36-35 1,-18 18-1,89 35 1,52-36 0,-17 19-1,-283 17-15,318 0 16,-53 0 0,36-18-1,-36-35 16,-53 18-15,71-18 0,-54 35-1,-122 1 1,-160-1 0,-34 18-1,-19 0 16</inkml:trace>
  <inkml:trace contextRef="#ctx0" brushRef="#br0" timeOffset="32063.96">13247 9013 0,'17'0'125,"19"18"-125,-19-18 16,1 18-16,211 17 31,283 18 0,-248-53-15,-193 0-16,211 0 15,-17 0 1,52-71 0,89-17-1,-124 71 1,-17 17-1,-212 0-15,211 35 16,-87-35 0,17 17-1,-36 1 17,36-18-17,18 0 1,0 0-1,-106 0 1,-53 0 0,17 0-1,-17 0 1,0 0 0,-18 0-1,-17 0 1</inkml:trace>
  <inkml:trace contextRef="#ctx0" brushRef="#br0" timeOffset="35846.03">4533 8890 0,'18'0'62,"-18"18"-31,17-18-15,36 17 0,53 19 15,-53-36 0,-35 0-31,123 35 16,35 18-1,54-36 1,-19-17 0,1 0-1,17 0 1,18 0 0,88 0-1,36-35 1,17 35-1,-18-18 1,-52-17 0,-54 35-1,-52 0 1,-89 0 0,-70 0-1,71 0 16,35 0-15,-1 0 0,-34 0-1,70 0 1,-141 0-16,176 0 16,18 0-1,0 0 1,-71 0-1,-70 35 1,-53 1 0,0-19-1,-18-17 1,-17 0 0,0 0-1,-1 0 79</inkml:trace>
  <inkml:trace contextRef="#ctx0" brushRef="#br0" timeOffset="37104.8">3916 9349 0,'35'0'63,"18"0"-63,0 17 0,18-17 0,-1 0 15,36 0-15,53 0 0,-2752-88 32,8414-106-1,-5433 106-16,-318 53 1</inkml:trace>
  <inkml:trace contextRef="#ctx0" brushRef="#br0" timeOffset="45898.66">16986 8802 0,'-17'0'94,"-1"0"-94,18 17 31,71 19 0,599 87 0,-388-105-15,177 17 0,-389-35-16,177 0 15,-194 0 1,-35 0 15,-1 0 110,-34 0 15,-1 0-140,0 0-16,1 0 15,-54 0 1,-52 0-1,-71 0 1,141 18-16,-176 17 16,70-17-1,53-1 1,0-17 0</inkml:trace>
  <inkml:trace contextRef="#ctx0" brushRef="#br0" timeOffset="46663.54">13511 9084 0,'18'0'63,"17"0"-63,18 18 0,18-18 15,17 0-15,0 0 0,36 0 0,17 0 16,988-71 0,88 1 31,-1129 70-32,-88-18 1</inkml:trace>
  <inkml:trace contextRef="#ctx0" brushRef="#br0" timeOffset="49391.89">5750 11818 0,'18'0'62,"0"0"-46,-1 0-16,18 0 0,-17 0 15,17 0-15,442-18 32,634 18-1,-529 0-15,-459 0-16,354 0 15,-195 0 1,-388-529-1,265 547 1,-18-18 0,-35 0-1,-36 18 1,19-1 15,122-17-15,89 0-1,35 0 1,-53-17 0,-123 34-1</inkml:trace>
  <inkml:trace contextRef="#ctx0" brushRef="#br0" timeOffset="50477.3">13141 12065 0,'18'0'94,"-1"-18"-94,19 18 0,16-17 15,689-19 1,617 1 31,-705 35-32,-512 0-15,353-17 16,-106-19 0,-282 36-1,-35 0 1</inkml:trace>
  <inkml:trace contextRef="#ctx0" brushRef="#br0" timeOffset="51521.36">6032 13123 0,'18'0'47,"35"0"-47,0 0 0,35 0 0,36 0 16,-1 0-16,53-17 0,1-1 0,-1 0 16,71-17-16,-35 17 0,52 1 0,1-36 15,1446-123 16,-335 123 1,-1341 53-32,36 0 15</inkml:trace>
  <inkml:trace contextRef="#ctx0" brushRef="#br0" timeOffset="92256.77">706 8555 0,'-18'0'63,"0"0"-47,1 0-16,-1 17 0,-158 36 31,-54 18 0,177-53-15,53-1-1,-17 1 1,17 17-16,0 0 16,35-17-1,-17 0 1,-18-1-1,35-17 17,0-17-17,-17-19 1,52-34 0,-17 17-1,53-53 1,-71 71-1,-35 0 1,0-1 0,0 19 15,0 34 31,0 1-62,0 35 16,18 141 15,53-53-15,-1-53 0,-52-70-1,17-18 1,-17-18-1,-18-17-15,17-53 16,-17 35 0</inkml:trace>
  <inkml:trace contextRef="#ctx0" brushRef="#br0" timeOffset="93684.77">600 13688 0,'0'35'31,"0"0"-31,0 1 16,0 34-16,17-17 0,-17-18 0,18 18 15,-18 0-15,18 0 0,-18-18 0,17 36 16,1-1-16,35 125 31,-36-195 1,-17-36 14,0 19-30,0-1-16,36-53 16,17 36-1,105 35 1,1-35 0,-53 35-1,-88 70 16,-18-17-15,0 0 0,-53-17-1,-18-1 1,-35 35 0,71-70-1,0 0-15,-1 0 31,36-17-15,-17-1 0,17 0-1,0 1 1,0-1-16</inkml:trace>
  <inkml:trace contextRef="#ctx0" brushRef="#br0" timeOffset="93909.45">1252 14411 0,'-17'0'78</inkml:trace>
  <inkml:trace contextRef="#ctx0" brushRef="#br0" timeOffset="95363.27">3775 3052 0,'17'0'62,"1"0"-62,17 0 0,36 0 16,-1-36-16,19 19 0,581-195 31,-229 88 0,-406 107-31,-17 17 16</inkml:trace>
  <inkml:trace contextRef="#ctx0" brushRef="#br0" timeOffset="96875.96">106 10001 0,'0'0'0,"0"-17"47,35-19-31,-17 19-16,52-19 0,-17 19 0,0-36 15,53-18-15,-53 36 0,688-194 32,-124 70-1,-599 141-15</inkml:trace>
  <inkml:trace contextRef="#ctx0" brushRef="#br0" timeOffset="97811.87">635 15663 0,'18'0'62,"-1"0"-62,36 0 0,-18 0 16,54 0-16,34 0 0,36 0 0,17 0 16,1182-335 15,-723 176 0</inkml:trace>
  <inkml:trace contextRef="#ctx0" brushRef="#br0" timeOffset="99317.03">5009 14587 0,'0'18'47,"18"0"-47,0-1 0,17-17 15,-17 0-15,17 18 0,18 0 0,0-18 16,599 123-1,724 0 32,-829-105-31,-53-18 0,-124 0-1,54-18 1,-319 18-16,248-17 15,-265 17-15,283 0 16,-54 0 0,-87 0-1,-107 0 1,-105 0 0</inkml:trace>
  <inkml:trace contextRef="#ctx0" brushRef="#br0" timeOffset="100769.37">13264 14640 0,'36'0'31,"-1"0"-31,18 0 16,0 0-16,17 18 0,19 0 0,-19-1 15,18 1-15,1-18 0,34 17 16,0-17-16,1 18 0,35-18 0,-36 18 15,-17-18-15,794 0 32,-248 0-1,-581 0-31,193 0 16,89 0-1,70 0 1,-34 0-1,16 0 1,71 0 0,-52 0-1,-1 0 1,-299 0-16,228 53 16,-69-18 15,-36-35-16,-18-18 1,-70-17 0,17 35-1,-105 0 1,-54 0 0</inkml:trace>
  <inkml:trace contextRef="#ctx0" brushRef="#br0" timeOffset="104123">6650 16563 0,'17'0'63,"54"0"-63,-18 0 0,0 18 0,0-18 15,53 17-15,35-17 0,1217 71 31,635-124 1,-1711 18-32,389 35 15,263-36 1,-246 1 0,-176 0-1,-106 17 16,-265 18-15,-18 0 0,-17 0-1,-71 0 1,-17 0 15,0 0-15,-1 0-1,19 0-15,105-18 16,-88 18-16,141-17 16,17-1-1,-105-17 1,-71 35 0,-17 0 109,0 0-125,17 0 15,124-35 1,-124 35-16,230-53 15,-19-18 1,54 18 0,-88-17-1,-124-19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2/23/2023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We can classify the ways in which processes interact on the basis of the degree to which they are aware of each other’s existence.</a:t>
            </a:r>
          </a:p>
          <a:p>
            <a:endParaRPr lang="en-NZ" dirty="0"/>
          </a:p>
          <a:p>
            <a:r>
              <a:rPr lang="en-NZ" dirty="0"/>
              <a:t>This table (continues on the next slide) lists three possible degrees of awareness plus the consequences of each.</a:t>
            </a:r>
          </a:p>
          <a:p>
            <a:endParaRPr lang="en-NZ" dirty="0"/>
          </a:p>
          <a:p>
            <a:r>
              <a:rPr lang="en-NZ" dirty="0"/>
              <a:t>Introduce each degree of awareness</a:t>
            </a:r>
            <a:r>
              <a:rPr lang="en-NZ" baseline="0" dirty="0"/>
              <a:t> </a:t>
            </a:r>
            <a:r>
              <a:rPr lang="en-NZ" b="0" i="0" dirty="0"/>
              <a:t>briefly – mention that things are often as clear cut as in this table.</a:t>
            </a:r>
          </a:p>
          <a:p>
            <a:endParaRPr lang="en-NZ" b="0" i="0" dirty="0"/>
          </a:p>
          <a:p>
            <a:r>
              <a:rPr lang="en-NZ" b="1" i="0" dirty="0"/>
              <a:t>Processes unaware of each other: </a:t>
            </a:r>
          </a:p>
          <a:p>
            <a:pPr lvl="1">
              <a:buFont typeface="Arial" pitchFamily="34" charset="0"/>
              <a:buChar char="•"/>
            </a:pPr>
            <a:r>
              <a:rPr lang="en-NZ" b="0" i="0" dirty="0"/>
              <a:t> Independent processes that are not intended to work together.</a:t>
            </a:r>
          </a:p>
          <a:p>
            <a:pPr lvl="1">
              <a:buFont typeface="Arial" pitchFamily="34" charset="0"/>
              <a:buChar char="•"/>
            </a:pPr>
            <a:r>
              <a:rPr lang="en-NZ" b="0" i="0" dirty="0"/>
              <a:t> E.G. multiprogramming of multiple independent processes.</a:t>
            </a:r>
          </a:p>
          <a:p>
            <a:pPr lvl="1">
              <a:buFont typeface="Arial" pitchFamily="34" charset="0"/>
              <a:buChar char="•"/>
            </a:pPr>
            <a:r>
              <a:rPr lang="en-NZ" b="0" i="0" dirty="0"/>
              <a:t> Although the processes are not working together, the OS needs to be concerned about competition for resources.</a:t>
            </a:r>
          </a:p>
          <a:p>
            <a:pPr lvl="1">
              <a:buFont typeface="Arial" pitchFamily="34" charset="0"/>
              <a:buChar char="•"/>
            </a:pPr>
            <a:r>
              <a:rPr lang="en-NZ" b="0" i="0" baseline="0" dirty="0"/>
              <a:t> </a:t>
            </a:r>
            <a:r>
              <a:rPr lang="en-NZ" b="0" i="0" dirty="0"/>
              <a:t>E.G.</a:t>
            </a:r>
            <a:r>
              <a:rPr lang="en-NZ" b="0" i="0" baseline="0" dirty="0"/>
              <a:t> </a:t>
            </a:r>
            <a:r>
              <a:rPr lang="en-NZ" b="0" i="0" dirty="0"/>
              <a:t>two independent applications may both want to access the same disk or file or printer.</a:t>
            </a:r>
          </a:p>
          <a:p>
            <a:pPr lvl="1">
              <a:buFont typeface="Arial" pitchFamily="34" charset="0"/>
              <a:buChar char="•"/>
            </a:pPr>
            <a:endParaRPr lang="en-NZ" b="0" i="0" dirty="0"/>
          </a:p>
          <a:p>
            <a:pPr lvl="0">
              <a:buFont typeface="Arial" pitchFamily="34" charset="0"/>
              <a:buNone/>
            </a:pPr>
            <a:r>
              <a:rPr lang="en-NZ" b="1" i="0" dirty="0"/>
              <a:t>Processes indirectly aware of each other: </a:t>
            </a:r>
          </a:p>
          <a:p>
            <a:pPr lvl="1">
              <a:buFont typeface="Arial" pitchFamily="34" charset="0"/>
              <a:buChar char="•"/>
            </a:pPr>
            <a:r>
              <a:rPr lang="en-NZ" b="0" i="0" dirty="0"/>
              <a:t> Processes that are not necessarily aware of each other by their respective process IDs but that share access to some object, such as an I/O buffer. </a:t>
            </a:r>
          </a:p>
          <a:p>
            <a:pPr lvl="1">
              <a:buFont typeface="Arial" pitchFamily="34" charset="0"/>
              <a:buChar char="•"/>
            </a:pPr>
            <a:r>
              <a:rPr lang="en-NZ" b="0" i="0" dirty="0"/>
              <a:t> Such processes exhibit cooperation in sharing the common object.</a:t>
            </a:r>
          </a:p>
          <a:p>
            <a:pPr lvl="1">
              <a:buFont typeface="Arial" pitchFamily="34" charset="0"/>
              <a:buNone/>
            </a:pPr>
            <a:endParaRPr lang="en-NZ" b="0" i="0" dirty="0"/>
          </a:p>
          <a:p>
            <a:r>
              <a:rPr lang="en-NZ" b="1" i="0" dirty="0"/>
              <a:t>Processes directly aware of each other: </a:t>
            </a:r>
          </a:p>
          <a:p>
            <a:pPr lvl="1">
              <a:buFont typeface="Arial" pitchFamily="34" charset="0"/>
              <a:buChar char="•"/>
            </a:pPr>
            <a:r>
              <a:rPr lang="en-NZ" b="1" i="0" dirty="0"/>
              <a:t> </a:t>
            </a:r>
            <a:r>
              <a:rPr lang="en-NZ" b="0" i="0" dirty="0"/>
              <a:t>Processes that are able to communicate with each other by process ID and that are designed to work jointly on some activity. </a:t>
            </a:r>
          </a:p>
          <a:p>
            <a:pPr lvl="1">
              <a:buFont typeface="Arial" pitchFamily="34" charset="0"/>
              <a:buChar char="•"/>
            </a:pPr>
            <a:r>
              <a:rPr lang="en-NZ" b="0" i="0" dirty="0"/>
              <a:t> Again, such processes exhibit cooperation.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a:t>Need for mutual exclusion. </a:t>
            </a:r>
          </a:p>
          <a:p>
            <a:pPr lvl="1">
              <a:buFont typeface="Arial" pitchFamily="34" charset="0"/>
              <a:buChar char="•"/>
            </a:pPr>
            <a:r>
              <a:rPr lang="en-NZ" b="0" dirty="0"/>
              <a:t>Suppose two or more processes require access to a single nonsharable resource, such as a printer. </a:t>
            </a:r>
          </a:p>
          <a:p>
            <a:pPr lvl="1">
              <a:buFont typeface="Arial" pitchFamily="34" charset="0"/>
              <a:buChar char="•"/>
            </a:pPr>
            <a:r>
              <a:rPr lang="en-NZ" b="0" dirty="0"/>
              <a:t> During the course of execution, each process will be sending commands to the I/O device, receiving status information, sending data, and/or receiving data.</a:t>
            </a:r>
          </a:p>
          <a:p>
            <a:pPr lvl="2">
              <a:buFont typeface="Arial" pitchFamily="34" charset="0"/>
              <a:buChar char="•"/>
            </a:pPr>
            <a:r>
              <a:rPr lang="en-NZ" b="0" baseline="0" dirty="0"/>
              <a:t> </a:t>
            </a:r>
            <a:r>
              <a:rPr lang="en-NZ" b="0" dirty="0"/>
              <a:t>We will refer to such a resource as a </a:t>
            </a:r>
            <a:r>
              <a:rPr lang="en-NZ" b="1" dirty="0"/>
              <a:t>critical resource</a:t>
            </a:r>
            <a:r>
              <a:rPr lang="en-NZ" b="0" dirty="0"/>
              <a:t>, and the portion of the program that uses it a </a:t>
            </a:r>
            <a:r>
              <a:rPr lang="en-NZ" b="1" dirty="0"/>
              <a:t>critical section </a:t>
            </a:r>
            <a:r>
              <a:rPr lang="en-NZ" b="0" dirty="0"/>
              <a:t>of the program. </a:t>
            </a:r>
          </a:p>
          <a:p>
            <a:pPr lvl="1">
              <a:buFont typeface="Arial" pitchFamily="34" charset="0"/>
              <a:buChar char="•"/>
            </a:pPr>
            <a:r>
              <a:rPr lang="en-NZ" b="0" dirty="0"/>
              <a:t> It is important that only one program at a time be allowed in its critical section.</a:t>
            </a:r>
          </a:p>
          <a:p>
            <a:pPr lvl="1">
              <a:buFont typeface="Arial" pitchFamily="34" charset="0"/>
              <a:buChar char="•"/>
            </a:pPr>
            <a:r>
              <a:rPr lang="en-NZ" b="0" dirty="0"/>
              <a:t> We cannot simply rely on the OS to understand and enforce this restriction because the detailed requirements may not be obvious. </a:t>
            </a:r>
          </a:p>
          <a:p>
            <a:pPr lvl="1">
              <a:buFont typeface="Arial" pitchFamily="34" charset="0"/>
              <a:buChar char="•"/>
            </a:pPr>
            <a:r>
              <a:rPr lang="en-NZ" b="0" dirty="0"/>
              <a:t> In the case  of the printer, for example, we want any individual process to have control of the printer while it prints an entire file. </a:t>
            </a:r>
          </a:p>
          <a:p>
            <a:pPr lvl="2">
              <a:buFont typeface="Arial" pitchFamily="34" charset="0"/>
              <a:buChar char="•"/>
            </a:pPr>
            <a:r>
              <a:rPr lang="en-NZ" b="0" dirty="0"/>
              <a:t>Otherwise, lines from competing processes will be interleaved.</a:t>
            </a:r>
          </a:p>
          <a:p>
            <a:pPr lvl="0">
              <a:buFont typeface="Arial" pitchFamily="34" charset="0"/>
              <a:buNone/>
            </a:pPr>
            <a:endParaRPr lang="en-NZ" b="0" dirty="0"/>
          </a:p>
          <a:p>
            <a:pPr lvl="0">
              <a:buFont typeface="Arial" pitchFamily="34" charset="0"/>
              <a:buNone/>
            </a:pPr>
            <a:r>
              <a:rPr lang="en-NZ" b="0" dirty="0"/>
              <a:t>The enforcement of mutual exclusion creates two additional control problems:</a:t>
            </a:r>
          </a:p>
          <a:p>
            <a:pPr lvl="0">
              <a:buFont typeface="Arial" pitchFamily="34" charset="0"/>
              <a:buNone/>
            </a:pPr>
            <a:r>
              <a:rPr lang="en-NZ" b="1" dirty="0"/>
              <a:t>deadlock.</a:t>
            </a:r>
          </a:p>
          <a:p>
            <a:pPr lvl="1">
              <a:buFont typeface="Arial" pitchFamily="34" charset="0"/>
              <a:buChar char="•"/>
            </a:pPr>
            <a:r>
              <a:rPr lang="en-NZ" b="0" dirty="0"/>
              <a:t> Two processes is waiting for the same resources (or each waiting for a resource that the other has exclusive use</a:t>
            </a:r>
            <a:r>
              <a:rPr lang="en-NZ" b="0" baseline="0" dirty="0"/>
              <a:t> to)</a:t>
            </a:r>
          </a:p>
          <a:p>
            <a:pPr lvl="1">
              <a:buFont typeface="Arial" pitchFamily="34" charset="0"/>
              <a:buChar char="•"/>
            </a:pPr>
            <a:r>
              <a:rPr lang="en-NZ" b="0" dirty="0"/>
              <a:t> Neither will release the resource that it already owns until it has acquired the other resource and performed the function requiring both resources. </a:t>
            </a:r>
          </a:p>
          <a:p>
            <a:pPr lvl="1">
              <a:buFont typeface="Arial" pitchFamily="34" charset="0"/>
              <a:buChar char="•"/>
            </a:pPr>
            <a:r>
              <a:rPr lang="en-NZ" b="0" dirty="0"/>
              <a:t> The two processes are deadlocked.</a:t>
            </a:r>
          </a:p>
          <a:p>
            <a:pPr lvl="0">
              <a:buFont typeface="Arial" pitchFamily="34" charset="0"/>
              <a:buNone/>
            </a:pPr>
            <a:r>
              <a:rPr lang="en-US" b="1" dirty="0"/>
              <a:t>starvation.</a:t>
            </a:r>
          </a:p>
          <a:p>
            <a:pPr lvl="1">
              <a:buFont typeface="Arial" pitchFamily="34" charset="0"/>
              <a:buChar char="•"/>
            </a:pPr>
            <a:r>
              <a:rPr lang="en-US" b="1" dirty="0"/>
              <a:t> </a:t>
            </a:r>
            <a:r>
              <a:rPr lang="en-US" b="0" dirty="0"/>
              <a:t>The OS may grant access</a:t>
            </a:r>
            <a:r>
              <a:rPr lang="en-US" b="0" baseline="0" dirty="0"/>
              <a:t> to resources to a number of processes while neglecting another</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uniprocessor system, concurrent processes cannot have overlapped execution;</a:t>
            </a:r>
          </a:p>
          <a:p>
            <a:pPr lvl="1"/>
            <a:r>
              <a:rPr lang="en-NZ" dirty="0"/>
              <a:t>they can only be interleaved.</a:t>
            </a:r>
          </a:p>
          <a:p>
            <a:pPr lvl="0"/>
            <a:endParaRPr lang="en-NZ" dirty="0"/>
          </a:p>
          <a:p>
            <a:pPr lvl="0"/>
            <a:r>
              <a:rPr lang="en-NZ" dirty="0"/>
              <a:t>To guarantee mutual exclusion, it is sufficient to prevent a process from being interrupted.</a:t>
            </a:r>
          </a:p>
          <a:p>
            <a:pPr lvl="0"/>
            <a:endParaRPr lang="en-NZ" dirty="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Because the critical section cannot be interrupted, mutual exclusion is guaranteed.</a:t>
            </a:r>
          </a:p>
          <a:p>
            <a:endParaRPr lang="en-NZ" dirty="0"/>
          </a:p>
          <a:p>
            <a:r>
              <a:rPr lang="en-NZ" dirty="0"/>
              <a:t>The price of this approach, however, is high. </a:t>
            </a:r>
          </a:p>
          <a:p>
            <a:pPr lvl="1"/>
            <a:r>
              <a:rPr lang="en-NZ" dirty="0"/>
              <a:t>The efficiency of execution could be noticeably degraded because the processor is limited in its ability to interleave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More</a:t>
            </a:r>
            <a:r>
              <a:rPr lang="en-NZ" baseline="0" dirty="0"/>
              <a:t> details on these approaches in the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version of the instruction checks a memory location (*word) against a test value (testval). </a:t>
            </a:r>
          </a:p>
          <a:p>
            <a:endParaRPr lang="en-NZ" dirty="0"/>
          </a:p>
          <a:p>
            <a:r>
              <a:rPr lang="en-NZ" dirty="0"/>
              <a:t>If the memory location’s current value is testval, it is replaced with newval; </a:t>
            </a:r>
          </a:p>
          <a:p>
            <a:pPr lvl="1"/>
            <a:r>
              <a:rPr lang="en-NZ" dirty="0"/>
              <a:t>otherwise it is left unchanged. </a:t>
            </a:r>
          </a:p>
          <a:p>
            <a:pPr lvl="0"/>
            <a:endParaRPr lang="en-NZ" dirty="0"/>
          </a:p>
          <a:p>
            <a:pPr lvl="0"/>
            <a:r>
              <a:rPr lang="en-NZ" dirty="0"/>
              <a:t>The old memory value is always returned; </a:t>
            </a:r>
          </a:p>
          <a:p>
            <a:pPr lvl="1"/>
            <a:r>
              <a:rPr lang="en-NZ" dirty="0"/>
              <a:t>thus, the memory location has been updated if the returned value is the same as the test value.</a:t>
            </a:r>
          </a:p>
          <a:p>
            <a:pPr lvl="0"/>
            <a:endParaRPr lang="en-NZ" dirty="0"/>
          </a:p>
          <a:p>
            <a:pPr marL="228600" lvl="0" indent="-228600">
              <a:buAutoNum type="arabicParenR"/>
            </a:pPr>
            <a:r>
              <a:rPr lang="en-NZ" dirty="0"/>
              <a:t>A compare is made between a memory value and a test value; </a:t>
            </a:r>
          </a:p>
          <a:p>
            <a:pPr marL="228600" lvl="0" indent="-228600">
              <a:buAutoNum type="arabicParenR"/>
            </a:pPr>
            <a:r>
              <a:rPr lang="en-NZ" dirty="0"/>
              <a:t>if the values differ a swap occurs.</a:t>
            </a:r>
          </a:p>
          <a:p>
            <a:br>
              <a:rPr lang="en-NZ" dirty="0"/>
            </a:br>
            <a:r>
              <a:rPr lang="en-NZ" dirty="0"/>
              <a:t>The entire compare&amp;swap function is carried out atomically; </a:t>
            </a:r>
          </a:p>
          <a:p>
            <a:pPr lvl="1"/>
            <a:r>
              <a:rPr lang="en-NZ" dirty="0"/>
              <a:t>Ie  it is not subject</a:t>
            </a:r>
          </a:p>
          <a:p>
            <a:r>
              <a:rPr lang="en-NZ" dirty="0"/>
              <a:t>to interruption.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a mutual exclusion protocol based on the use of this instruction.</a:t>
            </a:r>
          </a:p>
          <a:p>
            <a:endParaRPr lang="en-NZ" dirty="0"/>
          </a:p>
          <a:p>
            <a:r>
              <a:rPr lang="en-NZ" dirty="0"/>
              <a:t>A shared variable </a:t>
            </a:r>
            <a:r>
              <a:rPr lang="en-NZ" b="1" i="1" dirty="0"/>
              <a:t>bolt </a:t>
            </a:r>
            <a:r>
              <a:rPr lang="en-NZ" dirty="0"/>
              <a:t>is initialized to 0. </a:t>
            </a:r>
          </a:p>
          <a:p>
            <a:pPr lvl="1"/>
            <a:r>
              <a:rPr lang="en-NZ" dirty="0"/>
              <a:t>The only process that may enter its critical section is one that finds bolt equal to 0. </a:t>
            </a:r>
          </a:p>
          <a:p>
            <a:pPr lvl="0"/>
            <a:endParaRPr lang="en-NZ" dirty="0"/>
          </a:p>
          <a:p>
            <a:pPr lvl="0"/>
            <a:r>
              <a:rPr lang="en-NZ" dirty="0"/>
              <a:t>All other processes that</a:t>
            </a:r>
            <a:r>
              <a:rPr lang="en-NZ" baseline="0" dirty="0"/>
              <a:t> enter their critical section go into a busy waiting mode.</a:t>
            </a:r>
          </a:p>
          <a:p>
            <a:pPr lvl="0"/>
            <a:endParaRPr lang="en-NZ" baseline="0" dirty="0"/>
          </a:p>
          <a:p>
            <a:pPr lvl="0"/>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instruction exchanges the contents of a register with that of a memory location.</a:t>
            </a:r>
          </a:p>
          <a:p>
            <a:endParaRPr lang="en-NZ" dirty="0"/>
          </a:p>
          <a:p>
            <a:r>
              <a:rPr lang="en-NZ" dirty="0"/>
              <a:t>Both the Intel IA-32 architecture (Pentium) and the IA-64 architecture (Itanium) contain an XCHG instruction.</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a mutual exclusion protocol based on the use of an exchange instruction. </a:t>
            </a:r>
          </a:p>
          <a:p>
            <a:endParaRPr lang="en-NZ" dirty="0"/>
          </a:p>
          <a:p>
            <a:r>
              <a:rPr lang="en-NZ" dirty="0"/>
              <a:t>A shared variable bolt is initialized to 0. </a:t>
            </a:r>
          </a:p>
          <a:p>
            <a:pPr lvl="1">
              <a:buFont typeface="Arial" pitchFamily="34" charset="0"/>
              <a:buChar char="•"/>
            </a:pPr>
            <a:r>
              <a:rPr lang="en-NZ" dirty="0"/>
              <a:t>Each process uses a local variable key that is initialized to 1.</a:t>
            </a:r>
          </a:p>
          <a:p>
            <a:pPr lvl="1">
              <a:buFont typeface="Arial" pitchFamily="34" charset="0"/>
              <a:buChar char="•"/>
            </a:pPr>
            <a:r>
              <a:rPr lang="en-NZ" dirty="0"/>
              <a:t>The only process that may enter its critical section is one that finds bolt equal to 0. </a:t>
            </a:r>
          </a:p>
          <a:p>
            <a:pPr lvl="1">
              <a:buFont typeface="Arial" pitchFamily="34" charset="0"/>
              <a:buChar char="•"/>
            </a:pPr>
            <a:r>
              <a:rPr lang="en-NZ" dirty="0"/>
              <a:t>It excludes all other processes from the critical section by setting bolt to 1.</a:t>
            </a:r>
          </a:p>
          <a:p>
            <a:pPr lvl="1">
              <a:buFont typeface="Arial" pitchFamily="34" charset="0"/>
              <a:buChar char="•"/>
            </a:pPr>
            <a:r>
              <a:rPr lang="en-NZ" dirty="0"/>
              <a:t>When a process leaves its critical section, it resets bolt to 0, allowing another process to gain access to its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a:t>Busy waiting </a:t>
            </a:r>
          </a:p>
          <a:p>
            <a:pPr lvl="1"/>
            <a:r>
              <a:rPr lang="en-NZ" dirty="0"/>
              <a:t>While a process is waiting for access to a critical section, it continues to consume processor time.</a:t>
            </a:r>
          </a:p>
          <a:p>
            <a:pPr lvl="1"/>
            <a:endParaRPr lang="en-NZ" dirty="0"/>
          </a:p>
          <a:p>
            <a:r>
              <a:rPr lang="en-NZ" b="1" dirty="0"/>
              <a:t>Starvation is possible. </a:t>
            </a:r>
          </a:p>
          <a:p>
            <a:pPr lvl="1"/>
            <a:r>
              <a:rPr lang="en-NZ" dirty="0"/>
              <a:t>When a process leaves a critical section and more than one process is waiting, the selection of a waiting process is arbitrary. </a:t>
            </a:r>
          </a:p>
          <a:p>
            <a:pPr lvl="1"/>
            <a:r>
              <a:rPr lang="en-NZ" dirty="0"/>
              <a:t>Thus, some process could indefinitely be denied access.</a:t>
            </a:r>
          </a:p>
          <a:p>
            <a:pPr lvl="1"/>
            <a:endParaRPr lang="en-NZ" dirty="0"/>
          </a:p>
          <a:p>
            <a:r>
              <a:rPr lang="en-NZ" b="1" dirty="0"/>
              <a:t>Deadlock is possible. </a:t>
            </a:r>
          </a:p>
          <a:p>
            <a:pPr lvl="1"/>
            <a:r>
              <a:rPr lang="en-NZ" dirty="0"/>
              <a:t>Example (on a uniprocessor).</a:t>
            </a:r>
          </a:p>
          <a:p>
            <a:pPr lvl="1">
              <a:buFont typeface="Arial" pitchFamily="34" charset="0"/>
              <a:buChar char="•"/>
            </a:pPr>
            <a:r>
              <a:rPr lang="en-NZ" dirty="0"/>
              <a:t> Process P1 executes the special instruction (e.g., compare&amp;swap, exchange) and enters its critical section. </a:t>
            </a:r>
          </a:p>
          <a:p>
            <a:pPr lvl="1">
              <a:buFont typeface="Arial" pitchFamily="34" charset="0"/>
              <a:buChar char="•"/>
            </a:pPr>
            <a:r>
              <a:rPr lang="en-NZ" dirty="0"/>
              <a:t> P1 is then interrupted to give the processor to P2, which has higher priority. </a:t>
            </a:r>
          </a:p>
          <a:p>
            <a:pPr lvl="1">
              <a:buFont typeface="Arial" pitchFamily="34" charset="0"/>
              <a:buChar char="•"/>
            </a:pPr>
            <a:r>
              <a:rPr lang="en-NZ" dirty="0"/>
              <a:t> If P2 now attempts to use the same resource as P1, it will be denied access because of the mutual exclusion mechanism. </a:t>
            </a:r>
          </a:p>
          <a:p>
            <a:pPr lvl="2">
              <a:buFont typeface="Arial" pitchFamily="34" charset="0"/>
              <a:buChar char="•"/>
            </a:pPr>
            <a:r>
              <a:rPr lang="en-NZ" dirty="0"/>
              <a:t> Thus it will go into a busy waiting loop. </a:t>
            </a:r>
          </a:p>
          <a:p>
            <a:pPr lvl="1">
              <a:buFont typeface="Arial" pitchFamily="34" charset="0"/>
              <a:buChar char="•"/>
            </a:pPr>
            <a:r>
              <a:rPr lang="en-NZ" dirty="0"/>
              <a:t>However, P1 will never be dispatched because it is of lower priority than another ready process,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a:t>1. A semaphore may be initialized to a nonnegative integer value.</a:t>
            </a:r>
          </a:p>
          <a:p>
            <a:pPr>
              <a:buFont typeface="Arial" pitchFamily="34" charset="0"/>
              <a:buNone/>
            </a:pPr>
            <a:endParaRPr lang="en-NZ" dirty="0"/>
          </a:p>
          <a:p>
            <a:pPr>
              <a:buFont typeface="Arial" pitchFamily="34" charset="0"/>
              <a:buNone/>
            </a:pPr>
            <a:r>
              <a:rPr lang="en-NZ" dirty="0"/>
              <a:t>2. The semWait operation decrements the semaphore value. </a:t>
            </a:r>
          </a:p>
          <a:p>
            <a:pPr lvl="1">
              <a:buFont typeface="Arial" pitchFamily="34" charset="0"/>
              <a:buChar char="•"/>
            </a:pPr>
            <a:r>
              <a:rPr lang="en-NZ" dirty="0"/>
              <a:t>If the value becomes negative, then the process executing the semWait is blocked. </a:t>
            </a:r>
          </a:p>
          <a:p>
            <a:pPr lvl="1">
              <a:buFont typeface="Arial" pitchFamily="34" charset="0"/>
              <a:buChar char="•"/>
            </a:pPr>
            <a:r>
              <a:rPr lang="en-NZ" dirty="0"/>
              <a:t> Otherwise, the process continues execution.</a:t>
            </a:r>
          </a:p>
          <a:p>
            <a:pPr lvl="1">
              <a:buFont typeface="Arial" pitchFamily="34" charset="0"/>
              <a:buChar char="•"/>
            </a:pPr>
            <a:endParaRPr lang="en-NZ" dirty="0"/>
          </a:p>
          <a:p>
            <a:pPr>
              <a:buFont typeface="Arial" pitchFamily="34" charset="0"/>
              <a:buNone/>
            </a:pPr>
            <a:r>
              <a:rPr lang="en-NZ" dirty="0"/>
              <a:t>3. The semSignal operation increments the semaphore value. </a:t>
            </a:r>
          </a:p>
          <a:p>
            <a:pPr lvl="1">
              <a:buFont typeface="Arial" pitchFamily="34" charset="0"/>
              <a:buChar char="•"/>
            </a:pPr>
            <a:r>
              <a:rPr lang="en-NZ" dirty="0"/>
              <a:t> If the resulting value is less than or equal to zero, then a process blocked by a semWait operation, if any, is unblocked.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example of a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br>
              <a:rPr lang="en-US" dirty="0"/>
            </a:br>
            <a:r>
              <a:rPr lang="en-US" dirty="0"/>
              <a:t>A more restrictive</a:t>
            </a:r>
            <a:r>
              <a:rPr lang="en-US" baseline="0" dirty="0"/>
              <a:t> semaphore which may only have the value of 0 or 1</a:t>
            </a:r>
          </a:p>
          <a:p>
            <a:endParaRPr lang="en-US" baseline="0" dirty="0"/>
          </a:p>
          <a:p>
            <a:r>
              <a:rPr lang="en-NZ" dirty="0"/>
              <a:t>A</a:t>
            </a:r>
            <a:r>
              <a:rPr lang="en-NZ" baseline="0" dirty="0"/>
              <a:t> similar </a:t>
            </a:r>
            <a:r>
              <a:rPr lang="en-NZ" dirty="0"/>
              <a:t>concept related to the binary semaphore is the </a:t>
            </a:r>
            <a:r>
              <a:rPr lang="en-NZ" b="1" dirty="0"/>
              <a:t>mutex</a:t>
            </a:r>
            <a:r>
              <a:rPr lang="en-NZ" dirty="0"/>
              <a:t>.</a:t>
            </a:r>
          </a:p>
          <a:p>
            <a:pPr lvl="1">
              <a:buFont typeface="Arial" pitchFamily="34" charset="0"/>
              <a:buChar char="•"/>
            </a:pPr>
            <a:r>
              <a:rPr lang="en-NZ" dirty="0"/>
              <a:t> A key difference between the two is that the process that locks the mutex (sets the value to zero) must be the one to unlock it (sets the value to 1). </a:t>
            </a:r>
          </a:p>
          <a:p>
            <a:pPr lvl="1">
              <a:buFont typeface="Arial" pitchFamily="34" charset="0"/>
              <a:buChar char="•"/>
            </a:pPr>
            <a:r>
              <a:rPr lang="en-NZ" dirty="0"/>
              <a:t> In contrast, it is possible for one process to lock a binary semaphore and for another to unlock 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For both counting semaphores and binary semaphores, a queue is used to hold processes waiting on the semaphore. </a:t>
            </a:r>
          </a:p>
          <a:p>
            <a:endParaRPr lang="en-NZ" dirty="0"/>
          </a:p>
          <a:p>
            <a:r>
              <a:rPr lang="en-NZ" dirty="0"/>
              <a:t>The question arises of the order in which processes are removed from such a queue. </a:t>
            </a:r>
          </a:p>
          <a:p>
            <a:endParaRPr lang="en-NZ" dirty="0"/>
          </a:p>
          <a:p>
            <a:r>
              <a:rPr lang="en-NZ" dirty="0"/>
              <a:t>The fairest removal policy is first-in-first-out (FIFO):</a:t>
            </a:r>
          </a:p>
          <a:p>
            <a:pPr lvl="1">
              <a:buFont typeface="Arial" pitchFamily="34" charset="0"/>
              <a:buChar char="•"/>
            </a:pPr>
            <a:r>
              <a:rPr lang="en-NZ" dirty="0"/>
              <a:t>The process that has been blocked the longest is released from the queue first; a semaphore whose definition includes this policy is called a </a:t>
            </a:r>
            <a:r>
              <a:rPr lang="en-NZ" b="1" dirty="0"/>
              <a:t>strong semaphore. </a:t>
            </a:r>
          </a:p>
          <a:p>
            <a:pPr lvl="1">
              <a:buFont typeface="Arial" pitchFamily="34" charset="0"/>
              <a:buChar char="•"/>
            </a:pPr>
            <a:r>
              <a:rPr lang="en-NZ" dirty="0"/>
              <a:t>A semaphore that does not specify the order in which processes are removed from the queue is a weak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central themes of operating system design are all concerned with the management of processes and threads:</a:t>
            </a:r>
          </a:p>
          <a:p>
            <a:pPr lvl="1"/>
            <a:r>
              <a:rPr lang="en-NZ" dirty="0"/>
              <a:t>• Multiprogramming: </a:t>
            </a:r>
          </a:p>
          <a:p>
            <a:pPr lvl="2"/>
            <a:r>
              <a:rPr lang="en-NZ" dirty="0"/>
              <a:t>The management of multiple processes within a uniprocessor system.</a:t>
            </a:r>
          </a:p>
          <a:p>
            <a:pPr lvl="1"/>
            <a:r>
              <a:rPr lang="en-NZ" dirty="0"/>
              <a:t>• Multiprocessing: </a:t>
            </a:r>
          </a:p>
          <a:p>
            <a:pPr lvl="2"/>
            <a:r>
              <a:rPr lang="en-NZ" dirty="0"/>
              <a:t>The management of multiple processes within a multiprocessor.</a:t>
            </a:r>
          </a:p>
          <a:p>
            <a:pPr lvl="1"/>
            <a:r>
              <a:rPr lang="en-NZ" dirty="0"/>
              <a:t>• Distributed processing: </a:t>
            </a:r>
          </a:p>
          <a:p>
            <a:pPr lvl="2"/>
            <a:r>
              <a:rPr lang="en-NZ" dirty="0"/>
              <a:t>The management of multiple processes executing on multiple, distributed computer systems.</a:t>
            </a:r>
          </a:p>
          <a:p>
            <a:pPr lvl="2"/>
            <a:r>
              <a:rPr lang="en-NZ" dirty="0"/>
              <a:t>E.</a:t>
            </a:r>
            <a:r>
              <a:rPr lang="en-NZ" baseline="0" dirty="0"/>
              <a:t> </a:t>
            </a:r>
            <a:r>
              <a:rPr lang="en-NZ" dirty="0"/>
              <a:t>G clusters</a:t>
            </a:r>
          </a:p>
          <a:p>
            <a:pPr lvl="0"/>
            <a:endParaRPr lang="en-NZ" dirty="0"/>
          </a:p>
          <a:p>
            <a:pPr lvl="0"/>
            <a:r>
              <a:rPr lang="en-NZ" dirty="0"/>
              <a:t>Concurrency encompasses a host of design issues, including </a:t>
            </a:r>
          </a:p>
          <a:p>
            <a:pPr lvl="1">
              <a:buFont typeface="Arial" pitchFamily="34" charset="0"/>
              <a:buChar char="•"/>
            </a:pPr>
            <a:r>
              <a:rPr lang="en-NZ" dirty="0"/>
              <a:t> communication among processes, </a:t>
            </a:r>
          </a:p>
          <a:p>
            <a:pPr lvl="1">
              <a:buFont typeface="Arial" pitchFamily="34" charset="0"/>
              <a:buChar char="•"/>
            </a:pPr>
            <a:r>
              <a:rPr lang="en-NZ" dirty="0"/>
              <a:t> sharing of and competing for resources (such as memory, files, and I/O access),</a:t>
            </a:r>
          </a:p>
          <a:p>
            <a:pPr lvl="1">
              <a:buFont typeface="Arial" pitchFamily="34" charset="0"/>
              <a:buChar char="•"/>
            </a:pPr>
            <a:r>
              <a:rPr lang="en-NZ" baseline="0" dirty="0"/>
              <a:t> </a:t>
            </a:r>
            <a:r>
              <a:rPr lang="en-NZ" dirty="0"/>
              <a:t>synchronization of the activities of multiple processes, and </a:t>
            </a:r>
          </a:p>
          <a:p>
            <a:pPr lvl="1">
              <a:buFont typeface="Arial" pitchFamily="34" charset="0"/>
              <a:buChar char="•"/>
            </a:pPr>
            <a:r>
              <a:rPr lang="en-NZ" dirty="0"/>
              <a:t> allocation of processor time to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a:t>Animated Slide – </a:t>
            </a:r>
            <a:r>
              <a:rPr lang="en-NZ" b="0" dirty="0"/>
              <a:t>animation</a:t>
            </a:r>
            <a:r>
              <a:rPr lang="en-NZ" b="0" baseline="0" dirty="0"/>
              <a:t> shows sections of the diagram to focus and remove distraction</a:t>
            </a:r>
            <a:endParaRPr lang="en-NZ" b="1" dirty="0"/>
          </a:p>
          <a:p>
            <a:endParaRPr lang="en-NZ" b="1" dirty="0"/>
          </a:p>
          <a:p>
            <a:r>
              <a:rPr lang="en-NZ" dirty="0"/>
              <a:t>Processes A, B, and C depend on a result from process D. </a:t>
            </a:r>
          </a:p>
          <a:p>
            <a:endParaRPr lang="en-NZ" dirty="0"/>
          </a:p>
          <a:p>
            <a:r>
              <a:rPr lang="en-NZ" dirty="0"/>
              <a:t>Initially (1), A is running;</a:t>
            </a:r>
          </a:p>
          <a:p>
            <a:pPr lvl="1">
              <a:buFont typeface="Arial" pitchFamily="34" charset="0"/>
              <a:buChar char="•"/>
            </a:pPr>
            <a:r>
              <a:rPr lang="en-NZ" dirty="0"/>
              <a:t> B, C, and D are ready; </a:t>
            </a:r>
          </a:p>
          <a:p>
            <a:pPr lvl="1">
              <a:buFont typeface="Arial" pitchFamily="34" charset="0"/>
              <a:buChar char="•"/>
            </a:pPr>
            <a:r>
              <a:rPr lang="en-NZ" dirty="0"/>
              <a:t> the semaphore count is 1, indicating that one of D’s results is available.</a:t>
            </a:r>
          </a:p>
          <a:p>
            <a:pPr lvl="1">
              <a:buFont typeface="Arial" pitchFamily="34" charset="0"/>
              <a:buChar char="•"/>
            </a:pPr>
            <a:r>
              <a:rPr lang="en-NZ" dirty="0"/>
              <a:t> When A issues a semWait instruction on semaphore </a:t>
            </a:r>
            <a:r>
              <a:rPr lang="en-NZ" b="1" dirty="0"/>
              <a:t>s</a:t>
            </a:r>
            <a:r>
              <a:rPr lang="en-NZ" dirty="0"/>
              <a:t>, the semaphore decrements to 0, and A can continue to execute; </a:t>
            </a:r>
          </a:p>
          <a:p>
            <a:pPr lvl="1">
              <a:buFont typeface="Arial" pitchFamily="34" charset="0"/>
              <a:buChar char="•"/>
            </a:pPr>
            <a:r>
              <a:rPr lang="en-NZ" dirty="0"/>
              <a:t> subsequently it rejoins the ready queue.</a:t>
            </a:r>
          </a:p>
          <a:p>
            <a:pPr lvl="0">
              <a:buFont typeface="Arial" pitchFamily="34" charset="0"/>
              <a:buNone/>
            </a:pPr>
            <a:endParaRPr lang="en-NZ" dirty="0"/>
          </a:p>
          <a:p>
            <a:pPr lvl="0">
              <a:buFont typeface="Arial" pitchFamily="34" charset="0"/>
              <a:buNone/>
            </a:pPr>
            <a:r>
              <a:rPr lang="en-NZ" dirty="0"/>
              <a:t>Then B runs (2), eventually issues a semWait instruction, and is blocked, </a:t>
            </a:r>
          </a:p>
          <a:p>
            <a:pPr lvl="0">
              <a:buFont typeface="Arial" pitchFamily="34" charset="0"/>
              <a:buNone/>
            </a:pPr>
            <a:endParaRPr lang="en-NZ" dirty="0"/>
          </a:p>
          <a:p>
            <a:pPr lvl="0">
              <a:buFont typeface="Arial" pitchFamily="34" charset="0"/>
              <a:buNone/>
            </a:pPr>
            <a:r>
              <a:rPr lang="en-NZ" dirty="0"/>
              <a:t>allowing D to run (3).</a:t>
            </a:r>
          </a:p>
          <a:p>
            <a:pPr lvl="1">
              <a:buFont typeface="Arial" pitchFamily="34" charset="0"/>
              <a:buNone/>
            </a:pPr>
            <a:r>
              <a:rPr lang="en-NZ" dirty="0"/>
              <a:t>When D completes a new result, it issues a semSignal instruction, </a:t>
            </a:r>
          </a:p>
          <a:p>
            <a:pPr lvl="0">
              <a:buFont typeface="Arial" pitchFamily="34" charset="0"/>
              <a:buNone/>
            </a:pPr>
            <a:endParaRPr lang="en-NZ" dirty="0"/>
          </a:p>
          <a:p>
            <a:pPr lvl="0">
              <a:buFont typeface="Arial" pitchFamily="34" charset="0"/>
              <a:buNone/>
            </a:pPr>
            <a:r>
              <a:rPr lang="en-NZ" dirty="0"/>
              <a:t>which allows B to move to the ready queue (4). </a:t>
            </a:r>
          </a:p>
          <a:p>
            <a:pPr lvl="1">
              <a:buFont typeface="Arial" pitchFamily="34" charset="0"/>
              <a:buNone/>
            </a:pPr>
            <a:r>
              <a:rPr lang="en-NZ" dirty="0"/>
              <a:t>D rejoins the ready queue and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C begins to run (5) </a:t>
            </a:r>
          </a:p>
          <a:p>
            <a:pPr lvl="1">
              <a:buFont typeface="Arial" pitchFamily="34" charset="0"/>
              <a:buChar char="•"/>
            </a:pPr>
            <a:r>
              <a:rPr lang="en-NZ" dirty="0"/>
              <a:t>but is blocked when it issues a semWait instruction. </a:t>
            </a:r>
          </a:p>
          <a:p>
            <a:pPr lvl="1">
              <a:buFont typeface="Arial" pitchFamily="34" charset="0"/>
              <a:buChar char="•"/>
            </a:pPr>
            <a:r>
              <a:rPr lang="en-NZ" dirty="0"/>
              <a:t>Similarly, A and B run and are blocked on the semaphore, </a:t>
            </a:r>
          </a:p>
          <a:p>
            <a:pPr lvl="0">
              <a:buFont typeface="Arial" pitchFamily="34" charset="0"/>
              <a:buNone/>
            </a:pPr>
            <a:endParaRPr lang="en-NZ" dirty="0"/>
          </a:p>
          <a:p>
            <a:pPr lvl="0">
              <a:buFont typeface="Arial" pitchFamily="34" charset="0"/>
              <a:buNone/>
            </a:pPr>
            <a:r>
              <a:rPr lang="en-NZ" dirty="0"/>
              <a:t>allowing D to resume execution (6).When D has a result, it issues a semSignal, which transfers</a:t>
            </a:r>
            <a:r>
              <a:rPr lang="en-NZ" baseline="0" dirty="0"/>
              <a:t> </a:t>
            </a:r>
            <a:r>
              <a:rPr lang="en-NZ" dirty="0"/>
              <a:t>C to the ready queue. Later cycles of D will release A and B from the Blocked state.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a straightforward solution to the mutual exclusion problem using a semaphore </a:t>
            </a:r>
          </a:p>
          <a:p>
            <a:endParaRPr lang="en-NZ" dirty="0"/>
          </a:p>
          <a:p>
            <a:r>
              <a:rPr lang="en-NZ" dirty="0"/>
              <a:t>Consider n processes, identified in the array P(i), all of which need access to the same resource s. </a:t>
            </a:r>
          </a:p>
          <a:p>
            <a:pPr lvl="1">
              <a:buFont typeface="Arial" pitchFamily="34" charset="0"/>
              <a:buChar char="•"/>
            </a:pPr>
            <a:r>
              <a:rPr lang="en-NZ" dirty="0"/>
              <a:t> Each process has a critical section used to access the resource. </a:t>
            </a:r>
          </a:p>
          <a:p>
            <a:pPr lvl="1">
              <a:buFont typeface="Arial" pitchFamily="34" charset="0"/>
              <a:buChar char="•"/>
            </a:pPr>
            <a:r>
              <a:rPr lang="en-NZ" dirty="0"/>
              <a:t> In each process, a semWait(s) is executed just before its critical section. </a:t>
            </a:r>
          </a:p>
          <a:p>
            <a:pPr lvl="2">
              <a:buFont typeface="Arial" pitchFamily="34" charset="0"/>
              <a:buChar char="•"/>
            </a:pPr>
            <a:r>
              <a:rPr lang="en-NZ" dirty="0"/>
              <a:t> If the value of s becomes negative, the process is blocked. </a:t>
            </a:r>
          </a:p>
          <a:p>
            <a:pPr lvl="2">
              <a:buFont typeface="Arial" pitchFamily="34" charset="0"/>
              <a:buChar char="•"/>
            </a:pPr>
            <a:r>
              <a:rPr lang="en-NZ" dirty="0"/>
              <a:t> If the value is 1, then it is decremented to 0 and the process immediately enters its critical section; </a:t>
            </a:r>
          </a:p>
          <a:p>
            <a:pPr lvl="1">
              <a:buFont typeface="Arial" pitchFamily="34" charset="0"/>
              <a:buChar char="•"/>
            </a:pPr>
            <a:r>
              <a:rPr lang="en-NZ" dirty="0"/>
              <a:t> because s is no longer positive, no other process will be able to enter its critical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Figure 5.7, shows a possible sequence for three processes using the mutual exclusion discipline of Figure 5.6.</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Three processes (A,B, C) access a shared resource protected by the semaphore </a:t>
            </a:r>
            <a:r>
              <a:rPr lang="en-NZ" sz="1200" i="1" kern="1200" baseline="0" dirty="0">
                <a:solidFill>
                  <a:schemeClr val="tx1"/>
                </a:solidFill>
                <a:latin typeface="+mn-lt"/>
                <a:ea typeface="+mn-ea"/>
                <a:cs typeface="+mn-cs"/>
              </a:rPr>
              <a:t>lock. </a:t>
            </a:r>
          </a:p>
          <a:p>
            <a:pPr lvl="1">
              <a:buFont typeface="Arial" pitchFamily="34" charset="0"/>
              <a:buChar char="•"/>
            </a:pPr>
            <a:r>
              <a:rPr lang="en-NZ" sz="1200" i="1" kern="1200" baseline="0" dirty="0">
                <a:solidFill>
                  <a:schemeClr val="tx1"/>
                </a:solidFill>
                <a:latin typeface="+mn-lt"/>
                <a:ea typeface="+mn-ea"/>
                <a:cs typeface="+mn-cs"/>
              </a:rPr>
              <a:t>Process-</a:t>
            </a:r>
            <a:r>
              <a:rPr lang="en-NZ" sz="1200" kern="1200" baseline="0" dirty="0">
                <a:solidFill>
                  <a:schemeClr val="tx1"/>
                </a:solidFill>
                <a:latin typeface="+mn-lt"/>
                <a:ea typeface="+mn-ea"/>
                <a:cs typeface="+mn-cs"/>
              </a:rPr>
              <a:t>A executes semWait(lock); </a:t>
            </a:r>
          </a:p>
          <a:p>
            <a:pPr lvl="2">
              <a:buFont typeface="Arial" pitchFamily="34" charset="0"/>
              <a:buChar char="•"/>
            </a:pPr>
            <a:r>
              <a:rPr lang="en-NZ" sz="1200" kern="1200" baseline="0" dirty="0">
                <a:solidFill>
                  <a:schemeClr val="tx1"/>
                </a:solidFill>
                <a:latin typeface="+mn-lt"/>
                <a:ea typeface="+mn-ea"/>
                <a:cs typeface="+mn-cs"/>
              </a:rPr>
              <a:t> because the semaphore has a value of 1 at the time of the semWait operation, A can immediately enter its critical section and the semaphore takes on the value 0.</a:t>
            </a:r>
          </a:p>
          <a:p>
            <a:pPr lvl="1">
              <a:buFont typeface="Arial" pitchFamily="34" charset="0"/>
              <a:buChar char="•"/>
            </a:pPr>
            <a:endParaRPr lang="en-NZ" sz="1200" kern="1200" baseline="0" dirty="0">
              <a:solidFill>
                <a:schemeClr val="tx1"/>
              </a:solidFill>
              <a:latin typeface="+mn-lt"/>
              <a:ea typeface="+mn-ea"/>
              <a:cs typeface="+mn-cs"/>
            </a:endParaRPr>
          </a:p>
          <a:p>
            <a:pPr lvl="1">
              <a:buFont typeface="Arial" pitchFamily="34" charset="0"/>
              <a:buChar char="•"/>
            </a:pPr>
            <a:r>
              <a:rPr lang="en-NZ" sz="1200" kern="1200" baseline="0" dirty="0">
                <a:solidFill>
                  <a:schemeClr val="tx1"/>
                </a:solidFill>
                <a:latin typeface="+mn-lt"/>
                <a:ea typeface="+mn-ea"/>
                <a:cs typeface="+mn-cs"/>
              </a:rPr>
              <a:t>While A is in its critical section, both B and C perform a semWait operation and are blocked pending the availability of the semaphore. </a:t>
            </a:r>
          </a:p>
          <a:p>
            <a:pPr lvl="1">
              <a:buFont typeface="Arial" pitchFamily="34" charset="0"/>
              <a:buChar char="•"/>
            </a:pPr>
            <a:endParaRPr lang="en-NZ" sz="1200" kern="1200" baseline="0" dirty="0">
              <a:solidFill>
                <a:schemeClr val="tx1"/>
              </a:solidFill>
              <a:latin typeface="+mn-lt"/>
              <a:ea typeface="+mn-ea"/>
              <a:cs typeface="+mn-cs"/>
            </a:endParaRPr>
          </a:p>
          <a:p>
            <a:pPr lvl="1">
              <a:buFont typeface="Arial" pitchFamily="34" charset="0"/>
              <a:buChar char="•"/>
            </a:pPr>
            <a:r>
              <a:rPr lang="en-NZ" sz="1200" kern="1200" baseline="0" dirty="0">
                <a:solidFill>
                  <a:schemeClr val="tx1"/>
                </a:solidFill>
                <a:latin typeface="+mn-lt"/>
                <a:ea typeface="+mn-ea"/>
                <a:cs typeface="+mn-cs"/>
              </a:rPr>
              <a:t>When A exits its critical section and performs semSignal(lock), B, which was the first process in the queue, can now enter its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general statement is this: </a:t>
            </a:r>
          </a:p>
          <a:p>
            <a:pPr lvl="1">
              <a:buFont typeface="Arial" pitchFamily="34" charset="0"/>
              <a:buChar char="•"/>
            </a:pPr>
            <a:r>
              <a:rPr lang="en-NZ" sz="1200" kern="1200" baseline="0" dirty="0">
                <a:solidFill>
                  <a:schemeClr val="tx1"/>
                </a:solidFill>
                <a:latin typeface="+mn-lt"/>
                <a:ea typeface="+mn-ea"/>
                <a:cs typeface="+mn-cs"/>
              </a:rPr>
              <a:t> There are one or more producers generating some type of data (records, characters) and placing these in a buffer.</a:t>
            </a:r>
          </a:p>
          <a:p>
            <a:pPr lvl="1">
              <a:buFont typeface="Arial" pitchFamily="34" charset="0"/>
              <a:buChar char="•"/>
            </a:pPr>
            <a:r>
              <a:rPr lang="en-NZ" sz="1200" kern="1200" baseline="0" dirty="0">
                <a:solidFill>
                  <a:schemeClr val="tx1"/>
                </a:solidFill>
                <a:latin typeface="+mn-lt"/>
                <a:ea typeface="+mn-ea"/>
                <a:cs typeface="+mn-cs"/>
              </a:rPr>
              <a:t> There is a single consumer that is taking items out of the buffer one at a time.</a:t>
            </a:r>
          </a:p>
          <a:p>
            <a:pPr lvl="1">
              <a:buFont typeface="Arial" pitchFamily="34" charset="0"/>
              <a:buChar char="•"/>
            </a:pPr>
            <a:r>
              <a:rPr lang="en-NZ" sz="1200" kern="1200" baseline="0" dirty="0">
                <a:solidFill>
                  <a:schemeClr val="tx1"/>
                </a:solidFill>
                <a:latin typeface="+mn-lt"/>
                <a:ea typeface="+mn-ea"/>
                <a:cs typeface="+mn-cs"/>
              </a:rPr>
              <a:t>The system is to be constrained to prevent the overlap of buffer operations. That is, only one agent (producer or consumer) may access the buffer at any one time.</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The problem is to make sure that the producer won’t try to add data into the buffer if it’s full and that the consumer won’t try to remove data from an empty buffer.</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We will look at a number of solutions to this problem to illustrate both the power and the pitfalls of semaphores.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producer can generate items and store them in the buffer at its own pace. </a:t>
            </a:r>
          </a:p>
          <a:p>
            <a:pPr lvl="1"/>
            <a:r>
              <a:rPr lang="en-NZ" dirty="0"/>
              <a:t>Each time, an index (in) into the buffer is incremented.</a:t>
            </a:r>
          </a:p>
          <a:p>
            <a:pPr lvl="1"/>
            <a:endParaRPr lang="en-NZ" dirty="0"/>
          </a:p>
          <a:p>
            <a:pPr lvl="0"/>
            <a:r>
              <a:rPr lang="en-NZ" dirty="0"/>
              <a:t>The consumer proceeds in a similar fashion but must make sure that it does not attempt to read from an empty buffer.</a:t>
            </a:r>
          </a:p>
          <a:p>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Rather than deal with the indices in and out, we can simply keep track of the number of items in the buffer, using the integer variable n (= in - out). </a:t>
            </a:r>
          </a:p>
          <a:p>
            <a:endParaRPr lang="en-NZ" dirty="0"/>
          </a:p>
          <a:p>
            <a:r>
              <a:rPr lang="en-NZ" dirty="0"/>
              <a:t>The semaphore </a:t>
            </a:r>
            <a:r>
              <a:rPr lang="en-NZ" i="1" dirty="0"/>
              <a:t>s </a:t>
            </a:r>
            <a:r>
              <a:rPr lang="en-NZ" dirty="0"/>
              <a:t>is used to enforce mutual exclusion; </a:t>
            </a:r>
          </a:p>
          <a:p>
            <a:pPr lvl="1"/>
            <a:r>
              <a:rPr lang="en-NZ" dirty="0"/>
              <a:t>the semaphore </a:t>
            </a:r>
            <a:r>
              <a:rPr lang="en-NZ" i="1" dirty="0"/>
              <a:t>delay </a:t>
            </a:r>
            <a:r>
              <a:rPr lang="en-NZ" dirty="0"/>
              <a:t>is used to force the consumer to semWait if the buffer is empty.</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dirty="0"/>
              <a:t>There is, however, a flaw in this program.</a:t>
            </a:r>
          </a:p>
          <a:p>
            <a:pPr lvl="0"/>
            <a:endParaRPr lang="en-NZ" dirty="0"/>
          </a:p>
          <a:p>
            <a:pPr lvl="0"/>
            <a:r>
              <a:rPr lang="en-NZ" dirty="0"/>
              <a:t>When the consumer has exhausted the buffer, it needs to reset the delay semaphore so that it will be forced to wait until the producer has placed more items in the buffer. </a:t>
            </a:r>
          </a:p>
          <a:p>
            <a:pPr lvl="1"/>
            <a:r>
              <a:rPr lang="en-NZ" dirty="0"/>
              <a:t>This is the purpose of the statement: if n == 0 semWaitB (delay). </a:t>
            </a:r>
          </a:p>
          <a:p>
            <a:pPr lvl="0"/>
            <a:endParaRPr lang="en-US" dirty="0"/>
          </a:p>
          <a:p>
            <a:pPr lvl="0"/>
            <a:r>
              <a:rPr lang="en-NZ" dirty="0"/>
              <a:t>In line 14, the consumer fails to execute the semWaitB operation. </a:t>
            </a:r>
          </a:p>
          <a:p>
            <a:pPr lvl="0"/>
            <a:endParaRPr lang="en-NZ" dirty="0"/>
          </a:p>
          <a:p>
            <a:pPr lvl="0"/>
            <a:r>
              <a:rPr lang="en-NZ" dirty="0"/>
              <a:t>The consumer did indeed exhaust the buffer and set </a:t>
            </a:r>
            <a:r>
              <a:rPr lang="en-NZ" i="1" dirty="0"/>
              <a:t>n</a:t>
            </a:r>
            <a:r>
              <a:rPr lang="en-NZ" dirty="0"/>
              <a:t> to 0 (line 8), </a:t>
            </a:r>
          </a:p>
          <a:p>
            <a:pPr lvl="1"/>
            <a:r>
              <a:rPr lang="en-NZ" dirty="0"/>
              <a:t>but the producer has incremented </a:t>
            </a:r>
            <a:r>
              <a:rPr lang="en-NZ" i="1" dirty="0"/>
              <a:t>n</a:t>
            </a:r>
            <a:r>
              <a:rPr lang="en-NZ" dirty="0"/>
              <a:t> before the consumer can test it in line 14.</a:t>
            </a:r>
          </a:p>
          <a:p>
            <a:pPr lvl="1"/>
            <a:endParaRPr lang="en-NZ" dirty="0"/>
          </a:p>
          <a:p>
            <a:r>
              <a:rPr lang="en-NZ" sz="1200" kern="1200" baseline="0" dirty="0">
                <a:solidFill>
                  <a:schemeClr val="tx1"/>
                </a:solidFill>
                <a:latin typeface="+mn-lt"/>
                <a:ea typeface="+mn-ea"/>
                <a:cs typeface="+mn-cs"/>
              </a:rPr>
              <a:t>The result is a semSignalB not matched by a prior semWaitB. </a:t>
            </a:r>
          </a:p>
          <a:p>
            <a:pPr lvl="1"/>
            <a:r>
              <a:rPr lang="en-NZ" sz="1200" kern="1200" baseline="0" dirty="0">
                <a:solidFill>
                  <a:schemeClr val="tx1"/>
                </a:solidFill>
                <a:latin typeface="+mn-lt"/>
                <a:ea typeface="+mn-ea"/>
                <a:cs typeface="+mn-cs"/>
              </a:rPr>
              <a:t>The value of -1 for </a:t>
            </a:r>
            <a:r>
              <a:rPr lang="en-NZ" sz="1200" i="1" kern="1200" baseline="0" dirty="0">
                <a:solidFill>
                  <a:schemeClr val="tx1"/>
                </a:solidFill>
                <a:latin typeface="+mn-lt"/>
                <a:ea typeface="+mn-ea"/>
                <a:cs typeface="+mn-cs"/>
              </a:rPr>
              <a:t>n </a:t>
            </a:r>
            <a:r>
              <a:rPr lang="en-NZ" sz="1200" i="0" kern="1200" baseline="0" dirty="0">
                <a:solidFill>
                  <a:schemeClr val="tx1"/>
                </a:solidFill>
                <a:latin typeface="+mn-lt"/>
                <a:ea typeface="+mn-ea"/>
                <a:cs typeface="+mn-cs"/>
              </a:rPr>
              <a:t>in line 20 </a:t>
            </a:r>
            <a:r>
              <a:rPr lang="en-NZ" sz="1200" kern="1200" baseline="0" dirty="0">
                <a:solidFill>
                  <a:schemeClr val="tx1"/>
                </a:solidFill>
                <a:latin typeface="+mn-lt"/>
                <a:ea typeface="+mn-ea"/>
                <a:cs typeface="+mn-cs"/>
              </a:rPr>
              <a:t>means that the consumer has consumed an item from the buffer that does not exist. It would not do simply to move the conditional statement inside the critical section of the consumer because this could lead to deadlock (e.g., after line 8 of the table).</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fix for the problem is to introduce an auxiliary variable that can be set in the consumer’s critical section for use later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somewhat cleaner solution can be obtained if general semaphores (also called counting semaphores) are used</a:t>
            </a:r>
          </a:p>
          <a:p>
            <a:endParaRPr lang="en-NZ" dirty="0"/>
          </a:p>
          <a:p>
            <a:r>
              <a:rPr lang="en-NZ" dirty="0"/>
              <a:t>The variable </a:t>
            </a:r>
            <a:r>
              <a:rPr lang="en-NZ" i="1" dirty="0"/>
              <a:t>n </a:t>
            </a:r>
            <a:r>
              <a:rPr lang="en-NZ" dirty="0"/>
              <a:t>is now a semaphore. </a:t>
            </a:r>
          </a:p>
          <a:p>
            <a:pPr lvl="1"/>
            <a:r>
              <a:rPr lang="en-NZ" dirty="0"/>
              <a:t>Its value still is equal to the number of items in the buffer. </a:t>
            </a:r>
          </a:p>
          <a:p>
            <a:pPr lvl="0"/>
            <a:endParaRPr lang="en-NZ" dirty="0"/>
          </a:p>
          <a:p>
            <a:pPr lvl="0"/>
            <a:r>
              <a:rPr lang="en-NZ" dirty="0"/>
              <a:t>Suppose now that in transcribing this program, a mistake is made and the operations </a:t>
            </a:r>
            <a:r>
              <a:rPr lang="en-NZ" i="1" dirty="0"/>
              <a:t>semSignal(s)</a:t>
            </a:r>
            <a:r>
              <a:rPr lang="en-NZ" dirty="0"/>
              <a:t> and </a:t>
            </a:r>
            <a:r>
              <a:rPr lang="en-NZ" i="1" dirty="0"/>
              <a:t>semSignal(n) </a:t>
            </a:r>
            <a:r>
              <a:rPr lang="en-NZ" dirty="0"/>
              <a:t>are interchanged.</a:t>
            </a:r>
          </a:p>
          <a:p>
            <a:pPr lvl="1"/>
            <a:r>
              <a:rPr lang="en-NZ" dirty="0"/>
              <a:t>This would require that the </a:t>
            </a:r>
            <a:r>
              <a:rPr lang="en-NZ" i="1" dirty="0"/>
              <a:t>semSignal(n) </a:t>
            </a:r>
            <a:r>
              <a:rPr lang="en-NZ" dirty="0"/>
              <a:t>operation be performed in the producer’s critical section without interruption by the consumer or another producer.</a:t>
            </a:r>
          </a:p>
          <a:p>
            <a:pPr lvl="0"/>
            <a:endParaRPr lang="en-NZ" dirty="0"/>
          </a:p>
          <a:p>
            <a:pPr lvl="0"/>
            <a:r>
              <a:rPr lang="en-NZ" dirty="0"/>
              <a:t>Would this affect the program?</a:t>
            </a:r>
          </a:p>
          <a:p>
            <a:pPr lvl="1"/>
            <a:r>
              <a:rPr lang="en-NZ" dirty="0"/>
              <a:t>No, because the consumer must wait on both semaphores before proceeding in any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 Multiple applications: </a:t>
            </a:r>
          </a:p>
          <a:p>
            <a:pPr lvl="1"/>
            <a:r>
              <a:rPr lang="en-NZ" dirty="0"/>
              <a:t>Multiprogramming was invented to allow processing time to be dynamically shared among a number of active applications.</a:t>
            </a:r>
          </a:p>
          <a:p>
            <a:pPr lvl="1"/>
            <a:endParaRPr lang="en-NZ" dirty="0"/>
          </a:p>
          <a:p>
            <a:r>
              <a:rPr lang="en-NZ" dirty="0"/>
              <a:t>• Structured applications: </a:t>
            </a:r>
          </a:p>
          <a:p>
            <a:pPr lvl="1"/>
            <a:r>
              <a:rPr lang="en-NZ" dirty="0"/>
              <a:t>As an extension of the principles of modular design and structured programming, some applications can be effectively programmed as a set of concurrent processes.</a:t>
            </a:r>
          </a:p>
          <a:p>
            <a:endParaRPr lang="en-NZ" dirty="0"/>
          </a:p>
          <a:p>
            <a:r>
              <a:rPr lang="en-NZ" dirty="0"/>
              <a:t>• Operating system structure:</a:t>
            </a:r>
          </a:p>
          <a:p>
            <a:pPr lvl="1"/>
            <a:r>
              <a:rPr lang="en-NZ" dirty="0"/>
              <a:t>The same structuring advantages apply to systems 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Finally, let us add a new and realistic restriction to the producer/consumer problem: </a:t>
            </a:r>
          </a:p>
          <a:p>
            <a:pPr lvl="1"/>
            <a:r>
              <a:rPr lang="en-NZ" sz="1200" kern="1200" baseline="0" dirty="0">
                <a:solidFill>
                  <a:schemeClr val="tx1"/>
                </a:solidFill>
                <a:latin typeface="+mn-lt"/>
                <a:ea typeface="+mn-ea"/>
                <a:cs typeface="+mn-cs"/>
              </a:rPr>
              <a:t>namely, </a:t>
            </a:r>
            <a:r>
              <a:rPr lang="en-NZ" sz="1200" b="1" kern="1200" baseline="0" dirty="0">
                <a:solidFill>
                  <a:schemeClr val="tx1"/>
                </a:solidFill>
                <a:latin typeface="+mn-lt"/>
                <a:ea typeface="+mn-ea"/>
                <a:cs typeface="+mn-cs"/>
              </a:rPr>
              <a:t>that the buffer is finite. </a:t>
            </a:r>
          </a:p>
          <a:p>
            <a:pPr lvl="0"/>
            <a:endParaRPr lang="en-NZ" sz="1200" b="1"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The buffer is treated as a circular storage, and pointer values must be expressed modulo the size of the buffer.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Introduction to the</a:t>
            </a:r>
            <a:r>
              <a:rPr lang="en-NZ" baseline="0" dirty="0"/>
              <a:t> Animations http://williamstallings.com/OS/Animations-intro.html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a:solidFill>
                  <a:schemeClr val="tx1"/>
                </a:solidFill>
                <a:latin typeface="+mn-lt"/>
                <a:ea typeface="+mn-ea"/>
                <a:cs typeface="+mn-cs"/>
              </a:rPr>
              <a:t>The chief characteristics of a monitor are the following:</a:t>
            </a:r>
          </a:p>
          <a:p>
            <a:endParaRPr lang="en-NZ" dirty="0"/>
          </a:p>
          <a:p>
            <a:r>
              <a:rPr lang="en-NZ" dirty="0"/>
              <a:t>1. The local data variables are accessible only by the monitor’s procedures and not by any external procedure.</a:t>
            </a:r>
          </a:p>
          <a:p>
            <a:endParaRPr lang="en-NZ" dirty="0"/>
          </a:p>
          <a:p>
            <a:r>
              <a:rPr lang="en-NZ" dirty="0"/>
              <a:t>2. A process enters the monitor by invoking one of its procedures.</a:t>
            </a:r>
          </a:p>
          <a:p>
            <a:endParaRPr lang="en-NZ" dirty="0"/>
          </a:p>
          <a:p>
            <a:r>
              <a:rPr lang="en-NZ" dirty="0"/>
              <a:t>3. Only one process may be executing in the monitor at a time; any other processes that have invoked the monitor are blocked, waiting for the monitor to become available.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monitor supports synchronization by the use of </a:t>
            </a:r>
            <a:r>
              <a:rPr lang="en-NZ" sz="1200" b="1" kern="1200" baseline="0" dirty="0">
                <a:solidFill>
                  <a:schemeClr val="tx1"/>
                </a:solidFill>
                <a:latin typeface="+mn-lt"/>
                <a:ea typeface="+mn-ea"/>
                <a:cs typeface="+mn-cs"/>
              </a:rPr>
              <a:t>condition variables that are</a:t>
            </a:r>
          </a:p>
          <a:p>
            <a:r>
              <a:rPr lang="en-NZ" sz="1200" kern="1200" baseline="0" dirty="0">
                <a:solidFill>
                  <a:schemeClr val="tx1"/>
                </a:solidFill>
                <a:latin typeface="+mn-lt"/>
                <a:ea typeface="+mn-ea"/>
                <a:cs typeface="+mn-cs"/>
              </a:rPr>
              <a:t>contained within the monitor and accessible only within the monitor.</a:t>
            </a:r>
          </a:p>
          <a:p>
            <a:endParaRPr lang="en-NZ" dirty="0"/>
          </a:p>
          <a:p>
            <a:r>
              <a:rPr lang="en-NZ" sz="1200" kern="1200" baseline="0" dirty="0">
                <a:solidFill>
                  <a:schemeClr val="tx1"/>
                </a:solidFill>
                <a:latin typeface="+mn-lt"/>
                <a:ea typeface="+mn-ea"/>
                <a:cs typeface="+mn-cs"/>
              </a:rPr>
              <a:t>cwait(c): Suspend execution of the calling process on condition </a:t>
            </a:r>
            <a:r>
              <a:rPr lang="en-NZ" sz="1200" i="1" kern="1200" baseline="0" dirty="0">
                <a:solidFill>
                  <a:schemeClr val="tx1"/>
                </a:solidFill>
                <a:latin typeface="+mn-lt"/>
                <a:ea typeface="+mn-ea"/>
                <a:cs typeface="+mn-cs"/>
              </a:rPr>
              <a:t>c.</a:t>
            </a:r>
          </a:p>
          <a:p>
            <a:pPr lvl="1"/>
            <a:r>
              <a:rPr lang="en-NZ" sz="1200" i="0" kern="1200" baseline="0" dirty="0">
                <a:solidFill>
                  <a:schemeClr val="tx1"/>
                </a:solidFill>
                <a:latin typeface="+mn-lt"/>
                <a:ea typeface="+mn-ea"/>
                <a:cs typeface="+mn-cs"/>
              </a:rPr>
              <a:t>The </a:t>
            </a:r>
            <a:r>
              <a:rPr lang="en-NZ" sz="1200" kern="1200" baseline="0" dirty="0">
                <a:solidFill>
                  <a:schemeClr val="tx1"/>
                </a:solidFill>
                <a:latin typeface="+mn-lt"/>
                <a:ea typeface="+mn-ea"/>
                <a:cs typeface="+mn-cs"/>
              </a:rPr>
              <a:t>monitor is now available for use by another process.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csignal(c): Resume execution of some process blocked after a cwait on the same condition. </a:t>
            </a:r>
          </a:p>
          <a:p>
            <a:pPr lvl="1"/>
            <a:r>
              <a:rPr lang="en-NZ" sz="1200" kern="1200" baseline="0" dirty="0">
                <a:solidFill>
                  <a:schemeClr val="tx1"/>
                </a:solidFill>
                <a:latin typeface="+mn-lt"/>
                <a:ea typeface="+mn-ea"/>
                <a:cs typeface="+mn-cs"/>
              </a:rPr>
              <a:t>If there are several such processes, choose one of them; if there is no such process, do nothing.</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Although a process can enter the monitor by invoking any of its procedures, we can think of the monitor as having a single entry point that is guarded so that only one process may be in the monitor at a time. </a:t>
            </a:r>
          </a:p>
          <a:p>
            <a:pPr lvl="1">
              <a:buFont typeface="Arial" pitchFamily="34" charset="0"/>
              <a:buChar char="•"/>
            </a:pPr>
            <a:r>
              <a:rPr lang="en-NZ" dirty="0"/>
              <a:t>Other processes that attempt to enter the monitor join a queue of processes blocked waiting for monitor availability. </a:t>
            </a:r>
          </a:p>
          <a:p>
            <a:pPr lvl="0">
              <a:buFont typeface="Arial" pitchFamily="34" charset="0"/>
              <a:buNone/>
            </a:pPr>
            <a:endParaRPr lang="en-NZ" dirty="0"/>
          </a:p>
          <a:p>
            <a:pPr lvl="0">
              <a:buFont typeface="Arial" pitchFamily="34" charset="0"/>
              <a:buNone/>
            </a:pPr>
            <a:r>
              <a:rPr lang="en-NZ" dirty="0"/>
              <a:t>Once a process is in the monitor, it may temporarily block itself on condition x by issuing cwait(x); </a:t>
            </a:r>
          </a:p>
          <a:p>
            <a:pPr lvl="1">
              <a:buFont typeface="Arial" pitchFamily="34" charset="0"/>
              <a:buChar char="•"/>
            </a:pPr>
            <a:r>
              <a:rPr lang="en-NZ" dirty="0"/>
              <a:t> it is then placed in a queue of processes waiting to re-enter the monitor when the condition changes, and resume execution at the point in its program following the cwait(x) call.</a:t>
            </a:r>
          </a:p>
          <a:p>
            <a:pPr lvl="1">
              <a:buFont typeface="Arial" pitchFamily="34" charset="0"/>
              <a:buNone/>
            </a:pPr>
            <a:endParaRPr lang="en-NZ" dirty="0"/>
          </a:p>
          <a:p>
            <a:pPr lvl="0">
              <a:buFont typeface="Arial" pitchFamily="34" charset="0"/>
              <a:buNone/>
            </a:pPr>
            <a:r>
              <a:rPr lang="en-NZ" dirty="0"/>
              <a:t>If a process that is executing in the monitor detects a change in the condition variable x, it issues csignal(x), </a:t>
            </a:r>
          </a:p>
          <a:p>
            <a:pPr lvl="1">
              <a:buFont typeface="Arial" pitchFamily="34" charset="0"/>
              <a:buNone/>
            </a:pPr>
            <a:r>
              <a:rPr lang="en-NZ" dirty="0"/>
              <a:t>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a:t>Returning to the bounded-buffer producer/consumer problem</a:t>
            </a:r>
            <a:r>
              <a:rPr lang="en-NZ" baseline="0" dirty="0"/>
              <a:t> – this is a </a:t>
            </a:r>
            <a:r>
              <a:rPr lang="en-NZ" dirty="0"/>
              <a:t>solution using a monitor.</a:t>
            </a:r>
          </a:p>
          <a:p>
            <a:endParaRPr lang="en-NZ" dirty="0"/>
          </a:p>
          <a:p>
            <a:r>
              <a:rPr lang="en-NZ" dirty="0"/>
              <a:t>The module, </a:t>
            </a:r>
            <a:r>
              <a:rPr lang="en-NZ" b="0" i="1" dirty="0"/>
              <a:t>boundedbuffer</a:t>
            </a:r>
            <a:r>
              <a:rPr lang="en-NZ" dirty="0"/>
              <a:t>, controls the buffer used to store and retrieve characters. </a:t>
            </a:r>
          </a:p>
          <a:p>
            <a:endParaRPr lang="en-NZ" dirty="0"/>
          </a:p>
          <a:p>
            <a:r>
              <a:rPr lang="en-NZ" dirty="0"/>
              <a:t>The monitor includes two condition variables (declared with the construct cond): </a:t>
            </a:r>
          </a:p>
          <a:p>
            <a:pPr lvl="1">
              <a:buFont typeface="Arial" pitchFamily="34" charset="0"/>
              <a:buChar char="•"/>
            </a:pPr>
            <a:r>
              <a:rPr lang="en-NZ" i="1" dirty="0"/>
              <a:t> notfull </a:t>
            </a:r>
            <a:r>
              <a:rPr lang="en-NZ" dirty="0"/>
              <a:t>is true when there is room to add at least one character to the buffer, </a:t>
            </a:r>
          </a:p>
          <a:p>
            <a:pPr lvl="1">
              <a:buFont typeface="Arial" pitchFamily="34" charset="0"/>
              <a:buChar char="•"/>
            </a:pPr>
            <a:r>
              <a:rPr lang="en-NZ" dirty="0"/>
              <a:t> and </a:t>
            </a:r>
            <a:r>
              <a:rPr lang="en-NZ" i="1" dirty="0"/>
              <a:t>notempty </a:t>
            </a:r>
            <a:r>
              <a:rPr lang="en-NZ" dirty="0"/>
              <a:t>is true when there is at least one character in the buffer.</a:t>
            </a:r>
          </a:p>
          <a:p>
            <a:pPr lvl="0">
              <a:buFont typeface="Arial" pitchFamily="34" charset="0"/>
              <a:buNone/>
            </a:pPr>
            <a:endParaRPr lang="en-NZ" dirty="0"/>
          </a:p>
          <a:p>
            <a:pPr lvl="0">
              <a:buFont typeface="Arial" pitchFamily="34" charset="0"/>
              <a:buNone/>
            </a:pPr>
            <a:r>
              <a:rPr lang="en-NZ" dirty="0"/>
              <a:t>This example points out the division of responsibility with monitors compared to semaphores. </a:t>
            </a:r>
          </a:p>
          <a:p>
            <a:pPr lvl="0">
              <a:buFont typeface="Arial" pitchFamily="34" charset="0"/>
              <a:buNone/>
            </a:pPr>
            <a:endParaRPr lang="en-NZ" dirty="0"/>
          </a:p>
          <a:p>
            <a:pPr lvl="0">
              <a:buFont typeface="Arial" pitchFamily="34" charset="0"/>
              <a:buNone/>
            </a:pPr>
            <a:r>
              <a:rPr lang="en-NZ" dirty="0"/>
              <a:t>In the case of monitors, the monitor construct itself enforces mutual exclusion:</a:t>
            </a:r>
          </a:p>
          <a:p>
            <a:pPr lvl="1">
              <a:buFont typeface="Arial" pitchFamily="34" charset="0"/>
              <a:buChar char="•"/>
            </a:pPr>
            <a:r>
              <a:rPr lang="en-NZ" baseline="0" dirty="0"/>
              <a:t> </a:t>
            </a:r>
            <a:r>
              <a:rPr lang="en-NZ" dirty="0"/>
              <a:t>It is not possible for both a producer and a consumer simultaneously to access the buffer. </a:t>
            </a:r>
          </a:p>
          <a:p>
            <a:pPr lvl="1">
              <a:buFont typeface="Arial" pitchFamily="34" charset="0"/>
              <a:buChar char="•"/>
            </a:pPr>
            <a:r>
              <a:rPr lang="en-NZ" dirty="0"/>
              <a:t> However, the programmer must place the appropriate </a:t>
            </a:r>
            <a:r>
              <a:rPr lang="en-NZ" i="1" dirty="0"/>
              <a:t>cwait</a:t>
            </a:r>
            <a:r>
              <a:rPr lang="en-NZ" dirty="0"/>
              <a:t> and </a:t>
            </a:r>
            <a:r>
              <a:rPr lang="en-NZ" i="1" dirty="0"/>
              <a:t>csignal</a:t>
            </a:r>
            <a:r>
              <a:rPr lang="en-NZ" dirty="0"/>
              <a:t> primitives inside the monitor to prevent processes from depositing items in a full buffer or removing them from an empty one. </a:t>
            </a:r>
          </a:p>
          <a:p>
            <a:pPr lvl="0">
              <a:buFont typeface="Arial" pitchFamily="34" charset="0"/>
              <a:buNone/>
            </a:pPr>
            <a:endParaRPr lang="en-NZ" dirty="0"/>
          </a:p>
          <a:p>
            <a:pPr lvl="0">
              <a:buFont typeface="Arial" pitchFamily="34" charset="0"/>
              <a:buNone/>
            </a:pPr>
            <a:r>
              <a:rPr lang="en-NZ" dirty="0"/>
              <a:t>In the case of semaphores, both mutual exclusion and synchronization are the responsibility of the programmer.</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terms will</a:t>
            </a:r>
            <a:r>
              <a:rPr lang="en-US" baseline="0" dirty="0"/>
              <a:t> be explained throughout this chapter – do not labor this table.</a:t>
            </a:r>
          </a:p>
          <a:p>
            <a:endParaRPr lang="en-US" baseline="0" dirty="0"/>
          </a:p>
          <a:p>
            <a:r>
              <a:rPr lang="en-US" baseline="0" dirty="0"/>
              <a:t>It may be best skipped over and given as a reference point for students.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here that </a:t>
            </a:r>
            <a:r>
              <a:rPr lang="en-NZ" dirty="0"/>
              <a:t>a process exits the monitor immediately after executing the csignal function.</a:t>
            </a:r>
          </a:p>
          <a:p>
            <a:pPr lvl="1"/>
            <a:r>
              <a:rPr lang="en-NZ" dirty="0"/>
              <a:t>One language, ConcurrentPascal,  insists that nothing follows a csignal call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Lampson and Redell developed an approach known as MESA </a:t>
            </a:r>
          </a:p>
          <a:p>
            <a:endParaRPr lang="en-US" dirty="0"/>
          </a:p>
          <a:p>
            <a:r>
              <a:rPr lang="en-NZ" dirty="0"/>
              <a:t>When a process executing in a monitor executes cnotify(x), </a:t>
            </a:r>
          </a:p>
          <a:p>
            <a:pPr lvl="1"/>
            <a:r>
              <a:rPr lang="en-NZ" dirty="0"/>
              <a:t>it causes the x condition queue to be notified, but the signalling process continues to execute.</a:t>
            </a:r>
          </a:p>
          <a:p>
            <a:pPr lvl="0"/>
            <a:endParaRPr lang="en-NZ" dirty="0"/>
          </a:p>
          <a:p>
            <a:pPr lvl="0"/>
            <a:r>
              <a:rPr lang="en-NZ" dirty="0"/>
              <a:t>The result of the notification is that the process at the head of the condition queue will be resumed at some convenient future time when the monitor is available. </a:t>
            </a:r>
          </a:p>
          <a:p>
            <a:pPr lvl="1"/>
            <a:r>
              <a:rPr lang="en-NZ" dirty="0"/>
              <a:t>However, because there is no guarantee that some other process will not enter the monitor before the waiting process, the waiting process must recheck the condition. </a:t>
            </a:r>
          </a:p>
          <a:p>
            <a:pPr lvl="0"/>
            <a:endParaRPr lang="en-NZ" dirty="0"/>
          </a:p>
          <a:p>
            <a:pPr lvl="0"/>
            <a:r>
              <a:rPr lang="en-NZ" dirty="0"/>
              <a:t>E.G. the procedures in the boundedbuffer monitor would now have the code in this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processes interact with one another, two fundamental requirements must be satisfied: </a:t>
            </a:r>
          </a:p>
          <a:p>
            <a:pPr lvl="1">
              <a:buFont typeface="Arial" pitchFamily="34" charset="0"/>
              <a:buChar char="•"/>
            </a:pPr>
            <a:r>
              <a:rPr lang="en-NZ" dirty="0"/>
              <a:t> synchronization and </a:t>
            </a:r>
          </a:p>
          <a:p>
            <a:pPr lvl="1">
              <a:buFont typeface="Arial" pitchFamily="34" charset="0"/>
              <a:buChar char="•"/>
            </a:pPr>
            <a:r>
              <a:rPr lang="en-NZ" dirty="0"/>
              <a:t> communication. </a:t>
            </a:r>
          </a:p>
          <a:p>
            <a:pPr lvl="0">
              <a:buFont typeface="Arial" pitchFamily="34" charset="0"/>
              <a:buNone/>
            </a:pPr>
            <a:endParaRPr lang="en-NZ" dirty="0"/>
          </a:p>
          <a:p>
            <a:pPr lvl="0">
              <a:buFont typeface="Arial" pitchFamily="34" charset="0"/>
              <a:buNone/>
            </a:pPr>
            <a:r>
              <a:rPr lang="en-NZ" dirty="0"/>
              <a:t>Processes need to be synchronized to enforce mutual exclusion; </a:t>
            </a:r>
          </a:p>
          <a:p>
            <a:pPr lvl="1">
              <a:buFont typeface="Arial" pitchFamily="34" charset="0"/>
              <a:buNone/>
            </a:pPr>
            <a:r>
              <a:rPr lang="en-NZ" dirty="0"/>
              <a:t>cooperating processes may need to exchange information.</a:t>
            </a:r>
          </a:p>
          <a:p>
            <a:pPr lvl="1">
              <a:buFont typeface="Arial" pitchFamily="34" charset="0"/>
              <a:buNone/>
            </a:pPr>
            <a:endParaRPr lang="en-NZ" dirty="0"/>
          </a:p>
          <a:p>
            <a:r>
              <a:rPr lang="en-NZ" dirty="0"/>
              <a:t>One approach to providing both of these functions is message passing. </a:t>
            </a:r>
          </a:p>
          <a:p>
            <a:endParaRPr lang="en-NZ" dirty="0"/>
          </a:p>
          <a:p>
            <a:r>
              <a:rPr lang="en-NZ" dirty="0"/>
              <a:t>Message passing has the further advantage that it lends itself to implementation in distributed systems as well as in shared-memory  multiprocessor and uniprocessor systems.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a:t>
            </a:r>
            <a:r>
              <a:rPr lang="en-NZ" dirty="0"/>
              <a:t>message-passing systems come in many forms. We provide a </a:t>
            </a:r>
            <a:r>
              <a:rPr lang="en-NZ" b="1" i="1" dirty="0"/>
              <a:t>general </a:t>
            </a:r>
            <a:r>
              <a:rPr lang="en-NZ" dirty="0"/>
              <a:t>introduction that discusses features typically found in such systems.</a:t>
            </a:r>
          </a:p>
          <a:p>
            <a:endParaRPr lang="en-NZ" dirty="0"/>
          </a:p>
          <a:p>
            <a:r>
              <a:rPr lang="en-NZ" dirty="0"/>
              <a:t>These primitives are a minimum set of operations needed for processes to engage in message passing. </a:t>
            </a:r>
          </a:p>
          <a:p>
            <a:pPr lvl="1">
              <a:buFont typeface="Arial" pitchFamily="34" charset="0"/>
              <a:buChar char="•"/>
            </a:pPr>
            <a:r>
              <a:rPr lang="en-NZ" dirty="0"/>
              <a:t> A process sends information in the form of a message to another process designated by a destination.</a:t>
            </a:r>
          </a:p>
          <a:p>
            <a:pPr lvl="1">
              <a:buFont typeface="Arial" pitchFamily="34" charset="0"/>
              <a:buChar char="•"/>
            </a:pPr>
            <a:r>
              <a:rPr lang="en-NZ" dirty="0"/>
              <a:t> A process receives information by executing the receive primitive, indicating the source and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communication of a message between two processes implies some level of synchronization between the two: the receiver cannot receive a message until it has been sent by another process. </a:t>
            </a:r>
          </a:p>
          <a:p>
            <a:endParaRPr lang="en-NZ" dirty="0"/>
          </a:p>
          <a:p>
            <a:r>
              <a:rPr lang="en-NZ" dirty="0"/>
              <a:t>When a send primitive is executed in a process, there are two possibilities: </a:t>
            </a:r>
          </a:p>
          <a:p>
            <a:pPr lvl="1">
              <a:buFont typeface="Arial" pitchFamily="34" charset="0"/>
              <a:buChar char="•"/>
            </a:pPr>
            <a:r>
              <a:rPr lang="en-NZ" dirty="0"/>
              <a:t> Either the sending process is blocked until the message is received, </a:t>
            </a:r>
          </a:p>
          <a:p>
            <a:pPr lvl="1">
              <a:buFont typeface="Arial" pitchFamily="34" charset="0"/>
              <a:buChar char="•"/>
            </a:pPr>
            <a:r>
              <a:rPr lang="en-NZ" dirty="0"/>
              <a:t>or it is not. </a:t>
            </a:r>
          </a:p>
          <a:p>
            <a:pPr lvl="1">
              <a:buFont typeface="Arial" pitchFamily="34" charset="0"/>
              <a:buChar char="•"/>
            </a:pPr>
            <a:endParaRPr lang="en-NZ" dirty="0"/>
          </a:p>
          <a:p>
            <a:pPr lvl="0">
              <a:buFont typeface="Arial" pitchFamily="34" charset="0"/>
              <a:buNone/>
            </a:pPr>
            <a:r>
              <a:rPr lang="en-NZ" dirty="0"/>
              <a:t>Similarly, when a process issues a receive primitive, there are two possibilities:</a:t>
            </a:r>
          </a:p>
          <a:p>
            <a:pPr lvl="1">
              <a:buFont typeface="Arial" pitchFamily="34" charset="0"/>
              <a:buChar char="•"/>
            </a:pPr>
            <a:r>
              <a:rPr lang="en-NZ" dirty="0"/>
              <a:t> If a message has previously been sent, the message is received and execution continues.</a:t>
            </a:r>
          </a:p>
          <a:p>
            <a:pPr lvl="1">
              <a:buFont typeface="Arial" pitchFamily="34" charset="0"/>
              <a:buChar char="•"/>
            </a:pPr>
            <a:r>
              <a:rPr lang="en-NZ" dirty="0"/>
              <a:t> If there is no waiting message, then either </a:t>
            </a:r>
          </a:p>
          <a:p>
            <a:pPr marL="1143000" lvl="2" indent="-228600">
              <a:buFont typeface="Arial" pitchFamily="34" charset="0"/>
              <a:buAutoNum type="alphaLcParenBoth"/>
            </a:pPr>
            <a:r>
              <a:rPr lang="en-NZ" dirty="0"/>
              <a:t>the process is blocked until a message arrives, or </a:t>
            </a:r>
          </a:p>
          <a:p>
            <a:pPr marL="1143000" lvl="2" indent="-228600">
              <a:buFont typeface="Arial" pitchFamily="34" charset="0"/>
              <a:buAutoNum type="alphaLcParenBoth"/>
            </a:pPr>
            <a:r>
              <a:rPr lang="en-NZ" dirty="0"/>
              <a:t>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Both the sender and receiver are blocked until the message is delivered;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sometimes referred to as a </a:t>
            </a:r>
            <a:r>
              <a:rPr lang="en-NZ" sz="1200" i="1" kern="1200" baseline="0" dirty="0">
                <a:solidFill>
                  <a:schemeClr val="tx1"/>
                </a:solidFill>
                <a:latin typeface="+mn-lt"/>
                <a:ea typeface="+mn-ea"/>
                <a:cs typeface="+mn-cs"/>
              </a:rPr>
              <a:t>rendezvous.</a:t>
            </a:r>
          </a:p>
          <a:p>
            <a:endParaRPr lang="en-NZ" sz="1200" i="1"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combination allows for tight synchronization between processes.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Nonblocking send, blocking receive: </a:t>
            </a:r>
          </a:p>
          <a:p>
            <a:r>
              <a:rPr lang="en-NZ" sz="1200" b="0" kern="1200" baseline="0" dirty="0">
                <a:solidFill>
                  <a:schemeClr val="tx1"/>
                </a:solidFill>
                <a:latin typeface="+mn-lt"/>
                <a:ea typeface="+mn-ea"/>
                <a:cs typeface="+mn-cs"/>
              </a:rPr>
              <a:t>Although the sender may continue on, </a:t>
            </a:r>
            <a:r>
              <a:rPr lang="en-NZ" sz="1200" kern="1200" baseline="0" dirty="0">
                <a:solidFill>
                  <a:schemeClr val="tx1"/>
                </a:solidFill>
                <a:latin typeface="+mn-lt"/>
                <a:ea typeface="+mn-ea"/>
                <a:cs typeface="+mn-cs"/>
              </a:rPr>
              <a:t>the receiver is blocked until the requested message arrives.</a:t>
            </a:r>
          </a:p>
          <a:p>
            <a:endParaRPr lang="en-NZ" sz="1200" kern="1200" baseline="0" dirty="0">
              <a:solidFill>
                <a:schemeClr val="tx1"/>
              </a:solidFill>
              <a:latin typeface="+mn-lt"/>
              <a:ea typeface="+mn-ea"/>
              <a:cs typeface="+mn-cs"/>
            </a:endParaRPr>
          </a:p>
          <a:p>
            <a:pPr>
              <a:buFont typeface="Arial" pitchFamily="34" charset="0"/>
              <a:buNone/>
            </a:pPr>
            <a:r>
              <a:rPr lang="en-NZ" sz="1200" kern="1200" baseline="0" dirty="0">
                <a:solidFill>
                  <a:schemeClr val="tx1"/>
                </a:solidFill>
                <a:latin typeface="+mn-lt"/>
                <a:ea typeface="+mn-ea"/>
                <a:cs typeface="+mn-cs"/>
              </a:rPr>
              <a:t>This is probably the most useful combination. </a:t>
            </a:r>
          </a:p>
          <a:p>
            <a:pPr lvl="1">
              <a:buFont typeface="Arial" pitchFamily="34" charset="0"/>
              <a:buChar char="•"/>
            </a:pPr>
            <a:r>
              <a:rPr lang="en-NZ" sz="1200" kern="1200" baseline="0" dirty="0">
                <a:solidFill>
                  <a:schemeClr val="tx1"/>
                </a:solidFill>
                <a:latin typeface="+mn-lt"/>
                <a:ea typeface="+mn-ea"/>
                <a:cs typeface="+mn-cs"/>
              </a:rPr>
              <a:t>It allows a process to send one or more messages to a variety of destinations as quickly as possible. </a:t>
            </a:r>
          </a:p>
          <a:p>
            <a:pPr lvl="1">
              <a:buFont typeface="Arial" pitchFamily="34" charset="0"/>
              <a:buChar char="•"/>
            </a:pPr>
            <a:r>
              <a:rPr lang="en-NZ" sz="1200" kern="1200" baseline="0" dirty="0">
                <a:solidFill>
                  <a:schemeClr val="tx1"/>
                </a:solidFill>
                <a:latin typeface="+mn-lt"/>
                <a:ea typeface="+mn-ea"/>
                <a:cs typeface="+mn-cs"/>
              </a:rPr>
              <a:t>A process that must receive a message before it can do useful work needs to be blocked until such a message arrives. </a:t>
            </a:r>
          </a:p>
          <a:p>
            <a:pPr lvl="1">
              <a:buFont typeface="Arial" pitchFamily="34" charset="0"/>
              <a:buChar char="•"/>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 </a:t>
            </a:r>
            <a:r>
              <a:rPr lang="en-NZ" sz="1200" b="1" kern="1200" baseline="0" dirty="0">
                <a:solidFill>
                  <a:schemeClr val="tx1"/>
                </a:solidFill>
                <a:latin typeface="+mn-lt"/>
                <a:ea typeface="+mn-ea"/>
                <a:cs typeface="+mn-cs"/>
              </a:rPr>
              <a:t>Nonblocking send, nonblocking receive:</a:t>
            </a:r>
          </a:p>
          <a:p>
            <a:pPr lvl="1">
              <a:buFont typeface="Arial" pitchFamily="34" charset="0"/>
              <a:buChar char="•"/>
            </a:pPr>
            <a:r>
              <a:rPr lang="en-NZ" sz="1200" b="0" kern="1200" baseline="0" dirty="0">
                <a:solidFill>
                  <a:schemeClr val="tx1"/>
                </a:solidFill>
                <a:latin typeface="+mn-lt"/>
                <a:ea typeface="+mn-ea"/>
                <a:cs typeface="+mn-cs"/>
              </a:rPr>
              <a:t> Neither party is required to wait.</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it is necessary to have a way of specifying in the send primitive which process is to receive the message. </a:t>
            </a:r>
          </a:p>
          <a:p>
            <a:endParaRPr lang="en-NZ" dirty="0"/>
          </a:p>
          <a:p>
            <a:r>
              <a:rPr lang="en-NZ" dirty="0"/>
              <a:t>Similarly, most implementations allow a receiving process to indicate the source of a message to be received.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strength of the use of indirect addressing is that, by decoupling the sender and receiver, it allows for greater flexibility in the use of messages.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The sharing of global resources </a:t>
            </a:r>
          </a:p>
          <a:p>
            <a:pPr lvl="1"/>
            <a:r>
              <a:rPr lang="en-NZ" dirty="0"/>
              <a:t>If two processes both make use of the same global variable </a:t>
            </a:r>
          </a:p>
          <a:p>
            <a:pPr lvl="2"/>
            <a:r>
              <a:rPr lang="en-NZ" dirty="0"/>
              <a:t> and </a:t>
            </a:r>
            <a:r>
              <a:rPr lang="en-NZ" b="1" dirty="0"/>
              <a:t>both perform reads and writes </a:t>
            </a:r>
            <a:r>
              <a:rPr lang="en-NZ" dirty="0"/>
              <a:t>on that variable, </a:t>
            </a:r>
          </a:p>
          <a:p>
            <a:pPr lvl="2"/>
            <a:r>
              <a:rPr lang="en-NZ" dirty="0"/>
              <a:t>then </a:t>
            </a:r>
            <a:r>
              <a:rPr lang="en-NZ" b="1" dirty="0"/>
              <a:t>the order </a:t>
            </a:r>
            <a:r>
              <a:rPr lang="en-NZ" dirty="0"/>
              <a:t>in which the various reads and writes are executed is critical. </a:t>
            </a:r>
          </a:p>
          <a:p>
            <a:pPr lvl="0"/>
            <a:endParaRPr lang="en-NZ" dirty="0"/>
          </a:p>
          <a:p>
            <a:pPr lvl="0"/>
            <a:r>
              <a:rPr lang="en-NZ" b="1" dirty="0"/>
              <a:t>Managing Resources</a:t>
            </a:r>
          </a:p>
          <a:p>
            <a:pPr lvl="1">
              <a:buFont typeface="Arial" pitchFamily="34" charset="0"/>
              <a:buChar char="•"/>
            </a:pPr>
            <a:r>
              <a:rPr lang="en-NZ" dirty="0"/>
              <a:t>It is difficult for the OS to manage the allocation of resources optimally. </a:t>
            </a:r>
          </a:p>
          <a:p>
            <a:pPr lvl="1">
              <a:buFont typeface="Arial" pitchFamily="34" charset="0"/>
              <a:buChar char="•"/>
            </a:pPr>
            <a:r>
              <a:rPr lang="en-NZ" dirty="0"/>
              <a:t>E.G.  A process may request use of, and be granted control of, a particular I/O channel and then be suspended before using that channel. </a:t>
            </a:r>
          </a:p>
          <a:p>
            <a:pPr lvl="2">
              <a:buFontTx/>
              <a:buChar char="-"/>
            </a:pPr>
            <a:r>
              <a:rPr lang="en-NZ" dirty="0"/>
              <a:t>It may be undesirable for the OS simply to lock the channel and prevent its use by other processes; </a:t>
            </a:r>
          </a:p>
          <a:p>
            <a:pPr lvl="2">
              <a:buFontTx/>
              <a:buChar char="-"/>
            </a:pPr>
            <a:r>
              <a:rPr lang="en-NZ" baseline="0" dirty="0"/>
              <a:t> </a:t>
            </a:r>
            <a:r>
              <a:rPr lang="en-NZ" dirty="0"/>
              <a:t>indeed this may lead to a deadlock condition, </a:t>
            </a:r>
          </a:p>
          <a:p>
            <a:pPr lvl="0">
              <a:buFontTx/>
              <a:buNone/>
            </a:pPr>
            <a:endParaRPr lang="en-NZ" b="1" dirty="0"/>
          </a:p>
          <a:p>
            <a:pPr lvl="0">
              <a:buFontTx/>
              <a:buNone/>
            </a:pPr>
            <a:r>
              <a:rPr lang="en-NZ" b="1" dirty="0"/>
              <a:t>Locating Programming Errors </a:t>
            </a:r>
            <a:r>
              <a:rPr lang="en-NZ" dirty="0"/>
              <a:t> </a:t>
            </a:r>
          </a:p>
          <a:p>
            <a:pPr lvl="1">
              <a:buFontTx/>
              <a:buNone/>
            </a:pPr>
            <a:r>
              <a:rPr lang="en-NZ" dirty="0"/>
              <a:t>It becomes very difficult to locate a programming error because results are typically not deterministic and reproducible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b="1" dirty="0"/>
              <a:t>Animated Slide </a:t>
            </a:r>
            <a:r>
              <a:rPr lang="en-NZ" b="0" dirty="0"/>
              <a:t>– each item below is magnified for instructor to address separately</a:t>
            </a:r>
          </a:p>
          <a:p>
            <a:endParaRPr lang="en-NZ" b="1" dirty="0"/>
          </a:p>
          <a:p>
            <a:r>
              <a:rPr lang="en-NZ" b="1" dirty="0"/>
              <a:t>1) A one-to-one relationship </a:t>
            </a:r>
          </a:p>
          <a:p>
            <a:pPr lvl="1">
              <a:buFont typeface="Arial" pitchFamily="34" charset="0"/>
              <a:buChar char="•"/>
            </a:pPr>
            <a:r>
              <a:rPr lang="en-NZ" b="1" dirty="0"/>
              <a:t> </a:t>
            </a:r>
            <a:r>
              <a:rPr lang="en-NZ" dirty="0"/>
              <a:t>allows a private communications link to be set up between two processes. </a:t>
            </a:r>
          </a:p>
          <a:p>
            <a:pPr lvl="1">
              <a:buFont typeface="Arial" pitchFamily="34" charset="0"/>
              <a:buChar char="•"/>
            </a:pPr>
            <a:r>
              <a:rPr lang="en-NZ" dirty="0"/>
              <a:t>This insulates their interaction from erroneous interference from other processes.</a:t>
            </a:r>
          </a:p>
          <a:p>
            <a:pPr lvl="0">
              <a:buFont typeface="Arial" pitchFamily="34" charset="0"/>
              <a:buNone/>
            </a:pPr>
            <a:endParaRPr lang="en-NZ" dirty="0"/>
          </a:p>
          <a:p>
            <a:r>
              <a:rPr lang="en-NZ" sz="1200" b="1" kern="1200" baseline="0" dirty="0">
                <a:solidFill>
                  <a:schemeClr val="tx1"/>
                </a:solidFill>
                <a:latin typeface="+mn-lt"/>
                <a:ea typeface="+mn-ea"/>
                <a:cs typeface="+mn-cs"/>
              </a:rPr>
              <a:t>2) A many-to-one relationship is useful for client/server interaction;</a:t>
            </a:r>
          </a:p>
          <a:p>
            <a:pPr lvl="1">
              <a:buFont typeface="Arial" pitchFamily="34" charset="0"/>
              <a:buChar char="•"/>
            </a:pPr>
            <a:r>
              <a:rPr lang="en-NZ" sz="1200" kern="1200" baseline="0" dirty="0">
                <a:solidFill>
                  <a:schemeClr val="tx1"/>
                </a:solidFill>
                <a:latin typeface="+mn-lt"/>
                <a:ea typeface="+mn-ea"/>
                <a:cs typeface="+mn-cs"/>
              </a:rPr>
              <a:t> one process provides service to a number of other processes. </a:t>
            </a:r>
          </a:p>
          <a:p>
            <a:pPr lvl="1">
              <a:buFont typeface="Arial" pitchFamily="34" charset="0"/>
              <a:buChar char="•"/>
            </a:pPr>
            <a:r>
              <a:rPr lang="en-NZ" sz="1200" kern="1200" baseline="0" dirty="0">
                <a:solidFill>
                  <a:schemeClr val="tx1"/>
                </a:solidFill>
                <a:latin typeface="+mn-lt"/>
                <a:ea typeface="+mn-ea"/>
                <a:cs typeface="+mn-cs"/>
              </a:rPr>
              <a:t> In this case, the mailbox is often referred to as a </a:t>
            </a:r>
            <a:r>
              <a:rPr lang="en-NZ" sz="1200" i="1" kern="1200" baseline="0" dirty="0">
                <a:solidFill>
                  <a:schemeClr val="tx1"/>
                </a:solidFill>
                <a:latin typeface="+mn-lt"/>
                <a:ea typeface="+mn-ea"/>
                <a:cs typeface="+mn-cs"/>
              </a:rPr>
              <a:t>port.</a:t>
            </a:r>
          </a:p>
          <a:p>
            <a:endParaRPr lang="en-NZ" sz="1200" b="1"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3) A one-to-many relationship allows for one sender and multiple receivers; </a:t>
            </a:r>
          </a:p>
          <a:p>
            <a:pPr lvl="1">
              <a:buFont typeface="Arial" pitchFamily="34" charset="0"/>
              <a:buChar char="•"/>
            </a:pPr>
            <a:r>
              <a:rPr lang="en-NZ" sz="1200" b="1" kern="1200" baseline="0" dirty="0">
                <a:solidFill>
                  <a:schemeClr val="tx1"/>
                </a:solidFill>
                <a:latin typeface="+mn-lt"/>
                <a:ea typeface="+mn-ea"/>
                <a:cs typeface="+mn-cs"/>
              </a:rPr>
              <a:t> </a:t>
            </a:r>
            <a:r>
              <a:rPr lang="en-NZ" sz="1200" kern="1200" baseline="0" dirty="0">
                <a:solidFill>
                  <a:schemeClr val="tx1"/>
                </a:solidFill>
                <a:latin typeface="+mn-lt"/>
                <a:ea typeface="+mn-ea"/>
                <a:cs typeface="+mn-cs"/>
              </a:rPr>
              <a:t>it is useful for applications where a message or some information is to be broadcast to a set of processes.</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b="1" kern="1200" baseline="0" dirty="0">
                <a:solidFill>
                  <a:schemeClr val="tx1"/>
                </a:solidFill>
                <a:latin typeface="+mn-lt"/>
                <a:ea typeface="+mn-ea"/>
                <a:cs typeface="+mn-cs"/>
              </a:rPr>
              <a:t>4) A many-to-many relationship </a:t>
            </a:r>
          </a:p>
          <a:p>
            <a:pPr lvl="1">
              <a:buFont typeface="Arial" pitchFamily="34" charset="0"/>
              <a:buChar char="•"/>
            </a:pPr>
            <a:r>
              <a:rPr lang="en-NZ" sz="1200" b="0" kern="1200" baseline="0" dirty="0">
                <a:solidFill>
                  <a:schemeClr val="tx1"/>
                </a:solidFill>
                <a:latin typeface="+mn-lt"/>
                <a:ea typeface="+mn-ea"/>
                <a:cs typeface="+mn-cs"/>
              </a:rPr>
              <a:t>allows multiple server processes </a:t>
            </a:r>
            <a:r>
              <a:rPr lang="en-NZ" sz="1200" kern="1200" baseline="0" dirty="0">
                <a:solidFill>
                  <a:schemeClr val="tx1"/>
                </a:solidFill>
                <a:latin typeface="+mn-lt"/>
                <a:ea typeface="+mn-ea"/>
                <a:cs typeface="+mn-cs"/>
              </a:rPr>
              <a:t>to provide concurrent service to multiple clients.</a:t>
            </a:r>
          </a:p>
          <a:p>
            <a:pPr lvl="0">
              <a:buFont typeface="Arial" pitchFamily="34" charset="0"/>
              <a:buNone/>
            </a:pPr>
            <a:endParaRPr lang="en-US" dirty="0"/>
          </a:p>
          <a:p>
            <a:r>
              <a:rPr lang="en-NZ" sz="1200" kern="1200" baseline="0" dirty="0">
                <a:solidFill>
                  <a:schemeClr val="tx1"/>
                </a:solidFill>
                <a:latin typeface="+mn-lt"/>
                <a:ea typeface="+mn-ea"/>
                <a:cs typeface="+mn-cs"/>
              </a:rPr>
              <a:t>The association of processes to mailboxes can be either static or dynamic.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Ports are often statically associated with a particular process; that is, the port is created and assigned to the process permanently.</a:t>
            </a:r>
          </a:p>
          <a:p>
            <a:pPr lvl="1"/>
            <a:r>
              <a:rPr lang="en-NZ" sz="1200" kern="1200" baseline="0" dirty="0">
                <a:solidFill>
                  <a:schemeClr val="tx1"/>
                </a:solidFill>
                <a:latin typeface="+mn-lt"/>
                <a:ea typeface="+mn-ea"/>
                <a:cs typeface="+mn-cs"/>
              </a:rPr>
              <a:t> Similarly, a one-to-one relationship  is typically defined statically and permanently. When there are many senders, the association of a sender to a mailbox may occur dynamically. Primitives such as connect and disconnect may be used for this purpose</a:t>
            </a:r>
          </a:p>
          <a:p>
            <a:endParaRPr lang="en-NZ" sz="1200" kern="1200" baseline="0" dirty="0">
              <a:solidFill>
                <a:schemeClr val="tx1"/>
              </a:solidFill>
              <a:latin typeface="+mn-lt"/>
              <a:ea typeface="+mn-ea"/>
              <a:cs typeface="+mn-cs"/>
            </a:endParaRP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format of the message depends on the objectives of the messaging facility and whether the facility runs on a single computer or on a distributed system.</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a typical message format for operating systems that support variable-length messages.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message is divided into two parts: </a:t>
            </a:r>
          </a:p>
          <a:p>
            <a:pPr lvl="1"/>
            <a:r>
              <a:rPr lang="en-NZ" sz="1200" b="1" kern="1200" baseline="0" dirty="0">
                <a:solidFill>
                  <a:schemeClr val="tx1"/>
                </a:solidFill>
                <a:latin typeface="+mn-lt"/>
                <a:ea typeface="+mn-ea"/>
                <a:cs typeface="+mn-cs"/>
              </a:rPr>
              <a:t>a header</a:t>
            </a:r>
            <a:r>
              <a:rPr lang="en-NZ" sz="1200" kern="1200" baseline="0" dirty="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a:solidFill>
                  <a:schemeClr val="tx1"/>
                </a:solidFill>
                <a:latin typeface="+mn-lt"/>
                <a:ea typeface="+mn-ea"/>
                <a:cs typeface="+mn-cs"/>
              </a:rPr>
              <a:t>a body</a:t>
            </a:r>
            <a:r>
              <a:rPr lang="en-NZ" sz="1200" kern="1200" baseline="0" dirty="0">
                <a:solidFill>
                  <a:schemeClr val="tx1"/>
                </a:solidFill>
                <a:latin typeface="+mn-lt"/>
                <a:ea typeface="+mn-ea"/>
                <a:cs typeface="+mn-cs"/>
              </a:rPr>
              <a:t>, which contains the actual contents of the message.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t>
            </a:r>
            <a:r>
              <a:rPr lang="en-NZ" dirty="0"/>
              <a:t>one way in which message passing can be used to enforce mutual exclusion.</a:t>
            </a:r>
          </a:p>
          <a:p>
            <a:endParaRPr lang="en-NZ" dirty="0"/>
          </a:p>
          <a:p>
            <a:r>
              <a:rPr lang="en-NZ" dirty="0"/>
              <a:t>We assume the use of the blocking receive primitive and the non-blocking send primitive.</a:t>
            </a:r>
          </a:p>
          <a:p>
            <a:endParaRPr lang="en-NZ" dirty="0"/>
          </a:p>
          <a:p>
            <a:r>
              <a:rPr lang="en-US" dirty="0"/>
              <a:t>This assumes that </a:t>
            </a:r>
            <a:r>
              <a:rPr lang="en-NZ" dirty="0"/>
              <a:t>if more than one process performs the receive operation concurrently, then</a:t>
            </a:r>
          </a:p>
          <a:p>
            <a:pPr lvl="1"/>
            <a:r>
              <a:rPr lang="en-NZ" dirty="0"/>
              <a:t>• If there is a message, it is delivered to only one process and the others are blocked, or</a:t>
            </a:r>
          </a:p>
          <a:p>
            <a:pPr lvl="1"/>
            <a:r>
              <a:rPr lang="en-NZ" dirty="0"/>
              <a:t>• If the message queue is empty, all processes are blocked; when a message is available, only one blocked process is activated and given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This is an example of the use of message passing to the bounded-buffer producer/consumer problem.</a:t>
            </a:r>
          </a:p>
          <a:p>
            <a:endParaRPr lang="en-NZ" dirty="0"/>
          </a:p>
          <a:p>
            <a:r>
              <a:rPr lang="en-NZ" dirty="0"/>
              <a:t>This program takes advantage of the ability of message passing to be used to pass data in addition to signals.</a:t>
            </a:r>
          </a:p>
          <a:p>
            <a:endParaRPr lang="en-NZ" dirty="0"/>
          </a:p>
          <a:p>
            <a:r>
              <a:rPr lang="en-NZ" dirty="0"/>
              <a:t>Two mailboxes are used. </a:t>
            </a:r>
          </a:p>
          <a:p>
            <a:pPr lvl="1"/>
            <a:r>
              <a:rPr lang="en-NZ" dirty="0"/>
              <a:t>As the producer generates data, it is sent as messages to the mailbox mayconsume. </a:t>
            </a:r>
          </a:p>
          <a:p>
            <a:pPr lvl="1"/>
            <a:r>
              <a:rPr lang="en-NZ" dirty="0"/>
              <a:t>As long as there is at least one message in that mailbox, the consumer can consume. </a:t>
            </a:r>
          </a:p>
          <a:p>
            <a:pPr lvl="0"/>
            <a:endParaRPr lang="en-NZ" dirty="0"/>
          </a:p>
          <a:p>
            <a:pPr lvl="0"/>
            <a:r>
              <a:rPr lang="en-NZ" dirty="0"/>
              <a:t>Hence mayconsume serves as the buffer; the data in the buffer are organized as a queue of messages.</a:t>
            </a:r>
          </a:p>
          <a:p>
            <a:pPr lvl="0"/>
            <a:endParaRPr lang="en-NZ" dirty="0"/>
          </a:p>
          <a:p>
            <a:pPr lvl="0"/>
            <a:r>
              <a:rPr lang="en-NZ" dirty="0"/>
              <a:t>The “size” of the buffer is determined by the global variable capacity. </a:t>
            </a:r>
            <a:r>
              <a:rPr lang="en-NZ" baseline="0" dirty="0"/>
              <a:t> </a:t>
            </a:r>
            <a:r>
              <a:rPr lang="en-NZ" dirty="0"/>
              <a:t>Initially, the mailbox mayproduce is filled with a</a:t>
            </a:r>
          </a:p>
          <a:p>
            <a:pPr lvl="0"/>
            <a:r>
              <a:rPr lang="en-NZ" dirty="0"/>
              <a:t>number of null messages equal to the capacity of the buffer. The number of messages in mayproduce shrinks with each production and grows with each consumption.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NZ" sz="2800" dirty="0"/>
              <a:t>The readers/writers problem is:</a:t>
            </a:r>
          </a:p>
          <a:p>
            <a:pPr lvl="1">
              <a:buFont typeface="Arial" pitchFamily="34" charset="0"/>
              <a:buChar char="•"/>
            </a:pPr>
            <a:r>
              <a:rPr lang="en-NZ" sz="2800" dirty="0"/>
              <a:t>There is a data area shared among a number of processes.</a:t>
            </a:r>
          </a:p>
          <a:p>
            <a:pPr lvl="2">
              <a:buFont typeface="Arial" pitchFamily="34" charset="0"/>
              <a:buChar char="•"/>
            </a:pPr>
            <a:r>
              <a:rPr lang="en-NZ" sz="2800" dirty="0"/>
              <a:t>The data area could be a file, a block of main memory,or even a bank of processor registers. </a:t>
            </a:r>
          </a:p>
          <a:p>
            <a:pPr lvl="1">
              <a:buFont typeface="Arial" pitchFamily="34" charset="0"/>
              <a:buChar char="•"/>
            </a:pPr>
            <a:r>
              <a:rPr lang="en-NZ" sz="2800" dirty="0"/>
              <a:t>There are a number of processes that only read the data area (readers) and a number that only write to the data area (writers).</a:t>
            </a:r>
          </a:p>
          <a:p>
            <a:r>
              <a:rPr lang="en-NZ" sz="2800" dirty="0"/>
              <a:t>The conditions that must be satisfied are as follows:</a:t>
            </a:r>
          </a:p>
          <a:p>
            <a:r>
              <a:rPr lang="en-NZ" sz="2800" dirty="0"/>
              <a:t>1. Any number of readers may simultaneously read the file.</a:t>
            </a:r>
          </a:p>
          <a:p>
            <a:r>
              <a:rPr lang="en-NZ" sz="2800" dirty="0"/>
              <a:t>2. Only one writer at a time may write to the file.</a:t>
            </a:r>
          </a:p>
          <a:p>
            <a:r>
              <a:rPr lang="en-NZ" sz="2800" dirty="0"/>
              <a:t>3. If a writer is writing to the file, no reader may read it.</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a:t>
            </a:r>
            <a:r>
              <a:rPr lang="en-NZ" dirty="0"/>
              <a:t>solution uses semaphores, showing one instance each of a reader and a writer; the solution does not change for multiple readers and writers. </a:t>
            </a:r>
          </a:p>
          <a:p>
            <a:endParaRPr lang="en-US" dirty="0"/>
          </a:p>
          <a:p>
            <a:r>
              <a:rPr lang="en-NZ" dirty="0"/>
              <a:t>Once a single reader has begun to access the data area, it is possible for readers to retain control of the data area as long as there is at least one reader in the act of reading.</a:t>
            </a:r>
          </a:p>
          <a:p>
            <a:pPr lvl="1"/>
            <a:r>
              <a:rPr lang="en-NZ" dirty="0"/>
              <a:t>Therefore, writers are subject to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solution guarantees that no new readers are allowed access to the data area once at least one writer has declared a desire to write.</a:t>
            </a:r>
          </a:p>
          <a:p>
            <a:endParaRPr lang="en-NZ" dirty="0"/>
          </a:p>
          <a:p>
            <a:r>
              <a:rPr lang="en-NZ" dirty="0"/>
              <a:t>Continued on next slide</a:t>
            </a:r>
          </a:p>
          <a:p>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shows </a:t>
            </a:r>
            <a:r>
              <a:rPr lang="en-NZ" dirty="0"/>
              <a:t>an</a:t>
            </a:r>
            <a:r>
              <a:rPr lang="en-NZ" baseline="0" dirty="0"/>
              <a:t> </a:t>
            </a:r>
            <a:r>
              <a:rPr lang="en-NZ" dirty="0"/>
              <a:t>alternative solution, which gives writers priority and which is implemented using message passing.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program that will provide a character echo procedure; </a:t>
            </a:r>
          </a:p>
          <a:p>
            <a:pPr lvl="1">
              <a:buFont typeface="Arial" pitchFamily="34" charset="0"/>
              <a:buChar char="•"/>
            </a:pPr>
            <a:r>
              <a:rPr lang="en-NZ" dirty="0"/>
              <a:t> input is obtained from a keyboard one keystroke at a time.</a:t>
            </a:r>
          </a:p>
          <a:p>
            <a:pPr lvl="1">
              <a:buFont typeface="Arial" pitchFamily="34" charset="0"/>
              <a:buChar char="•"/>
            </a:pPr>
            <a:r>
              <a:rPr lang="en-NZ" dirty="0"/>
              <a:t> Each input character is stored in variable chin. </a:t>
            </a:r>
          </a:p>
          <a:p>
            <a:pPr lvl="1">
              <a:buFont typeface="Arial" pitchFamily="34" charset="0"/>
              <a:buChar char="•"/>
            </a:pPr>
            <a:r>
              <a:rPr lang="en-NZ" dirty="0"/>
              <a:t> It is then transferred to variable chout </a:t>
            </a:r>
          </a:p>
          <a:p>
            <a:pPr lvl="1">
              <a:buFont typeface="Arial" pitchFamily="34" charset="0"/>
              <a:buChar char="•"/>
            </a:pPr>
            <a:r>
              <a:rPr lang="en-NZ" dirty="0"/>
              <a:t> and finally sent to the display. </a:t>
            </a:r>
          </a:p>
          <a:p>
            <a:pPr lvl="0">
              <a:buFont typeface="Arial" pitchFamily="34" charset="0"/>
              <a:buNone/>
            </a:pPr>
            <a:endParaRPr lang="en-NZ" dirty="0"/>
          </a:p>
          <a:p>
            <a:pPr lvl="0">
              <a:buFont typeface="Arial" pitchFamily="34" charset="0"/>
              <a:buNone/>
            </a:pPr>
            <a:r>
              <a:rPr lang="en-NZ" dirty="0"/>
              <a:t>Any program can call this procedure repeatedly to accept user input and display it on the user’s screen.</a:t>
            </a:r>
          </a:p>
          <a:p>
            <a:pPr lvl="0">
              <a:buFont typeface="Arial" pitchFamily="34" charset="0"/>
              <a:buNone/>
            </a:pPr>
            <a:endParaRPr lang="en-NZ" dirty="0"/>
          </a:p>
          <a:p>
            <a:r>
              <a:rPr lang="en-NZ" dirty="0"/>
              <a:t>Now consider that we have a single-processor multiprogramming system supporting a single user. </a:t>
            </a:r>
          </a:p>
          <a:p>
            <a:pPr lvl="1">
              <a:buFont typeface="Arial" pitchFamily="34" charset="0"/>
              <a:buChar char="•"/>
            </a:pPr>
            <a:r>
              <a:rPr lang="en-NZ" dirty="0"/>
              <a:t> The user can jump from one application to another, and each application uses the same keyboard for input and the same screen for output. </a:t>
            </a:r>
          </a:p>
          <a:p>
            <a:pPr lvl="0">
              <a:buFont typeface="Arial" pitchFamily="34" charset="0"/>
              <a:buNone/>
            </a:pPr>
            <a:endParaRPr lang="en-NZ" dirty="0"/>
          </a:p>
          <a:p>
            <a:pPr lvl="0">
              <a:buFont typeface="Arial" pitchFamily="34" charset="0"/>
              <a:buNone/>
            </a:pPr>
            <a:r>
              <a:rPr lang="en-NZ" dirty="0"/>
              <a:t>Each application needs to use the procedure echo, </a:t>
            </a:r>
          </a:p>
          <a:p>
            <a:pPr lvl="1">
              <a:buFont typeface="Arial" pitchFamily="34" charset="0"/>
              <a:buChar char="•"/>
            </a:pPr>
            <a:r>
              <a:rPr lang="en-NZ" dirty="0"/>
              <a:t> So it makes sense for it to be a shared procedure that is loaded into a portion of memory global to all applications.</a:t>
            </a:r>
          </a:p>
          <a:p>
            <a:pPr lvl="1">
              <a:buFont typeface="Arial" pitchFamily="34" charset="0"/>
              <a:buChar char="•"/>
            </a:pPr>
            <a:r>
              <a:rPr lang="en-NZ" dirty="0"/>
              <a:t> Thus, only a single copy of the echo procedure is used, saving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result is that the character input to P1 is lost before being displayed,</a:t>
            </a:r>
          </a:p>
          <a:p>
            <a:pPr lvl="1"/>
            <a:r>
              <a:rPr lang="en-NZ" dirty="0"/>
              <a:t>and the character input to P2 is displayed by both P1 and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a:t>Processes P1 and P2 are both executing, each on a separate processor. </a:t>
            </a:r>
          </a:p>
          <a:p>
            <a:pPr marL="685800" lvl="1" indent="-228600">
              <a:buFont typeface="Arial" pitchFamily="34" charset="0"/>
              <a:buChar char="•"/>
            </a:pPr>
            <a:r>
              <a:rPr lang="en-NZ" dirty="0"/>
              <a:t>P1 invokes the echo procedure.</a:t>
            </a:r>
          </a:p>
          <a:p>
            <a:endParaRPr lang="en-NZ" dirty="0"/>
          </a:p>
          <a:p>
            <a:r>
              <a:rPr lang="en-NZ" dirty="0"/>
              <a:t>2. While P1 is inside the echo procedure, P2 invokes echo. </a:t>
            </a:r>
          </a:p>
          <a:p>
            <a:pPr lvl="1">
              <a:buFont typeface="Arial" pitchFamily="34" charset="0"/>
              <a:buChar char="•"/>
            </a:pPr>
            <a:r>
              <a:rPr lang="en-NZ" dirty="0"/>
              <a:t> Because P1 is still inside the echo procedure (whether P1 is suspended or executing), P2 is blocked from entering the procedure. </a:t>
            </a:r>
          </a:p>
          <a:p>
            <a:pPr lvl="1">
              <a:buFont typeface="Arial" pitchFamily="34" charset="0"/>
              <a:buChar char="•"/>
            </a:pPr>
            <a:r>
              <a:rPr lang="en-NZ" dirty="0"/>
              <a:t> Therefore, P2 is suspended awaiting the availability of the echo procedure.</a:t>
            </a:r>
          </a:p>
          <a:p>
            <a:pPr lvl="1">
              <a:buFont typeface="Arial" pitchFamily="34" charset="0"/>
              <a:buChar char="•"/>
            </a:pPr>
            <a:endParaRPr lang="en-NZ" dirty="0"/>
          </a:p>
          <a:p>
            <a:r>
              <a:rPr lang="en-NZ" dirty="0"/>
              <a:t>3. At a later time, process P1 completes execution of echo, exits that procedure, and continues executing. </a:t>
            </a:r>
          </a:p>
          <a:p>
            <a:pPr lvl="1">
              <a:buFont typeface="Arial" pitchFamily="34" charset="0"/>
              <a:buChar char="•"/>
            </a:pPr>
            <a:r>
              <a:rPr lang="en-NZ" dirty="0"/>
              <a:t> Immediately upon the exit of P1 from echo, P2 is resumed and begins executing echo.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3.png"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2/23/2023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2/23/2023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2/23/2023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2/23/2023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2/23/2023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2/23/2023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2/23/2023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2/23/2023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2/23/2023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2/23/2023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notesSlide" Target="../notesSlides/notesSlide25.xml" /><Relationship Id="rId1" Type="http://schemas.openxmlformats.org/officeDocument/2006/relationships/slideLayout" Target="../slideLayouts/slideLayout2.xml" /><Relationship Id="rId6" Type="http://schemas.openxmlformats.org/officeDocument/2006/relationships/image" Target="../media/image280.png"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1.gif"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2.gif" /><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13.gif" /><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14.gif" /><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15.gif" /><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 /><Relationship Id="rId2" Type="http://schemas.openxmlformats.org/officeDocument/2006/relationships/notesSlide" Target="../notesSlides/notesSlide34.xml" /><Relationship Id="rId1" Type="http://schemas.openxmlformats.org/officeDocument/2006/relationships/slideLayout" Target="../slideLayouts/slideLayout2.xml" /><Relationship Id="rId5" Type="http://schemas.openxmlformats.org/officeDocument/2006/relationships/image" Target="../media/image44.png" /><Relationship Id="rId4" Type="http://schemas.openxmlformats.org/officeDocument/2006/relationships/customXml" Target="../ink/ink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17.gif" /><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18.gif" /><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image" Target="../media/image20.gif" /><Relationship Id="rId2" Type="http://schemas.openxmlformats.org/officeDocument/2006/relationships/notesSlide" Target="../notesSlides/notesSlide38.xml" /><Relationship Id="rId1" Type="http://schemas.openxmlformats.org/officeDocument/2006/relationships/slideLayout" Target="../slideLayouts/slideLayout2.xml" /><Relationship Id="rId5" Type="http://schemas.openxmlformats.org/officeDocument/2006/relationships/image" Target="../media/image280.png" /><Relationship Id="rId4" Type="http://schemas.openxmlformats.org/officeDocument/2006/relationships/customXml" Target="../ink/ink3.xml" /></Relationships>
</file>

<file path=ppt/slides/_rels/slide43.xml.rels><?xml version="1.0" encoding="UTF-8" standalone="yes"?>
<Relationships xmlns="http://schemas.openxmlformats.org/package/2006/relationships"><Relationship Id="rId3" Type="http://schemas.openxmlformats.org/officeDocument/2006/relationships/image" Target="../media/image21.gif" /><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23.gif" /><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 /><Relationship Id="rId2" Type="http://schemas.openxmlformats.org/officeDocument/2006/relationships/notesSlide" Target="../notesSlides/notesSlide43.xml" /><Relationship Id="rId1" Type="http://schemas.openxmlformats.org/officeDocument/2006/relationships/slideLayout" Target="../slideLayouts/slideLayout2.xml" /><Relationship Id="rId4" Type="http://schemas.openxmlformats.org/officeDocument/2006/relationships/hyperlink" Target="http://gaia.ecs.csus.edu/~zhangd/oscal/semaphore/semaphore.html" TargetMode="Externa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image" Target="../media/image24.gif" /><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25.gif" /><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26.gif" /><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3" Type="http://schemas.openxmlformats.org/officeDocument/2006/relationships/image" Target="../media/image27.gif" /><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customXml" Target="../ink/ink4.xml" /><Relationship Id="rId2" Type="http://schemas.openxmlformats.org/officeDocument/2006/relationships/notesSlide" Target="../notesSlides/notesSlide52.xml" /><Relationship Id="rId1" Type="http://schemas.openxmlformats.org/officeDocument/2006/relationships/slideLayout" Target="../slideLayouts/slideLayout2.xml" /><Relationship Id="rId4" Type="http://schemas.openxmlformats.org/officeDocument/2006/relationships/image" Target="../media/image73.png" /></Relationships>
</file>

<file path=ppt/slides/_rels/slide57.xml.rels><?xml version="1.0" encoding="UTF-8" standalone="yes"?>
<Relationships xmlns="http://schemas.openxmlformats.org/package/2006/relationships"><Relationship Id="rId3" Type="http://schemas.openxmlformats.org/officeDocument/2006/relationships/customXml" Target="../ink/ink5.xml" /><Relationship Id="rId2" Type="http://schemas.openxmlformats.org/officeDocument/2006/relationships/notesSlide" Target="../notesSlides/notesSlide53.xml" /><Relationship Id="rId1" Type="http://schemas.openxmlformats.org/officeDocument/2006/relationships/slideLayout" Target="../slideLayouts/slideLayout2.xml" /><Relationship Id="rId4" Type="http://schemas.openxmlformats.org/officeDocument/2006/relationships/image" Target="../media/image74.png" /></Relationships>
</file>

<file path=ppt/slides/_rels/slide58.xml.rels><?xml version="1.0" encoding="UTF-8" standalone="yes"?>
<Relationships xmlns="http://schemas.openxmlformats.org/package/2006/relationships"><Relationship Id="rId3" Type="http://schemas.openxmlformats.org/officeDocument/2006/relationships/customXml" Target="../ink/ink6.xml" /><Relationship Id="rId2" Type="http://schemas.openxmlformats.org/officeDocument/2006/relationships/notesSlide" Target="../notesSlides/notesSlide54.xml" /><Relationship Id="rId1" Type="http://schemas.openxmlformats.org/officeDocument/2006/relationships/slideLayout" Target="../slideLayouts/slideLayout2.xml" /><Relationship Id="rId4" Type="http://schemas.openxmlformats.org/officeDocument/2006/relationships/image" Target="../media/image75.png" /></Relationships>
</file>

<file path=ppt/slides/_rels/slide59.xml.rels><?xml version="1.0" encoding="UTF-8" standalone="yes"?>
<Relationships xmlns="http://schemas.openxmlformats.org/package/2006/relationships"><Relationship Id="rId3" Type="http://schemas.openxmlformats.org/officeDocument/2006/relationships/customXml" Target="../ink/ink7.xml" /><Relationship Id="rId2" Type="http://schemas.openxmlformats.org/officeDocument/2006/relationships/notesSlide" Target="../notesSlides/notesSlide55.xml" /><Relationship Id="rId1" Type="http://schemas.openxmlformats.org/officeDocument/2006/relationships/slideLayout" Target="../slideLayouts/slideLayout2.xml" /><Relationship Id="rId4" Type="http://schemas.openxmlformats.org/officeDocument/2006/relationships/image" Target="../media/image76.png"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customXml" Target="../ink/ink8.xml" /><Relationship Id="rId2" Type="http://schemas.openxmlformats.org/officeDocument/2006/relationships/notesSlide" Target="../notesSlides/notesSlide56.xml" /><Relationship Id="rId1" Type="http://schemas.openxmlformats.org/officeDocument/2006/relationships/slideLayout" Target="../slideLayouts/slideLayout2.xml" /><Relationship Id="rId4" Type="http://schemas.openxmlformats.org/officeDocument/2006/relationships/image" Target="../media/image77.png" /></Relationships>
</file>

<file path=ppt/slides/_rels/slide61.xml.rels><?xml version="1.0" encoding="UTF-8" standalone="yes"?>
<Relationships xmlns="http://schemas.openxmlformats.org/package/2006/relationships"><Relationship Id="rId3" Type="http://schemas.openxmlformats.org/officeDocument/2006/relationships/customXml" Target="../ink/ink9.xml" /><Relationship Id="rId2" Type="http://schemas.openxmlformats.org/officeDocument/2006/relationships/notesSlide" Target="../notesSlides/notesSlide57.xml" /><Relationship Id="rId1" Type="http://schemas.openxmlformats.org/officeDocument/2006/relationships/slideLayout" Target="../slideLayouts/slideLayout2.xml" /><Relationship Id="rId4" Type="http://schemas.openxmlformats.org/officeDocument/2006/relationships/image" Target="../media/image78.png" /></Relationships>
</file>

<file path=ppt/slides/_rels/slide62.xml.rels><?xml version="1.0" encoding="UTF-8" standalone="yes"?>
<Relationships xmlns="http://schemas.openxmlformats.org/package/2006/relationships"><Relationship Id="rId3" Type="http://schemas.openxmlformats.org/officeDocument/2006/relationships/customXml" Target="../ink/ink10.xml" /><Relationship Id="rId2" Type="http://schemas.openxmlformats.org/officeDocument/2006/relationships/notesSlide" Target="../notesSlides/notesSlide58.xml" /><Relationship Id="rId1" Type="http://schemas.openxmlformats.org/officeDocument/2006/relationships/slideLayout" Target="../slideLayouts/slideLayout2.xml" /><Relationship Id="rId4" Type="http://schemas.openxmlformats.org/officeDocument/2006/relationships/image" Target="../media/image79.png" /></Relationships>
</file>

<file path=ppt/slides/_rels/slide63.xml.rels><?xml version="1.0" encoding="UTF-8" standalone="yes"?>
<Relationships xmlns="http://schemas.openxmlformats.org/package/2006/relationships"><Relationship Id="rId3" Type="http://schemas.openxmlformats.org/officeDocument/2006/relationships/image" Target="../media/image80.png" /><Relationship Id="rId2" Type="http://schemas.openxmlformats.org/officeDocument/2006/relationships/customXml" Target="../ink/ink11.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3" Type="http://schemas.openxmlformats.org/officeDocument/2006/relationships/customXml" Target="../ink/ink12.xml" /><Relationship Id="rId2" Type="http://schemas.openxmlformats.org/officeDocument/2006/relationships/notesSlide" Target="../notesSlides/notesSlide59.xml" /><Relationship Id="rId1" Type="http://schemas.openxmlformats.org/officeDocument/2006/relationships/slideLayout" Target="../slideLayouts/slideLayout2.xml" /><Relationship Id="rId4" Type="http://schemas.openxmlformats.org/officeDocument/2006/relationships/image" Target="../media/image81.png" /></Relationships>
</file>

<file path=ppt/slides/_rels/slide65.xml.rels><?xml version="1.0" encoding="UTF-8" standalone="yes"?>
<Relationships xmlns="http://schemas.openxmlformats.org/package/2006/relationships"><Relationship Id="rId3" Type="http://schemas.openxmlformats.org/officeDocument/2006/relationships/image" Target="../media/image28.gif" /><Relationship Id="rId7" Type="http://schemas.openxmlformats.org/officeDocument/2006/relationships/image" Target="../media/image32.png" /><Relationship Id="rId2" Type="http://schemas.openxmlformats.org/officeDocument/2006/relationships/notesSlide" Target="../notesSlides/notesSlide60.xml" /><Relationship Id="rId1" Type="http://schemas.openxmlformats.org/officeDocument/2006/relationships/slideLayout" Target="../slideLayouts/slideLayout2.xml" /><Relationship Id="rId6" Type="http://schemas.openxmlformats.org/officeDocument/2006/relationships/image" Target="../media/image31.png" /><Relationship Id="rId5" Type="http://schemas.openxmlformats.org/officeDocument/2006/relationships/image" Target="../media/image30.png" /><Relationship Id="rId4" Type="http://schemas.openxmlformats.org/officeDocument/2006/relationships/image" Target="../media/image29.png" /></Relationships>
</file>

<file path=ppt/slides/_rels/slide66.xml.rels><?xml version="1.0" encoding="UTF-8" standalone="yes"?>
<Relationships xmlns="http://schemas.openxmlformats.org/package/2006/relationships"><Relationship Id="rId3" Type="http://schemas.openxmlformats.org/officeDocument/2006/relationships/image" Target="../media/image33.gif" /><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34.gif" /><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image" Target="../media/image35.gif" /><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customXml" Target="../ink/ink13.xml" /><Relationship Id="rId2" Type="http://schemas.openxmlformats.org/officeDocument/2006/relationships/notesSlide" Target="../notesSlides/notesSlide64.xml" /><Relationship Id="rId1" Type="http://schemas.openxmlformats.org/officeDocument/2006/relationships/slideLayout" Target="../slideLayouts/slideLayout2.xml" /><Relationship Id="rId4" Type="http://schemas.openxmlformats.org/officeDocument/2006/relationships/image" Target="../media/image90.png"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hyperlink" Target="http://gaia.ecs.csus.edu/~zhangd/oscal/ReaderWriter/ReaderWriter.html" TargetMode="External" /><Relationship Id="rId7" Type="http://schemas.openxmlformats.org/officeDocument/2006/relationships/image" Target="../media/image82.png" /><Relationship Id="rId2" Type="http://schemas.openxmlformats.org/officeDocument/2006/relationships/notesSlide" Target="../notesSlides/notesSlide65.xml" /><Relationship Id="rId1" Type="http://schemas.openxmlformats.org/officeDocument/2006/relationships/slideLayout" Target="../slideLayouts/slideLayout2.xml" /><Relationship Id="rId6" Type="http://schemas.openxmlformats.org/officeDocument/2006/relationships/customXml" Target="../ink/ink15.xml" /><Relationship Id="rId5" Type="http://schemas.openxmlformats.org/officeDocument/2006/relationships/image" Target="../media/image91.png" /><Relationship Id="rId4" Type="http://schemas.openxmlformats.org/officeDocument/2006/relationships/customXml" Target="../ink/ink14.xml" /></Relationships>
</file>

<file path=ppt/slides/_rels/slide71.xml.rels><?xml version="1.0" encoding="UTF-8" standalone="yes"?>
<Relationships xmlns="http://schemas.openxmlformats.org/package/2006/relationships"><Relationship Id="rId3" Type="http://schemas.openxmlformats.org/officeDocument/2006/relationships/image" Target="../media/image36.gif" /><Relationship Id="rId2" Type="http://schemas.openxmlformats.org/officeDocument/2006/relationships/notesSlide" Target="../notesSlides/notesSlide66.xml" /><Relationship Id="rId1" Type="http://schemas.openxmlformats.org/officeDocument/2006/relationships/slideLayout" Target="../slideLayouts/slideLayout2.xml" /><Relationship Id="rId5" Type="http://schemas.openxmlformats.org/officeDocument/2006/relationships/image" Target="../media/image93.png" /><Relationship Id="rId4" Type="http://schemas.openxmlformats.org/officeDocument/2006/relationships/customXml" Target="../ink/ink16.xml" /></Relationships>
</file>

<file path=ppt/slides/_rels/slide72.xml.rels><?xml version="1.0" encoding="UTF-8" standalone="yes"?>
<Relationships xmlns="http://schemas.openxmlformats.org/package/2006/relationships"><Relationship Id="rId3" Type="http://schemas.openxmlformats.org/officeDocument/2006/relationships/image" Target="../media/image37.gif" /><Relationship Id="rId7" Type="http://schemas.openxmlformats.org/officeDocument/2006/relationships/image" Target="../media/image85.png" /><Relationship Id="rId2" Type="http://schemas.openxmlformats.org/officeDocument/2006/relationships/notesSlide" Target="../notesSlides/notesSlide67.xml" /><Relationship Id="rId1" Type="http://schemas.openxmlformats.org/officeDocument/2006/relationships/slideLayout" Target="../slideLayouts/slideLayout2.xml" /><Relationship Id="rId6" Type="http://schemas.openxmlformats.org/officeDocument/2006/relationships/customXml" Target="../ink/ink18.xml" /><Relationship Id="rId5" Type="http://schemas.openxmlformats.org/officeDocument/2006/relationships/image" Target="../media/image95.png" /><Relationship Id="rId4" Type="http://schemas.openxmlformats.org/officeDocument/2006/relationships/customXml" Target="../ink/ink17.xml" /></Relationships>
</file>

<file path=ppt/slides/_rels/slide73.xml.rels><?xml version="1.0" encoding="UTF-8" standalone="yes"?>
<Relationships xmlns="http://schemas.openxmlformats.org/package/2006/relationships"><Relationship Id="rId3" Type="http://schemas.openxmlformats.org/officeDocument/2006/relationships/image" Target="../media/image38.gif" /><Relationship Id="rId7" Type="http://schemas.openxmlformats.org/officeDocument/2006/relationships/image" Target="../media/image87.png" /><Relationship Id="rId2" Type="http://schemas.openxmlformats.org/officeDocument/2006/relationships/notesSlide" Target="../notesSlides/notesSlide68.xml" /><Relationship Id="rId1" Type="http://schemas.openxmlformats.org/officeDocument/2006/relationships/slideLayout" Target="../slideLayouts/slideLayout2.xml" /><Relationship Id="rId6" Type="http://schemas.openxmlformats.org/officeDocument/2006/relationships/customXml" Target="../ink/ink20.xml" /><Relationship Id="rId5" Type="http://schemas.openxmlformats.org/officeDocument/2006/relationships/image" Target="../media/image97.png" /><Relationship Id="rId4" Type="http://schemas.openxmlformats.org/officeDocument/2006/relationships/customXml" Target="../ink/ink19.xml" /></Relationships>
</file>

<file path=ppt/slides/_rels/slide74.xml.rels><?xml version="1.0" encoding="UTF-8" standalone="yes"?>
<Relationships xmlns="http://schemas.openxmlformats.org/package/2006/relationships"><Relationship Id="rId3" Type="http://schemas.openxmlformats.org/officeDocument/2006/relationships/image" Target="../media/image39.gif" /><Relationship Id="rId2" Type="http://schemas.openxmlformats.org/officeDocument/2006/relationships/notesSlide" Target="../notesSlides/notesSlide69.xml" /><Relationship Id="rId1" Type="http://schemas.openxmlformats.org/officeDocument/2006/relationships/slideLayout" Target="../slideLayouts/slideLayout2.xml" /><Relationship Id="rId4" Type="http://schemas.openxmlformats.org/officeDocument/2006/relationships/image" Target="../media/image40.gif" /></Relationships>
</file>

<file path=ppt/slides/_rels/slide75.xml.rels><?xml version="1.0" encoding="UTF-8" standalone="yes"?>
<Relationships xmlns="http://schemas.openxmlformats.org/package/2006/relationships"><Relationship Id="rId3" Type="http://schemas.openxmlformats.org/officeDocument/2006/relationships/image" Target="../media/image40.gif" /><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5</a:t>
            </a:r>
            <a:br>
              <a:rPr lang="en-US" dirty="0"/>
            </a:br>
            <a:r>
              <a:rPr lang="en-US" dirty="0"/>
              <a:t>Concurrency: Mutual Exclusion and Synchronization</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a:t>Dave Bremer</a:t>
            </a:r>
          </a:p>
          <a:p>
            <a:pPr>
              <a:defRPr/>
            </a:pPr>
            <a:r>
              <a:rPr lang="en-US" dirty="0"/>
              <a:t>Otago Polytechnic, N.Z.</a:t>
            </a:r>
            <a:br>
              <a:rPr lang="en-US" dirty="0"/>
            </a:br>
            <a:r>
              <a:rPr lang="en-US" dirty="0"/>
              <a:t>©2008, Prentice Hall</a:t>
            </a:r>
            <a:br>
              <a:rPr lang="en-US" dirty="0"/>
            </a:br>
            <a:endParaRPr lang="en-US"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 </a:t>
            </a:r>
            <a:br>
              <a:rPr lang="en-US" dirty="0"/>
            </a:br>
            <a:r>
              <a:rPr lang="en-US" dirty="0"/>
              <a:t>On a Multiprocessor</a:t>
            </a:r>
          </a:p>
        </p:txBody>
      </p:sp>
      <p:sp>
        <p:nvSpPr>
          <p:cNvPr id="3" name="Content Placeholder 2"/>
          <p:cNvSpPr>
            <a:spLocks noGrp="1"/>
          </p:cNvSpPr>
          <p:nvPr>
            <p:ph idx="1"/>
          </p:nvPr>
        </p:nvSpPr>
        <p:spPr/>
        <p:txBody>
          <a:bodyPr/>
          <a:lstStyle/>
          <a:p>
            <a:pPr>
              <a:buNone/>
            </a:pPr>
            <a:r>
              <a:rPr lang="en-US" dirty="0"/>
              <a:t>Process P1			Process P2</a:t>
            </a:r>
          </a:p>
          <a:p>
            <a:pPr>
              <a:buNone/>
            </a:pPr>
            <a:r>
              <a:rPr lang="en-US" dirty="0"/>
              <a:t>		.					.	</a:t>
            </a:r>
          </a:p>
          <a:p>
            <a:pPr>
              <a:buNone/>
            </a:pPr>
            <a:r>
              <a:rPr lang="en-US" dirty="0"/>
              <a:t>chin = getchar(); 			.</a:t>
            </a:r>
          </a:p>
          <a:p>
            <a:pPr>
              <a:buNone/>
            </a:pPr>
            <a:r>
              <a:rPr lang="en-US" dirty="0"/>
              <a:t>		.				chin = getchar();</a:t>
            </a:r>
          </a:p>
          <a:p>
            <a:pPr>
              <a:buNone/>
            </a:pPr>
            <a:r>
              <a:rPr lang="en-US" dirty="0"/>
              <a:t>chout = chin;			chout = chin;</a:t>
            </a:r>
          </a:p>
          <a:p>
            <a:pPr>
              <a:buNone/>
            </a:pPr>
            <a:r>
              <a:rPr lang="en-US" dirty="0"/>
              <a:t>putchar(chout);				.</a:t>
            </a:r>
          </a:p>
          <a:p>
            <a:pPr>
              <a:buNone/>
            </a:pPr>
            <a:r>
              <a:rPr lang="en-US" dirty="0"/>
              <a:t>		.				putchar(chout);</a:t>
            </a:r>
          </a:p>
          <a:p>
            <a:pPr>
              <a:buNone/>
            </a:pPr>
            <a:r>
              <a:rPr lang="en-US" dirty="0"/>
              <a:t>		.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Enforce Single Access</a:t>
            </a:r>
          </a:p>
        </p:txBody>
      </p:sp>
      <p:sp>
        <p:nvSpPr>
          <p:cNvPr id="3" name="Content Placeholder 2"/>
          <p:cNvSpPr>
            <a:spLocks noGrp="1"/>
          </p:cNvSpPr>
          <p:nvPr>
            <p:ph idx="1"/>
          </p:nvPr>
        </p:nvSpPr>
        <p:spPr/>
        <p:txBody>
          <a:bodyPr/>
          <a:lstStyle/>
          <a:p>
            <a:r>
              <a:rPr lang="en-NZ" dirty="0"/>
              <a:t>If we enforce a rule that only one process may enter the function at a time then:</a:t>
            </a:r>
          </a:p>
          <a:p>
            <a:r>
              <a:rPr lang="en-NZ" dirty="0"/>
              <a:t>P1 &amp; P2 run on separate processors</a:t>
            </a:r>
          </a:p>
          <a:p>
            <a:r>
              <a:rPr lang="en-NZ" dirty="0"/>
              <a:t>P1 enters echo first, </a:t>
            </a:r>
          </a:p>
          <a:p>
            <a:pPr lvl="1"/>
            <a:r>
              <a:rPr lang="en-NZ" dirty="0"/>
              <a:t>P2 tries to enter but is blocked – P2 suspends</a:t>
            </a:r>
          </a:p>
          <a:p>
            <a:r>
              <a:rPr lang="en-NZ" dirty="0"/>
              <a:t>P1 completes execution</a:t>
            </a:r>
          </a:p>
          <a:p>
            <a:pPr lvl="1"/>
            <a:r>
              <a:rPr lang="en-NZ" dirty="0"/>
              <a:t>P2 resumes and executes echo</a:t>
            </a:r>
          </a:p>
          <a:p>
            <a:endParaRPr lang="en-NZ"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Race Condition</a:t>
            </a:r>
          </a:p>
        </p:txBody>
      </p:sp>
      <p:sp>
        <p:nvSpPr>
          <p:cNvPr id="3" name="Content Placeholder 2"/>
          <p:cNvSpPr>
            <a:spLocks noGrp="1"/>
          </p:cNvSpPr>
          <p:nvPr>
            <p:ph idx="1"/>
          </p:nvPr>
        </p:nvSpPr>
        <p:spPr/>
        <p:txBody>
          <a:bodyPr/>
          <a:lstStyle/>
          <a:p>
            <a:r>
              <a:rPr lang="en-NZ" dirty="0"/>
              <a:t>A race condition occurs when </a:t>
            </a:r>
          </a:p>
          <a:p>
            <a:pPr lvl="1"/>
            <a:r>
              <a:rPr lang="en-NZ" dirty="0"/>
              <a:t>Multiple processes or threads read and write data items </a:t>
            </a:r>
          </a:p>
          <a:p>
            <a:pPr lvl="1"/>
            <a:r>
              <a:rPr lang="en-NZ" dirty="0"/>
              <a:t>They do so in a way where the final result depends on the order of execution of the processes. </a:t>
            </a:r>
          </a:p>
          <a:p>
            <a:r>
              <a:rPr lang="en-NZ" dirty="0"/>
              <a:t>The output depends on who finishes the race last.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br>
              <a:rPr lang="en-US" dirty="0"/>
            </a:br>
            <a:r>
              <a:rPr lang="en-US" dirty="0"/>
              <a:t>Concerns</a:t>
            </a:r>
          </a:p>
        </p:txBody>
      </p:sp>
      <p:sp>
        <p:nvSpPr>
          <p:cNvPr id="3" name="Content Placeholder 2"/>
          <p:cNvSpPr>
            <a:spLocks noGrp="1"/>
          </p:cNvSpPr>
          <p:nvPr>
            <p:ph idx="1"/>
          </p:nvPr>
        </p:nvSpPr>
        <p:spPr/>
        <p:txBody>
          <a:bodyPr/>
          <a:lstStyle/>
          <a:p>
            <a:r>
              <a:rPr lang="en-NZ" dirty="0"/>
              <a:t>What design and management issues are raised by the existence of concurrency?</a:t>
            </a:r>
          </a:p>
          <a:p>
            <a:r>
              <a:rPr lang="en-US" dirty="0"/>
              <a:t>The OS must </a:t>
            </a:r>
          </a:p>
          <a:p>
            <a:pPr lvl="1"/>
            <a:r>
              <a:rPr lang="en-US" dirty="0"/>
              <a:t>Keep track of various processes</a:t>
            </a:r>
          </a:p>
          <a:p>
            <a:pPr lvl="1"/>
            <a:r>
              <a:rPr lang="en-US" dirty="0"/>
              <a:t>Allocate and de-allocate resources</a:t>
            </a:r>
          </a:p>
          <a:p>
            <a:pPr lvl="1"/>
            <a:r>
              <a:rPr lang="en-NZ" dirty="0"/>
              <a:t>Protect the data and resources against interference by other processes.</a:t>
            </a:r>
            <a:endParaRPr lang="en-US" dirty="0"/>
          </a:p>
          <a:p>
            <a:pPr lvl="1"/>
            <a:r>
              <a:rPr lang="en-US" dirty="0"/>
              <a:t>Ensure that the processes and outputs are independent of the processing speed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Interaction</a:t>
            </a:r>
          </a:p>
        </p:txBody>
      </p:sp>
      <p:sp>
        <p:nvSpPr>
          <p:cNvPr id="5" name="Content Placeholder 4"/>
          <p:cNvSpPr>
            <a:spLocks noGrp="1"/>
          </p:cNvSpPr>
          <p:nvPr>
            <p:ph idx="1"/>
          </p:nvPr>
        </p:nvSpPr>
        <p:spPr/>
        <p:txBody>
          <a:bodyPr/>
          <a:lstStyle/>
          <a:p>
            <a:endParaRPr lang="en-NZ" dirty="0"/>
          </a:p>
        </p:txBody>
      </p:sp>
      <p:pic>
        <p:nvPicPr>
          <p:cNvPr id="3074" name="Picture 2"/>
          <p:cNvPicPr>
            <a:picLocks noChangeAspect="1" noChangeArrowheads="1"/>
          </p:cNvPicPr>
          <p:nvPr/>
        </p:nvPicPr>
        <p:blipFill>
          <a:blip r:embed="rId3"/>
          <a:srcRect/>
          <a:stretch>
            <a:fillRect/>
          </a:stretch>
        </p:blipFill>
        <p:spPr bwMode="auto">
          <a:xfrm>
            <a:off x="762000" y="1447800"/>
            <a:ext cx="7608416" cy="4724400"/>
          </a:xfrm>
          <a:prstGeom prst="rect">
            <a:avLst/>
          </a:prstGeom>
          <a:noFill/>
          <a:ln w="9525">
            <a:noFill/>
            <a:miter lim="800000"/>
            <a:headEnd/>
            <a:tailEnd/>
          </a:ln>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Competition among </a:t>
            </a:r>
            <a:br>
              <a:rPr lang="en-US" dirty="0"/>
            </a:br>
            <a:r>
              <a:rPr lang="en-US" dirty="0"/>
              <a:t>Processes for Resources</a:t>
            </a:r>
          </a:p>
        </p:txBody>
      </p:sp>
      <p:sp>
        <p:nvSpPr>
          <p:cNvPr id="3" name="Content Placeholder 2"/>
          <p:cNvSpPr>
            <a:spLocks noGrp="1"/>
          </p:cNvSpPr>
          <p:nvPr>
            <p:ph idx="1"/>
          </p:nvPr>
        </p:nvSpPr>
        <p:spPr/>
        <p:txBody>
          <a:bodyPr/>
          <a:lstStyle/>
          <a:p>
            <a:pPr>
              <a:buNone/>
            </a:pPr>
            <a:r>
              <a:rPr lang="en-US" dirty="0"/>
              <a:t>Three main control problems:</a:t>
            </a:r>
          </a:p>
          <a:p>
            <a:r>
              <a:rPr lang="en-US" dirty="0"/>
              <a:t>Need for Mutual Exclusion</a:t>
            </a:r>
          </a:p>
          <a:p>
            <a:pPr lvl="1"/>
            <a:r>
              <a:rPr lang="en-US" dirty="0"/>
              <a:t>Critical sections</a:t>
            </a:r>
          </a:p>
          <a:p>
            <a:r>
              <a:rPr lang="en-US" dirty="0"/>
              <a:t>Deadlock</a:t>
            </a:r>
          </a:p>
          <a:p>
            <a:r>
              <a:rPr lang="en-US" dirty="0"/>
              <a:t>Starvation</a:t>
            </a:r>
          </a:p>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p:txBody>
          <a:bodyPr/>
          <a:lstStyle/>
          <a:p>
            <a:r>
              <a:rPr lang="en-US" dirty="0"/>
              <a:t>Only one process at a time is allowed in the critical section for a resource</a:t>
            </a:r>
          </a:p>
          <a:p>
            <a:r>
              <a:rPr lang="en-US" dirty="0"/>
              <a:t>A process that halts in its noncritical section must do so without interfering with other processes</a:t>
            </a:r>
          </a:p>
          <a:p>
            <a:r>
              <a:rPr lang="en-US" dirty="0"/>
              <a:t>No deadlock or starvation</a:t>
            </a:r>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p:txBody>
          <a:bodyPr/>
          <a:lstStyle/>
          <a:p>
            <a:r>
              <a:rPr lang="en-US" dirty="0"/>
              <a:t>A process must not be delayed access to a critical section when there is no other process using it</a:t>
            </a:r>
          </a:p>
          <a:p>
            <a:r>
              <a:rPr lang="en-US" dirty="0"/>
              <a:t>No assumptions are made about relative process speeds or number of processes</a:t>
            </a:r>
          </a:p>
          <a:p>
            <a:r>
              <a:rPr lang="en-US" dirty="0"/>
              <a:t>A process remains inside its critical section for a finite time only</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solidFill>
                  <a:schemeClr val="accent1">
                    <a:lumMod val="75000"/>
                  </a:schemeClr>
                </a:solidFill>
              </a:rPr>
              <a:t>Mutual Exclusion: Hardware Support</a:t>
            </a:r>
          </a:p>
          <a:p>
            <a:r>
              <a:rPr lang="en-NZ" dirty="0"/>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Interrupts</a:t>
            </a:r>
          </a:p>
        </p:txBody>
      </p:sp>
      <p:sp>
        <p:nvSpPr>
          <p:cNvPr id="3" name="Content Placeholder 2"/>
          <p:cNvSpPr>
            <a:spLocks noGrp="1"/>
          </p:cNvSpPr>
          <p:nvPr>
            <p:ph idx="1"/>
          </p:nvPr>
        </p:nvSpPr>
        <p:spPr/>
        <p:txBody>
          <a:bodyPr/>
          <a:lstStyle/>
          <a:p>
            <a:r>
              <a:rPr lang="en-US" dirty="0"/>
              <a:t>Uniprocessors only allow interleaving</a:t>
            </a:r>
          </a:p>
          <a:p>
            <a:r>
              <a:rPr lang="en-US" dirty="0"/>
              <a:t>Interrupt Disabling</a:t>
            </a:r>
          </a:p>
          <a:p>
            <a:pPr lvl="1"/>
            <a:r>
              <a:rPr lang="en-US" dirty="0"/>
              <a:t>A process runs until it invokes an operating system service or until it is interrupted</a:t>
            </a:r>
          </a:p>
          <a:p>
            <a:pPr lvl="1"/>
            <a:r>
              <a:rPr lang="en-US" dirty="0"/>
              <a:t>Disabling interrupts guarantees mutual exclusion</a:t>
            </a:r>
          </a:p>
          <a:p>
            <a:pPr lvl="1"/>
            <a:r>
              <a:rPr lang="en-US" dirty="0"/>
              <a:t>Will not work in multiprocessor architecture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Principals of Concurrency</a:t>
            </a:r>
          </a:p>
          <a:p>
            <a:r>
              <a:rPr lang="en-NZ" dirty="0"/>
              <a:t>Mutual Exclusion: Hardware Support</a:t>
            </a:r>
          </a:p>
          <a:p>
            <a:r>
              <a:rPr lang="en-NZ" dirty="0"/>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Pseudo-Code</a:t>
            </a:r>
          </a:p>
        </p:txBody>
      </p:sp>
      <p:sp>
        <p:nvSpPr>
          <p:cNvPr id="3" name="Content Placeholder 2"/>
          <p:cNvSpPr>
            <a:spLocks noGrp="1"/>
          </p:cNvSpPr>
          <p:nvPr>
            <p:ph idx="1"/>
          </p:nvPr>
        </p:nvSpPr>
        <p:spPr/>
        <p:txBody>
          <a:bodyPr/>
          <a:lstStyle/>
          <a:p>
            <a:pPr>
              <a:buNone/>
            </a:pPr>
            <a:r>
              <a:rPr lang="en-NZ" dirty="0">
                <a:latin typeface="Courier New" pitchFamily="49" charset="0"/>
                <a:cs typeface="Courier New" pitchFamily="49" charset="0"/>
              </a:rPr>
              <a:t>while (true) {</a:t>
            </a:r>
          </a:p>
          <a:p>
            <a:pPr lvl="1">
              <a:buNone/>
            </a:pPr>
            <a:r>
              <a:rPr lang="en-NZ" dirty="0">
                <a:latin typeface="Courier New" pitchFamily="49" charset="0"/>
                <a:cs typeface="Courier New" pitchFamily="49" charset="0"/>
              </a:rPr>
              <a:t>/* disable interrupts */;</a:t>
            </a:r>
          </a:p>
          <a:p>
            <a:pPr lvl="1">
              <a:buNone/>
            </a:pPr>
            <a:r>
              <a:rPr lang="en-NZ" dirty="0">
                <a:latin typeface="Courier New" pitchFamily="49" charset="0"/>
                <a:cs typeface="Courier New" pitchFamily="49" charset="0"/>
              </a:rPr>
              <a:t>/* critical section */;</a:t>
            </a:r>
          </a:p>
          <a:p>
            <a:pPr lvl="1">
              <a:buNone/>
            </a:pPr>
            <a:r>
              <a:rPr lang="en-NZ" dirty="0">
                <a:latin typeface="Courier New" pitchFamily="49" charset="0"/>
                <a:cs typeface="Courier New" pitchFamily="49" charset="0"/>
              </a:rPr>
              <a:t>/* enable interrupts */;</a:t>
            </a:r>
          </a:p>
          <a:p>
            <a:pPr lvl="1">
              <a:buNone/>
            </a:pPr>
            <a:r>
              <a:rPr lang="en-NZ" dirty="0">
                <a:latin typeface="Courier New" pitchFamily="49" charset="0"/>
                <a:cs typeface="Courier New" pitchFamily="49" charset="0"/>
              </a:rPr>
              <a:t>/* remainder */;</a:t>
            </a:r>
          </a:p>
          <a:p>
            <a:pPr>
              <a:buNone/>
            </a:pPr>
            <a:r>
              <a:rPr lang="en-NZ" dirty="0">
                <a:latin typeface="Courier New" pitchFamily="49" charset="0"/>
                <a:cs typeface="Courier New" pitchFamily="49" charset="0"/>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Special Machine</a:t>
            </a:r>
            <a:br>
              <a:rPr lang="en-NZ" dirty="0"/>
            </a:br>
            <a:r>
              <a:rPr lang="en-NZ" dirty="0"/>
              <a:t>Instructions</a:t>
            </a:r>
          </a:p>
        </p:txBody>
      </p:sp>
      <p:sp>
        <p:nvSpPr>
          <p:cNvPr id="3" name="Content Placeholder 2"/>
          <p:cNvSpPr>
            <a:spLocks noGrp="1"/>
          </p:cNvSpPr>
          <p:nvPr>
            <p:ph idx="1"/>
          </p:nvPr>
        </p:nvSpPr>
        <p:spPr/>
        <p:txBody>
          <a:bodyPr/>
          <a:lstStyle/>
          <a:p>
            <a:r>
              <a:rPr lang="en-NZ" dirty="0"/>
              <a:t>Compare&amp;Swap Instruction </a:t>
            </a:r>
          </a:p>
          <a:p>
            <a:pPr lvl="1"/>
            <a:r>
              <a:rPr lang="en-NZ" dirty="0"/>
              <a:t>also called a “compare and exchange instruction”</a:t>
            </a:r>
          </a:p>
          <a:p>
            <a:r>
              <a:rPr lang="en-NZ" dirty="0"/>
              <a:t>Exchange Instruction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Compare&amp;Swap </a:t>
            </a:r>
            <a:br>
              <a:rPr lang="en-US" dirty="0"/>
            </a:br>
            <a:r>
              <a:rPr lang="en-US" dirty="0"/>
              <a:t>Instruction</a:t>
            </a:r>
          </a:p>
        </p:txBody>
      </p:sp>
      <p:sp>
        <p:nvSpPr>
          <p:cNvPr id="3" name="Content Placeholder 2"/>
          <p:cNvSpPr>
            <a:spLocks noGrp="1"/>
          </p:cNvSpPr>
          <p:nvPr>
            <p:ph idx="1"/>
          </p:nvPr>
        </p:nvSpPr>
        <p:spPr/>
        <p:txBody>
          <a:bodyPr/>
          <a:lstStyle/>
          <a:p>
            <a:pPr>
              <a:buNone/>
            </a:pPr>
            <a:r>
              <a:rPr lang="en-US" sz="2800" dirty="0">
                <a:latin typeface="Courier New" pitchFamily="49" charset="0"/>
                <a:cs typeface="Courier New" pitchFamily="49" charset="0"/>
              </a:rPr>
              <a:t>int compare_and_swap (int *word, </a:t>
            </a:r>
          </a:p>
          <a:p>
            <a:pPr>
              <a:buNone/>
            </a:pPr>
            <a:r>
              <a:rPr lang="en-US" sz="2800" dirty="0">
                <a:latin typeface="Courier New" pitchFamily="49" charset="0"/>
                <a:cs typeface="Courier New" pitchFamily="49" charset="0"/>
              </a:rPr>
              <a:t>	int testval, int newval)</a:t>
            </a:r>
          </a:p>
          <a:p>
            <a:pPr>
              <a:buNone/>
            </a:pPr>
            <a:r>
              <a:rPr lang="en-US" sz="2800" dirty="0">
                <a:latin typeface="Courier New" pitchFamily="49" charset="0"/>
                <a:cs typeface="Courier New" pitchFamily="49" charset="0"/>
              </a:rPr>
              <a:t>{</a:t>
            </a:r>
          </a:p>
          <a:p>
            <a:pPr lvl="1">
              <a:buNone/>
            </a:pPr>
            <a:r>
              <a:rPr lang="en-US" sz="2400" dirty="0">
                <a:latin typeface="Courier New" pitchFamily="49" charset="0"/>
                <a:cs typeface="Courier New" pitchFamily="49" charset="0"/>
              </a:rPr>
              <a:t>int oldval;</a:t>
            </a:r>
          </a:p>
          <a:p>
            <a:pPr lvl="1">
              <a:buNone/>
            </a:pPr>
            <a:r>
              <a:rPr lang="en-US" sz="2400" dirty="0">
                <a:latin typeface="Courier New" pitchFamily="49" charset="0"/>
                <a:cs typeface="Courier New" pitchFamily="49" charset="0"/>
              </a:rPr>
              <a:t>oldval = *word;</a:t>
            </a:r>
          </a:p>
          <a:p>
            <a:pPr lvl="1">
              <a:buNone/>
            </a:pPr>
            <a:r>
              <a:rPr lang="en-US" sz="2400" dirty="0">
                <a:latin typeface="Courier New" pitchFamily="49" charset="0"/>
                <a:cs typeface="Courier New" pitchFamily="49" charset="0"/>
              </a:rPr>
              <a:t>if (oldval == testval) *word = newval;</a:t>
            </a:r>
          </a:p>
          <a:p>
            <a:pPr lvl="1">
              <a:buNone/>
            </a:pPr>
            <a:r>
              <a:rPr lang="en-US" sz="2400" dirty="0">
                <a:latin typeface="Courier New" pitchFamily="49" charset="0"/>
                <a:cs typeface="Courier New" pitchFamily="49" charset="0"/>
              </a:rPr>
              <a:t>return oldval;</a:t>
            </a:r>
          </a:p>
          <a:p>
            <a:pPr>
              <a:buNone/>
            </a:pPr>
            <a:r>
              <a:rPr lang="en-US" sz="2800" dirty="0">
                <a:latin typeface="Courier New" pitchFamily="49" charset="0"/>
                <a:cs typeface="Courier New" pitchFamily="49" charset="0"/>
              </a:rPr>
              <a: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a:t>
            </a:r>
            <a:r>
              <a:rPr lang="en-US" sz="3200" dirty="0"/>
              <a:t>(fig 5.2)</a:t>
            </a:r>
            <a:endParaRPr lang="en-US" dirty="0"/>
          </a:p>
        </p:txBody>
      </p:sp>
      <p:pic>
        <p:nvPicPr>
          <p:cNvPr id="1026" name="Picture 2"/>
          <p:cNvPicPr>
            <a:picLocks noChangeAspect="1" noChangeArrowheads="1"/>
          </p:cNvPicPr>
          <p:nvPr/>
        </p:nvPicPr>
        <p:blipFill>
          <a:blip r:embed="rId3"/>
          <a:srcRect/>
          <a:stretch>
            <a:fillRect/>
          </a:stretch>
        </p:blipFill>
        <p:spPr bwMode="auto">
          <a:xfrm>
            <a:off x="1943664" y="1419224"/>
            <a:ext cx="5219136" cy="5133975"/>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instruction</a:t>
            </a:r>
          </a:p>
        </p:txBody>
      </p:sp>
      <p:sp>
        <p:nvSpPr>
          <p:cNvPr id="3" name="Content Placeholder 2"/>
          <p:cNvSpPr>
            <a:spLocks noGrp="1"/>
          </p:cNvSpPr>
          <p:nvPr>
            <p:ph idx="1"/>
          </p:nvPr>
        </p:nvSpPr>
        <p:spPr/>
        <p:txBody>
          <a:bodyPr/>
          <a:lstStyle/>
          <a:p>
            <a:pPr>
              <a:buNone/>
            </a:pPr>
            <a:r>
              <a:rPr lang="en-US" sz="2800" dirty="0">
                <a:latin typeface="Courier New" pitchFamily="49" charset="0"/>
                <a:cs typeface="Courier New" pitchFamily="49" charset="0"/>
              </a:rPr>
              <a:t>void exchange (int register, int memory)</a:t>
            </a:r>
          </a:p>
          <a:p>
            <a:pPr>
              <a:buNone/>
            </a:pPr>
            <a:r>
              <a:rPr lang="en-US" sz="2800" dirty="0">
                <a:latin typeface="Courier New" pitchFamily="49" charset="0"/>
                <a:cs typeface="Courier New" pitchFamily="49" charset="0"/>
              </a:rPr>
              <a:t>{</a:t>
            </a:r>
          </a:p>
          <a:p>
            <a:pPr lvl="1">
              <a:buNone/>
            </a:pPr>
            <a:r>
              <a:rPr lang="en-US" sz="2400" dirty="0">
                <a:latin typeface="Courier New" pitchFamily="49" charset="0"/>
                <a:cs typeface="Courier New" pitchFamily="49" charset="0"/>
              </a:rPr>
              <a:t>int temp;</a:t>
            </a:r>
          </a:p>
          <a:p>
            <a:pPr lvl="1">
              <a:buNone/>
            </a:pPr>
            <a:r>
              <a:rPr lang="en-US" sz="2400" dirty="0">
                <a:latin typeface="Courier New" pitchFamily="49" charset="0"/>
                <a:cs typeface="Courier New" pitchFamily="49" charset="0"/>
              </a:rPr>
              <a:t>temp = memory;</a:t>
            </a:r>
          </a:p>
          <a:p>
            <a:pPr lvl="1">
              <a:buNone/>
            </a:pPr>
            <a:r>
              <a:rPr lang="en-US" sz="2400" dirty="0">
                <a:latin typeface="Courier New" pitchFamily="49" charset="0"/>
                <a:cs typeface="Courier New" pitchFamily="49" charset="0"/>
              </a:rPr>
              <a:t>memory = register;</a:t>
            </a:r>
          </a:p>
          <a:p>
            <a:pPr lvl="1">
              <a:buNone/>
            </a:pPr>
            <a:r>
              <a:rPr lang="en-US" sz="2400" dirty="0">
                <a:latin typeface="Courier New" pitchFamily="49" charset="0"/>
                <a:cs typeface="Courier New" pitchFamily="49" charset="0"/>
              </a:rPr>
              <a:t>register = temp;</a:t>
            </a:r>
          </a:p>
          <a:p>
            <a:pPr>
              <a:buNone/>
            </a:pPr>
            <a:r>
              <a:rPr lang="en-US" sz="2800" dirty="0">
                <a:latin typeface="Courier New" pitchFamily="49" charset="0"/>
                <a:cs typeface="Courier New" pitchFamily="49" charset="0"/>
              </a:rPr>
              <a:t>}</a:t>
            </a:r>
          </a:p>
          <a:p>
            <a:pPr>
              <a:buNone/>
            </a:pPr>
            <a:endParaRPr lang="en-US" sz="2800" dirty="0">
              <a:latin typeface="Courier New" pitchFamily="49" charset="0"/>
              <a:cs typeface="Courier New" pitchFamily="49"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Exchange Instruction</a:t>
            </a:r>
            <a:br>
              <a:rPr lang="en-NZ" dirty="0"/>
            </a:br>
            <a:r>
              <a:rPr lang="en-NZ" dirty="0"/>
              <a:t> </a:t>
            </a:r>
            <a:r>
              <a:rPr lang="en-US" sz="3600" dirty="0"/>
              <a:t>(fig 5.2)</a:t>
            </a:r>
            <a:endParaRPr lang="en-NZ" dirty="0"/>
          </a:p>
        </p:txBody>
      </p:sp>
      <p:pic>
        <p:nvPicPr>
          <p:cNvPr id="2050" name="Picture 2"/>
          <p:cNvPicPr>
            <a:picLocks noChangeAspect="1" noChangeArrowheads="1"/>
          </p:cNvPicPr>
          <p:nvPr/>
        </p:nvPicPr>
        <p:blipFill>
          <a:blip r:embed="rId3"/>
          <a:srcRect/>
          <a:stretch>
            <a:fillRect/>
          </a:stretch>
        </p:blipFill>
        <p:spPr bwMode="auto">
          <a:xfrm>
            <a:off x="1950498" y="1600200"/>
            <a:ext cx="5212302" cy="5029200"/>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Hardware Mutual </a:t>
            </a:r>
            <a:br>
              <a:rPr lang="en-US" dirty="0"/>
            </a:br>
            <a:r>
              <a:rPr lang="en-US" dirty="0"/>
              <a:t>Exclusion: Advantages</a:t>
            </a:r>
          </a:p>
        </p:txBody>
      </p:sp>
      <p:sp>
        <p:nvSpPr>
          <p:cNvPr id="3" name="Content Placeholder 2"/>
          <p:cNvSpPr>
            <a:spLocks noGrp="1"/>
          </p:cNvSpPr>
          <p:nvPr>
            <p:ph idx="1"/>
          </p:nvPr>
        </p:nvSpPr>
        <p:spPr/>
        <p:txBody>
          <a:bodyPr/>
          <a:lstStyle/>
          <a:p>
            <a:r>
              <a:rPr lang="en-US" dirty="0"/>
              <a:t>Applicable to any number of processes on either a single processor or multiple processors sharing main memory</a:t>
            </a:r>
          </a:p>
          <a:p>
            <a:r>
              <a:rPr lang="en-US" dirty="0"/>
              <a:t>It is simple and therefore easy to verify</a:t>
            </a:r>
          </a:p>
          <a:p>
            <a:r>
              <a:rPr lang="en-US" dirty="0"/>
              <a:t>It can be used to support multiple critical sections</a:t>
            </a:r>
          </a:p>
          <a:p>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Mutual </a:t>
            </a:r>
            <a:br>
              <a:rPr lang="en-US" dirty="0"/>
            </a:br>
            <a:r>
              <a:rPr lang="en-US" dirty="0"/>
              <a:t>Exclusion: Disadvantages</a:t>
            </a:r>
          </a:p>
        </p:txBody>
      </p:sp>
      <p:sp>
        <p:nvSpPr>
          <p:cNvPr id="3" name="Content Placeholder 2"/>
          <p:cNvSpPr>
            <a:spLocks noGrp="1"/>
          </p:cNvSpPr>
          <p:nvPr>
            <p:ph idx="1"/>
          </p:nvPr>
        </p:nvSpPr>
        <p:spPr/>
        <p:txBody>
          <a:bodyPr/>
          <a:lstStyle/>
          <a:p>
            <a:r>
              <a:rPr lang="en-US" dirty="0"/>
              <a:t>Busy-waiting consumes processor time</a:t>
            </a:r>
          </a:p>
          <a:p>
            <a:r>
              <a:rPr lang="en-US" dirty="0"/>
              <a:t>Starvation is possible when a process leaves a critical section and more than one process is waiting. </a:t>
            </a:r>
          </a:p>
          <a:p>
            <a:pPr lvl="1"/>
            <a:r>
              <a:rPr lang="en-NZ" dirty="0"/>
              <a:t>Some process could indefinitely be denied access.</a:t>
            </a:r>
          </a:p>
          <a:p>
            <a:r>
              <a:rPr lang="en-US" dirty="0"/>
              <a:t> Deadlock is possible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solidFill>
                  <a:schemeClr val="accent1">
                    <a:lumMod val="75000"/>
                  </a:schemeClr>
                </a:solidFill>
              </a:rPr>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0D4CED0-7D39-43B7-A3A7-629530A1F829}"/>
                  </a:ext>
                </a:extLst>
              </p14:cNvPr>
              <p14:cNvContentPartPr/>
              <p14:nvPr/>
            </p14:nvContentPartPr>
            <p14:xfrm>
              <a:off x="3568680" y="3054240"/>
              <a:ext cx="360" cy="360"/>
            </p14:xfrm>
          </p:contentPart>
        </mc:Choice>
        <mc:Fallback xmlns="">
          <p:pic>
            <p:nvPicPr>
              <p:cNvPr id="6" name="Ink 5">
                <a:extLst>
                  <a:ext uri="{FF2B5EF4-FFF2-40B4-BE49-F238E27FC236}">
                    <a16:creationId xmlns:a16="http://schemas.microsoft.com/office/drawing/2014/main" id="{70D4CED0-7D39-43B7-A3A7-629530A1F829}"/>
                  </a:ext>
                </a:extLst>
              </p:cNvPr>
              <p:cNvPicPr/>
              <p:nvPr/>
            </p:nvPicPr>
            <p:blipFill>
              <a:blip r:embed="rId6"/>
              <a:stretch>
                <a:fillRect/>
              </a:stretch>
            </p:blipFill>
            <p:spPr>
              <a:xfrm>
                <a:off x="3559320" y="3044880"/>
                <a:ext cx="19080" cy="19080"/>
              </a:xfrm>
              <a:prstGeom prst="rect">
                <a:avLst/>
              </a:prstGeom>
            </p:spPr>
          </p:pic>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a:t>
            </a:r>
          </a:p>
        </p:txBody>
      </p:sp>
      <p:sp>
        <p:nvSpPr>
          <p:cNvPr id="3" name="Content Placeholder 2"/>
          <p:cNvSpPr>
            <a:spLocks noGrp="1"/>
          </p:cNvSpPr>
          <p:nvPr>
            <p:ph idx="1"/>
          </p:nvPr>
        </p:nvSpPr>
        <p:spPr/>
        <p:txBody>
          <a:bodyPr/>
          <a:lstStyle/>
          <a:p>
            <a:r>
              <a:rPr lang="en-NZ" dirty="0"/>
              <a:t>Semaphore:  </a:t>
            </a:r>
          </a:p>
          <a:p>
            <a:pPr lvl="1"/>
            <a:r>
              <a:rPr lang="en-NZ" dirty="0"/>
              <a:t>An integer value used for signalling among processes. </a:t>
            </a:r>
          </a:p>
          <a:p>
            <a:r>
              <a:rPr lang="en-NZ" dirty="0"/>
              <a:t>Only three operations may be performed on a semaphore, all of which are atomic: </a:t>
            </a:r>
          </a:p>
          <a:p>
            <a:pPr lvl="1"/>
            <a:r>
              <a:rPr lang="en-NZ" dirty="0"/>
              <a:t>initialize, </a:t>
            </a:r>
          </a:p>
          <a:p>
            <a:pPr lvl="1"/>
            <a:r>
              <a:rPr lang="en-NZ" dirty="0"/>
              <a:t>Decrement (</a:t>
            </a:r>
            <a:r>
              <a:rPr lang="en-US" dirty="0">
                <a:latin typeface="Courier New" pitchFamily="49" charset="0"/>
                <a:cs typeface="Courier New" pitchFamily="49" charset="0"/>
              </a:rPr>
              <a:t>semWait</a:t>
            </a:r>
            <a:r>
              <a:rPr lang="en-US" dirty="0">
                <a:cs typeface="Courier New" pitchFamily="49" charset="0"/>
              </a:rPr>
              <a:t>)</a:t>
            </a:r>
            <a:endParaRPr lang="en-NZ" dirty="0"/>
          </a:p>
          <a:p>
            <a:pPr lvl="1"/>
            <a:r>
              <a:rPr lang="en-NZ" dirty="0"/>
              <a:t>increment. (</a:t>
            </a:r>
            <a:r>
              <a:rPr lang="en-US" dirty="0">
                <a:latin typeface="Courier New" pitchFamily="49" charset="0"/>
                <a:cs typeface="Courier New" pitchFamily="49" charset="0"/>
              </a:rPr>
              <a:t>semSignal</a:t>
            </a:r>
            <a:r>
              <a:rPr lang="en-US" dirty="0">
                <a:cs typeface="Courier New" pitchFamily="49" charset="0"/>
              </a:rPr>
              <a:t>)</a:t>
            </a:r>
            <a:endParaRPr lang="en-NZ"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Multiple  Processes</a:t>
            </a:r>
          </a:p>
        </p:txBody>
      </p:sp>
      <p:sp>
        <p:nvSpPr>
          <p:cNvPr id="4" name="Content Placeholder 3"/>
          <p:cNvSpPr>
            <a:spLocks noGrp="1"/>
          </p:cNvSpPr>
          <p:nvPr>
            <p:ph idx="1"/>
          </p:nvPr>
        </p:nvSpPr>
        <p:spPr/>
        <p:txBody>
          <a:bodyPr/>
          <a:lstStyle/>
          <a:p>
            <a:r>
              <a:rPr lang="en-US" dirty="0"/>
              <a:t>Central to the design of modern Operating Systems is managing multiple processes</a:t>
            </a:r>
          </a:p>
          <a:p>
            <a:pPr lvl="1"/>
            <a:r>
              <a:rPr lang="en-US" dirty="0"/>
              <a:t>Multiprogramming</a:t>
            </a:r>
          </a:p>
          <a:p>
            <a:pPr lvl="1"/>
            <a:r>
              <a:rPr lang="en-US" dirty="0"/>
              <a:t>Multiprocessing</a:t>
            </a:r>
          </a:p>
          <a:p>
            <a:pPr lvl="1"/>
            <a:r>
              <a:rPr lang="en-US" dirty="0"/>
              <a:t>Distributed Processing</a:t>
            </a:r>
          </a:p>
          <a:p>
            <a:r>
              <a:rPr lang="en-US" dirty="0"/>
              <a:t>Big Issue is Concurrency </a:t>
            </a:r>
          </a:p>
          <a:p>
            <a:pPr lvl="1"/>
            <a:r>
              <a:rPr lang="en-US" dirty="0"/>
              <a:t>Managing the interaction of all of these processes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 Primitives</a:t>
            </a:r>
          </a:p>
        </p:txBody>
      </p:sp>
      <p:pic>
        <p:nvPicPr>
          <p:cNvPr id="4" name="Content Placeholder 3" descr="Fig05_03.gif"/>
          <p:cNvPicPr>
            <a:picLocks noGrp="1" noChangeAspect="1"/>
          </p:cNvPicPr>
          <p:nvPr>
            <p:ph idx="1"/>
          </p:nvPr>
        </p:nvPicPr>
        <p:blipFill>
          <a:blip r:embed="rId3"/>
          <a:stretch>
            <a:fillRect/>
          </a:stretch>
        </p:blipFill>
        <p:spPr>
          <a:xfrm>
            <a:off x="1143000" y="1218969"/>
            <a:ext cx="7105650" cy="5124681"/>
          </a:xfr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Semaphore </a:t>
            </a:r>
            <a:br>
              <a:rPr lang="en-US" dirty="0"/>
            </a:br>
            <a:r>
              <a:rPr lang="en-US" dirty="0"/>
              <a:t>Primitives</a:t>
            </a:r>
          </a:p>
        </p:txBody>
      </p:sp>
      <p:pic>
        <p:nvPicPr>
          <p:cNvPr id="4" name="Content Placeholder 3" descr="Fig05_04.gif"/>
          <p:cNvPicPr>
            <a:picLocks noGrp="1" noChangeAspect="1"/>
          </p:cNvPicPr>
          <p:nvPr>
            <p:ph idx="1"/>
          </p:nvPr>
        </p:nvPicPr>
        <p:blipFill>
          <a:blip r:embed="rId3"/>
          <a:stretch>
            <a:fillRect/>
          </a:stretch>
        </p:blipFill>
        <p:spPr>
          <a:xfrm>
            <a:off x="1371601" y="1797278"/>
            <a:ext cx="6019799" cy="4866871"/>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Strong/Weak</a:t>
            </a:r>
            <a:br>
              <a:rPr lang="en-NZ" dirty="0"/>
            </a:br>
            <a:r>
              <a:rPr lang="en-NZ" dirty="0"/>
              <a:t>Semaphore</a:t>
            </a:r>
          </a:p>
        </p:txBody>
      </p:sp>
      <p:sp>
        <p:nvSpPr>
          <p:cNvPr id="3" name="Content Placeholder 2"/>
          <p:cNvSpPr>
            <a:spLocks noGrp="1"/>
          </p:cNvSpPr>
          <p:nvPr>
            <p:ph idx="1"/>
          </p:nvPr>
        </p:nvSpPr>
        <p:spPr/>
        <p:txBody>
          <a:bodyPr/>
          <a:lstStyle/>
          <a:p>
            <a:r>
              <a:rPr lang="en-NZ" dirty="0"/>
              <a:t>A queue is used to hold processes waiting on the semaphore</a:t>
            </a:r>
          </a:p>
          <a:p>
            <a:pPr lvl="1"/>
            <a:r>
              <a:rPr lang="en-NZ" dirty="0"/>
              <a:t>In what order are processes removed from the queue?</a:t>
            </a:r>
          </a:p>
          <a:p>
            <a:r>
              <a:rPr lang="en-NZ" b="1" i="1" dirty="0"/>
              <a:t>Strong Semaphores</a:t>
            </a:r>
            <a:r>
              <a:rPr lang="en-NZ" dirty="0"/>
              <a:t> use FIFO</a:t>
            </a:r>
          </a:p>
          <a:p>
            <a:r>
              <a:rPr lang="en-NZ" b="1" i="1" dirty="0"/>
              <a:t>Weak Semaphores </a:t>
            </a:r>
            <a:r>
              <a:rPr lang="en-NZ" dirty="0"/>
              <a:t> don’t specify the order of removal from the queue</a:t>
            </a:r>
          </a:p>
          <a:p>
            <a:endParaRPr lang="en-NZ"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Strong </a:t>
            </a:r>
            <a:br>
              <a:rPr lang="en-US" dirty="0"/>
            </a:br>
            <a:r>
              <a:rPr lang="en-US" dirty="0"/>
              <a:t>	Semaphore Mechanism</a:t>
            </a:r>
          </a:p>
        </p:txBody>
      </p:sp>
      <p:pic>
        <p:nvPicPr>
          <p:cNvPr id="4" name="Content Placeholder 3" descr="Fig05_05a.gif"/>
          <p:cNvPicPr>
            <a:picLocks noGrp="1" noChangeAspect="1"/>
          </p:cNvPicPr>
          <p:nvPr>
            <p:ph idx="1"/>
          </p:nvPr>
        </p:nvPicPr>
        <p:blipFill>
          <a:blip r:embed="rId3"/>
          <a:stretch>
            <a:fillRect/>
          </a:stretch>
        </p:blipFill>
        <p:spPr>
          <a:xfrm>
            <a:off x="2209801" y="1443609"/>
            <a:ext cx="5486400" cy="5266179"/>
          </a:xfrm>
        </p:spPr>
      </p:pic>
      <p:sp>
        <p:nvSpPr>
          <p:cNvPr id="5" name="Rectangle 4"/>
          <p:cNvSpPr/>
          <p:nvPr/>
        </p:nvSpPr>
        <p:spPr>
          <a:xfrm>
            <a:off x="1752600" y="1447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1752600" y="2743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752600" y="4114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752600" y="5410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9" name="Content Placeholder 3" descr="Fig05_05a.gif"/>
          <p:cNvPicPr>
            <a:picLocks noChangeAspect="1"/>
          </p:cNvPicPr>
          <p:nvPr/>
        </p:nvPicPr>
        <p:blipFill>
          <a:blip r:embed="rId3"/>
          <a:stretch>
            <a:fillRect/>
          </a:stretch>
        </p:blipFill>
        <p:spPr bwMode="auto">
          <a:xfrm>
            <a:off x="2133600" y="1447800"/>
            <a:ext cx="5486400" cy="526617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xit" presetSubtype="0" fill="hold" grpId="0" nodeType="with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par>
                                <p:cTn id="22" presetID="9" presetClass="exit" presetSubtype="0" fill="hold" grpId="0" nodeType="withEffect">
                                  <p:stCondLst>
                                    <p:cond delay="0"/>
                                  </p:stCondLst>
                                  <p:childTnLst>
                                    <p:animEffect transition="out" filter="dissolv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xit" presetSubtype="0" fill="hold" grpId="0" nodeType="withEffect">
                                  <p:stCondLst>
                                    <p:cond delay="0"/>
                                  </p:stCondLst>
                                  <p:childTnLst>
                                    <p:animEffect transition="out" filter="dissolv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Semaphore Mechanism</a:t>
            </a:r>
          </a:p>
        </p:txBody>
      </p:sp>
      <p:pic>
        <p:nvPicPr>
          <p:cNvPr id="4" name="Content Placeholder 3" descr="Fig05_05b.gif"/>
          <p:cNvPicPr>
            <a:picLocks noGrp="1" noChangeAspect="1"/>
          </p:cNvPicPr>
          <p:nvPr>
            <p:ph idx="1"/>
          </p:nvPr>
        </p:nvPicPr>
        <p:blipFill>
          <a:blip r:embed="rId3"/>
          <a:stretch>
            <a:fillRect/>
          </a:stretch>
        </p:blipFill>
        <p:spPr>
          <a:xfrm>
            <a:off x="1295400" y="1524001"/>
            <a:ext cx="6440290" cy="5196502"/>
          </a:xfrm>
        </p:spPr>
      </p:pic>
      <p:sp>
        <p:nvSpPr>
          <p:cNvPr id="5" name="Rectangle 4"/>
          <p:cNvSpPr/>
          <p:nvPr/>
        </p:nvSpPr>
        <p:spPr>
          <a:xfrm>
            <a:off x="1752600" y="16002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600200" y="29718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447800" y="44196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6" name="Content Placeholder 3" descr="Fig05_05b.gif"/>
          <p:cNvPicPr>
            <a:picLocks noChangeAspect="1"/>
          </p:cNvPicPr>
          <p:nvPr/>
        </p:nvPicPr>
        <p:blipFill>
          <a:blip r:embed="rId3"/>
          <a:stretch>
            <a:fillRect/>
          </a:stretch>
        </p:blipFill>
        <p:spPr bwMode="auto">
          <a:xfrm>
            <a:off x="1255910" y="1509098"/>
            <a:ext cx="6440290" cy="519650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Semaphores</a:t>
            </a:r>
          </a:p>
        </p:txBody>
      </p:sp>
      <p:pic>
        <p:nvPicPr>
          <p:cNvPr id="4" name="Content Placeholder 3" descr="Fig05_06.gif"/>
          <p:cNvPicPr>
            <a:picLocks noGrp="1" noChangeAspect="1"/>
          </p:cNvPicPr>
          <p:nvPr>
            <p:ph idx="1"/>
          </p:nvPr>
        </p:nvPicPr>
        <p:blipFill>
          <a:blip r:embed="rId3"/>
          <a:stretch>
            <a:fillRect/>
          </a:stretch>
        </p:blipFill>
        <p:spPr>
          <a:xfrm>
            <a:off x="762000" y="1524000"/>
            <a:ext cx="7811555" cy="4800600"/>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Using </a:t>
            </a:r>
            <a:br>
              <a:rPr lang="en-US" dirty="0"/>
            </a:br>
            <a:r>
              <a:rPr lang="en-US" dirty="0"/>
              <a:t>Semaphore</a:t>
            </a:r>
          </a:p>
        </p:txBody>
      </p:sp>
      <p:pic>
        <p:nvPicPr>
          <p:cNvPr id="1026" name="Picture 2"/>
          <p:cNvPicPr>
            <a:picLocks noChangeAspect="1" noChangeArrowheads="1"/>
          </p:cNvPicPr>
          <p:nvPr/>
        </p:nvPicPr>
        <p:blipFill>
          <a:blip r:embed="rId3"/>
          <a:srcRect/>
          <a:stretch>
            <a:fillRect/>
          </a:stretch>
        </p:blipFill>
        <p:spPr bwMode="auto">
          <a:xfrm>
            <a:off x="1878239" y="1600200"/>
            <a:ext cx="5894161" cy="5257800"/>
          </a:xfrm>
          <a:prstGeom prst="rect">
            <a:avLst/>
          </a:prstGeom>
          <a:noFill/>
          <a:ln w="9525">
            <a:noFill/>
            <a:miter lim="800000"/>
            <a:headEnd/>
            <a:tailEnd/>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Problem</a:t>
            </a:r>
          </a:p>
        </p:txBody>
      </p:sp>
      <p:sp>
        <p:nvSpPr>
          <p:cNvPr id="3" name="Content Placeholder 2"/>
          <p:cNvSpPr>
            <a:spLocks noGrp="1"/>
          </p:cNvSpPr>
          <p:nvPr>
            <p:ph idx="1"/>
          </p:nvPr>
        </p:nvSpPr>
        <p:spPr/>
        <p:txBody>
          <a:bodyPr/>
          <a:lstStyle/>
          <a:p>
            <a:r>
              <a:rPr lang="en-US" sz="2800" dirty="0"/>
              <a:t>General Situation:</a:t>
            </a:r>
          </a:p>
          <a:p>
            <a:pPr lvl="1"/>
            <a:r>
              <a:rPr lang="en-US" sz="2400" dirty="0"/>
              <a:t>One or more producers are generating data and placing these in a buffer</a:t>
            </a:r>
          </a:p>
          <a:p>
            <a:pPr lvl="1"/>
            <a:r>
              <a:rPr lang="en-US" sz="2400" dirty="0"/>
              <a:t>A single consumer is taking items out of the buffer one at time</a:t>
            </a:r>
          </a:p>
          <a:p>
            <a:pPr lvl="1"/>
            <a:r>
              <a:rPr lang="en-US" sz="2400" dirty="0"/>
              <a:t>Only one producer or consumer may access the buffer at any one time</a:t>
            </a:r>
          </a:p>
          <a:p>
            <a:r>
              <a:rPr lang="en-US" sz="2800" dirty="0"/>
              <a:t>The Problem:</a:t>
            </a:r>
          </a:p>
          <a:p>
            <a:pPr lvl="1"/>
            <a:r>
              <a:rPr lang="en-US" sz="2400" dirty="0"/>
              <a:t>Ensure that the Producer can’t add data into full buffer and consumer can’t remove data from empty buffer</a:t>
            </a:r>
          </a:p>
        </p:txBody>
      </p:sp>
      <p:sp>
        <p:nvSpPr>
          <p:cNvPr id="5" name="Action Button: Movie 4">
            <a:hlinkClick r:id="rId3" highlightClick="1"/>
          </p:cNvPr>
          <p:cNvSpPr/>
          <p:nvPr/>
        </p:nvSpPr>
        <p:spPr>
          <a:xfrm>
            <a:off x="8077200" y="6172200"/>
            <a:ext cx="1066800" cy="685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3200" dirty="0"/>
          </a:p>
        </p:txBody>
      </p:sp>
      <p:sp>
        <p:nvSpPr>
          <p:cNvPr id="6" name="Rectangle 5"/>
          <p:cNvSpPr/>
          <p:nvPr/>
        </p:nvSpPr>
        <p:spPr>
          <a:xfrm>
            <a:off x="3657600" y="6396335"/>
            <a:ext cx="4380366" cy="461665"/>
          </a:xfrm>
          <a:prstGeom prst="rect">
            <a:avLst/>
          </a:prstGeom>
        </p:spPr>
        <p:txBody>
          <a:bodyPr wrap="none">
            <a:spAutoFit/>
          </a:bodyPr>
          <a:lstStyle/>
          <a:p>
            <a:pPr algn="ctr"/>
            <a:r>
              <a:rPr lang="en-NZ" sz="2400" dirty="0"/>
              <a:t>Producer/Consumer Animation</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D8E9340-AFDB-4865-8D0F-A23FDE0D3444}"/>
                  </a:ext>
                </a:extLst>
              </p14:cNvPr>
              <p14:cNvContentPartPr/>
              <p14:nvPr/>
            </p14:nvContentPartPr>
            <p14:xfrm>
              <a:off x="1136520" y="2209680"/>
              <a:ext cx="7461720" cy="4381920"/>
            </p14:xfrm>
          </p:contentPart>
        </mc:Choice>
        <mc:Fallback xmlns="">
          <p:pic>
            <p:nvPicPr>
              <p:cNvPr id="4" name="Ink 3">
                <a:extLst>
                  <a:ext uri="{FF2B5EF4-FFF2-40B4-BE49-F238E27FC236}">
                    <a16:creationId xmlns:a16="http://schemas.microsoft.com/office/drawing/2014/main" id="{1D8E9340-AFDB-4865-8D0F-A23FDE0D3444}"/>
                  </a:ext>
                </a:extLst>
              </p:cNvPr>
              <p:cNvPicPr/>
              <p:nvPr/>
            </p:nvPicPr>
            <p:blipFill>
              <a:blip r:embed="rId5"/>
              <a:stretch>
                <a:fillRect/>
              </a:stretch>
            </p:blipFill>
            <p:spPr>
              <a:xfrm>
                <a:off x="1127160" y="2200320"/>
                <a:ext cx="7480440" cy="4400640"/>
              </a:xfrm>
              <a:prstGeom prst="rect">
                <a:avLst/>
              </a:prstGeom>
            </p:spPr>
          </p:pic>
        </mc:Fallback>
      </mc:AlternateContent>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Functions </a:t>
            </a:r>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NZ" sz="2400" dirty="0"/>
                        <a:t>Producer</a:t>
                      </a:r>
                    </a:p>
                  </a:txBody>
                  <a:tcPr/>
                </a:tc>
                <a:tc>
                  <a:txBody>
                    <a:bodyPr/>
                    <a:lstStyle/>
                    <a:p>
                      <a:pPr algn="ctr"/>
                      <a:r>
                        <a:rPr lang="en-NZ" sz="2400" b="1" kern="1200" dirty="0">
                          <a:solidFill>
                            <a:schemeClr val="lt1"/>
                          </a:solidFill>
                          <a:latin typeface="+mn-lt"/>
                          <a:ea typeface="+mn-ea"/>
                          <a:cs typeface="+mn-cs"/>
                        </a:rPr>
                        <a:t>Consumer</a:t>
                      </a:r>
                    </a:p>
                  </a:txBody>
                  <a:tcPr/>
                </a:tc>
                <a:extLst>
                  <a:ext uri="{0D108BD9-81ED-4DB2-BD59-A6C34878D82A}">
                    <a16:rowId xmlns:a16="http://schemas.microsoft.com/office/drawing/2014/main" val="10000"/>
                  </a:ext>
                </a:extLst>
              </a:tr>
              <a:tr h="370840">
                <a:tc>
                  <a:txBody>
                    <a:bodyPr/>
                    <a:lstStyle/>
                    <a:p>
                      <a:pPr>
                        <a:buNone/>
                      </a:pPr>
                      <a:r>
                        <a:rPr lang="en-US" sz="3200" dirty="0">
                          <a:latin typeface="Cordia New" pitchFamily="34" charset="-34"/>
                          <a:cs typeface="Cordia New" pitchFamily="34" charset="-34"/>
                        </a:rPr>
                        <a:t>while (true) {</a:t>
                      </a:r>
                    </a:p>
                    <a:p>
                      <a:pPr lvl="1">
                        <a:buNone/>
                      </a:pPr>
                      <a:r>
                        <a:rPr lang="en-US" sz="3200" dirty="0">
                          <a:latin typeface="Cordia New" pitchFamily="34" charset="-34"/>
                          <a:cs typeface="Cordia New" pitchFamily="34" charset="-34"/>
                        </a:rPr>
                        <a:t>/* produce item v */</a:t>
                      </a:r>
                    </a:p>
                    <a:p>
                      <a:pPr lvl="1">
                        <a:buNone/>
                      </a:pPr>
                      <a:r>
                        <a:rPr lang="en-US" sz="3200" dirty="0">
                          <a:latin typeface="Cordia New" pitchFamily="34" charset="-34"/>
                          <a:cs typeface="Cordia New" pitchFamily="34" charset="-34"/>
                        </a:rPr>
                        <a:t>b[in] = v;</a:t>
                      </a:r>
                    </a:p>
                    <a:p>
                      <a:pPr lvl="1">
                        <a:buNone/>
                      </a:pPr>
                      <a:r>
                        <a:rPr lang="en-US" sz="3200" dirty="0">
                          <a:latin typeface="Cordia New" pitchFamily="34" charset="-34"/>
                          <a:cs typeface="Cordia New" pitchFamily="34" charset="-34"/>
                        </a:rPr>
                        <a:t>in++; </a:t>
                      </a:r>
                    </a:p>
                    <a:p>
                      <a:pPr>
                        <a:buNone/>
                      </a:pPr>
                      <a:r>
                        <a:rPr lang="en-US" sz="3200" dirty="0">
                          <a:latin typeface="Cordia New" pitchFamily="34" charset="-34"/>
                          <a:cs typeface="Cordia New" pitchFamily="34" charset="-34"/>
                        </a:rPr>
                        <a:t>}</a:t>
                      </a:r>
                    </a:p>
                    <a:p>
                      <a:endParaRPr lang="en-NZ" sz="1400" dirty="0"/>
                    </a:p>
                  </a:txBody>
                  <a:tcPr/>
                </a:tc>
                <a:tc>
                  <a:txBody>
                    <a:bodyPr/>
                    <a:lstStyle/>
                    <a:p>
                      <a:pPr>
                        <a:buNone/>
                      </a:pPr>
                      <a:r>
                        <a:rPr lang="en-US" sz="3200" kern="1200" dirty="0">
                          <a:solidFill>
                            <a:schemeClr val="dk1"/>
                          </a:solidFill>
                          <a:latin typeface="Cordia New" pitchFamily="34" charset="-34"/>
                          <a:ea typeface="+mn-ea"/>
                          <a:cs typeface="Cordia New" pitchFamily="34" charset="-34"/>
                        </a:rPr>
                        <a:t>while (true) {</a:t>
                      </a:r>
                    </a:p>
                    <a:p>
                      <a:pPr lvl="1">
                        <a:buNone/>
                      </a:pPr>
                      <a:r>
                        <a:rPr lang="en-US" sz="3200" kern="1200" dirty="0">
                          <a:solidFill>
                            <a:schemeClr val="dk1"/>
                          </a:solidFill>
                          <a:latin typeface="Cordia New" pitchFamily="34" charset="-34"/>
                          <a:ea typeface="+mn-ea"/>
                          <a:cs typeface="Cordia New" pitchFamily="34" charset="-34"/>
                        </a:rPr>
                        <a:t> while (in &lt;= out) </a:t>
                      </a:r>
                    </a:p>
                    <a:p>
                      <a:pPr lvl="1">
                        <a:buNone/>
                      </a:pPr>
                      <a:r>
                        <a:rPr lang="en-US" sz="3200" kern="1200" dirty="0">
                          <a:solidFill>
                            <a:schemeClr val="dk1"/>
                          </a:solidFill>
                          <a:latin typeface="Cordia New" pitchFamily="34" charset="-34"/>
                          <a:ea typeface="+mn-ea"/>
                          <a:cs typeface="Cordia New" pitchFamily="34" charset="-34"/>
                        </a:rPr>
                        <a:t>/*do  nothing */;</a:t>
                      </a:r>
                    </a:p>
                    <a:p>
                      <a:pPr lvl="1">
                        <a:buNone/>
                      </a:pPr>
                      <a:r>
                        <a:rPr lang="en-US" sz="3200" kern="1200" dirty="0">
                          <a:solidFill>
                            <a:schemeClr val="dk1"/>
                          </a:solidFill>
                          <a:latin typeface="Cordia New" pitchFamily="34" charset="-34"/>
                          <a:ea typeface="+mn-ea"/>
                          <a:cs typeface="Cordia New" pitchFamily="34" charset="-34"/>
                        </a:rPr>
                        <a:t>w = b[out];</a:t>
                      </a:r>
                    </a:p>
                    <a:p>
                      <a:pPr lvl="1">
                        <a:buNone/>
                      </a:pPr>
                      <a:r>
                        <a:rPr lang="en-US" sz="3200" kern="1200" dirty="0">
                          <a:solidFill>
                            <a:schemeClr val="dk1"/>
                          </a:solidFill>
                          <a:latin typeface="Cordia New" pitchFamily="34" charset="-34"/>
                          <a:ea typeface="+mn-ea"/>
                          <a:cs typeface="Cordia New" pitchFamily="34" charset="-34"/>
                        </a:rPr>
                        <a:t>out++; </a:t>
                      </a:r>
                    </a:p>
                    <a:p>
                      <a:pPr lvl="1">
                        <a:buNone/>
                      </a:pPr>
                      <a:r>
                        <a:rPr lang="en-US" sz="3200" kern="1200" dirty="0">
                          <a:solidFill>
                            <a:schemeClr val="dk1"/>
                          </a:solidFill>
                          <a:latin typeface="Cordia New" pitchFamily="34" charset="-34"/>
                          <a:ea typeface="+mn-ea"/>
                          <a:cs typeface="Cordia New" pitchFamily="34" charset="-34"/>
                        </a:rPr>
                        <a:t>/* consume item w */</a:t>
                      </a:r>
                    </a:p>
                    <a:p>
                      <a:pPr>
                        <a:buNone/>
                      </a:pPr>
                      <a:r>
                        <a:rPr lang="en-US" sz="3200" kern="1200" dirty="0">
                          <a:solidFill>
                            <a:schemeClr val="dk1"/>
                          </a:solidFill>
                          <a:latin typeface="Cordia New" pitchFamily="34" charset="-34"/>
                          <a:ea typeface="+mn-ea"/>
                          <a:cs typeface="Cordia New" pitchFamily="34" charset="-34"/>
                        </a:rPr>
                        <a:t>}</a:t>
                      </a:r>
                    </a:p>
                  </a:txBody>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Assume an infinite buffer</a:t>
            </a:r>
            <a:r>
              <a:rPr kumimoji="0" lang="en-US" sz="2800" b="0" i="0" u="none" strike="noStrike" kern="1200" cap="none" spc="0" normalizeH="0" noProof="0" dirty="0">
                <a:ln>
                  <a:noFill/>
                </a:ln>
                <a:solidFill>
                  <a:schemeClr val="tx1"/>
                </a:solidFill>
                <a:effectLst/>
                <a:uLnTx/>
                <a:uFillTx/>
                <a:latin typeface="+mn-lt"/>
                <a:ea typeface="+mn-ea"/>
                <a:cs typeface="+mn-cs"/>
              </a:rPr>
              <a:t> </a:t>
            </a:r>
            <a:r>
              <a:rPr kumimoji="0" lang="en-US" sz="2800" b="1" i="1" u="none" strike="noStrike" kern="1200" cap="none" spc="0" normalizeH="0" noProof="0" dirty="0">
                <a:ln>
                  <a:noFill/>
                </a:ln>
                <a:solidFill>
                  <a:schemeClr val="tx1"/>
                </a:solidFill>
                <a:effectLst/>
                <a:uLnTx/>
                <a:uFillTx/>
                <a:latin typeface="+mn-lt"/>
                <a:ea typeface="+mn-ea"/>
                <a:cs typeface="+mn-cs"/>
              </a:rPr>
              <a:t>b </a:t>
            </a:r>
            <a:r>
              <a:rPr kumimoji="0" lang="en-US" sz="2800" b="0" i="0" u="none" strike="noStrike" kern="1200" cap="none" spc="0" normalizeH="0" noProof="0" dirty="0">
                <a:ln>
                  <a:noFill/>
                </a:ln>
                <a:solidFill>
                  <a:schemeClr val="tx1"/>
                </a:solidFill>
                <a:effectLst/>
                <a:uLnTx/>
                <a:uFillTx/>
                <a:latin typeface="+mn-lt"/>
                <a:ea typeface="+mn-ea"/>
                <a:cs typeface="+mn-cs"/>
              </a:rPr>
              <a:t>with a linear array of elements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a:t>
            </a:r>
          </a:p>
        </p:txBody>
      </p:sp>
      <p:pic>
        <p:nvPicPr>
          <p:cNvPr id="4" name="Content Placeholder 3" descr="Fig05_08.gif"/>
          <p:cNvPicPr>
            <a:picLocks noGrp="1" noChangeAspect="1"/>
          </p:cNvPicPr>
          <p:nvPr>
            <p:ph idx="1"/>
          </p:nvPr>
        </p:nvPicPr>
        <p:blipFill>
          <a:blip r:embed="rId3"/>
          <a:stretch>
            <a:fillRect/>
          </a:stretch>
        </p:blipFill>
        <p:spPr>
          <a:xfrm>
            <a:off x="1219200" y="1371600"/>
            <a:ext cx="7011167" cy="4624387"/>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Concurrency</a:t>
            </a:r>
          </a:p>
        </p:txBody>
      </p:sp>
      <p:sp>
        <p:nvSpPr>
          <p:cNvPr id="4" name="Content Placeholder 3"/>
          <p:cNvSpPr>
            <a:spLocks noGrp="1"/>
          </p:cNvSpPr>
          <p:nvPr>
            <p:ph idx="1"/>
          </p:nvPr>
        </p:nvSpPr>
        <p:spPr/>
        <p:txBody>
          <a:bodyPr/>
          <a:lstStyle/>
          <a:p>
            <a:pPr>
              <a:buNone/>
            </a:pPr>
            <a:r>
              <a:rPr lang="en-NZ" dirty="0"/>
              <a:t>Concurrency arises in:</a:t>
            </a:r>
          </a:p>
          <a:p>
            <a:r>
              <a:rPr lang="en-US" dirty="0"/>
              <a:t>Multiple applications</a:t>
            </a:r>
          </a:p>
          <a:p>
            <a:pPr lvl="1"/>
            <a:r>
              <a:rPr lang="en-US" dirty="0"/>
              <a:t>Sharing time</a:t>
            </a:r>
          </a:p>
          <a:p>
            <a:r>
              <a:rPr lang="en-US" dirty="0"/>
              <a:t>Structured applications</a:t>
            </a:r>
          </a:p>
          <a:p>
            <a:pPr lvl="1"/>
            <a:r>
              <a:rPr lang="en-US" dirty="0"/>
              <a:t>Extension of modular design</a:t>
            </a:r>
          </a:p>
          <a:p>
            <a:r>
              <a:rPr lang="en-US" dirty="0"/>
              <a:t>Operating system structure</a:t>
            </a:r>
          </a:p>
          <a:p>
            <a:pPr lvl="1"/>
            <a:r>
              <a:rPr lang="en-US" dirty="0"/>
              <a:t>OS themselves implemented as a set of processes or threads</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Incorrect Solution</a:t>
            </a:r>
          </a:p>
        </p:txBody>
      </p:sp>
      <p:pic>
        <p:nvPicPr>
          <p:cNvPr id="4" name="Content Placeholder 3" descr="Fig05_09.gif"/>
          <p:cNvPicPr>
            <a:picLocks noGrp="1" noChangeAspect="1"/>
          </p:cNvPicPr>
          <p:nvPr>
            <p:ph idx="1"/>
          </p:nvPr>
        </p:nvPicPr>
        <p:blipFill>
          <a:blip r:embed="rId3"/>
          <a:stretch>
            <a:fillRect/>
          </a:stretch>
        </p:blipFill>
        <p:spPr>
          <a:xfrm>
            <a:off x="1905000" y="1066800"/>
            <a:ext cx="5627336" cy="5721552"/>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Possible Scenario</a:t>
            </a:r>
          </a:p>
        </p:txBody>
      </p:sp>
      <p:pic>
        <p:nvPicPr>
          <p:cNvPr id="2050" name="Picture 2"/>
          <p:cNvPicPr>
            <a:picLocks noChangeAspect="1" noChangeArrowheads="1"/>
          </p:cNvPicPr>
          <p:nvPr/>
        </p:nvPicPr>
        <p:blipFill>
          <a:blip r:embed="rId3"/>
          <a:srcRect/>
          <a:stretch>
            <a:fillRect/>
          </a:stretch>
        </p:blipFill>
        <p:spPr bwMode="auto">
          <a:xfrm>
            <a:off x="1352550" y="1562100"/>
            <a:ext cx="6438900" cy="5372100"/>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Solution</a:t>
            </a:r>
          </a:p>
        </p:txBody>
      </p:sp>
      <p:pic>
        <p:nvPicPr>
          <p:cNvPr id="4" name="Content Placeholder 3" descr="Fig05_10.gif"/>
          <p:cNvPicPr>
            <a:picLocks noGrp="1" noChangeAspect="1"/>
          </p:cNvPicPr>
          <p:nvPr>
            <p:ph idx="1"/>
          </p:nvPr>
        </p:nvPicPr>
        <p:blipFill>
          <a:blip r:embed="rId3"/>
          <a:stretch>
            <a:fillRect/>
          </a:stretch>
        </p:blipFill>
        <p:spPr>
          <a:xfrm>
            <a:off x="2133600" y="1142999"/>
            <a:ext cx="5129369" cy="5592049"/>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974239D-6CEF-4E76-91EE-31F74D93952D}"/>
                  </a:ext>
                </a:extLst>
              </p14:cNvPr>
              <p14:cNvContentPartPr/>
              <p14:nvPr/>
            </p14:nvContentPartPr>
            <p14:xfrm>
              <a:off x="4006800" y="2819520"/>
              <a:ext cx="360" cy="360"/>
            </p14:xfrm>
          </p:contentPart>
        </mc:Choice>
        <mc:Fallback xmlns="">
          <p:pic>
            <p:nvPicPr>
              <p:cNvPr id="3" name="Ink 2">
                <a:extLst>
                  <a:ext uri="{FF2B5EF4-FFF2-40B4-BE49-F238E27FC236}">
                    <a16:creationId xmlns:a16="http://schemas.microsoft.com/office/drawing/2014/main" id="{7974239D-6CEF-4E76-91EE-31F74D93952D}"/>
                  </a:ext>
                </a:extLst>
              </p:cNvPr>
              <p:cNvPicPr/>
              <p:nvPr/>
            </p:nvPicPr>
            <p:blipFill>
              <a:blip r:embed="rId5"/>
              <a:stretch>
                <a:fillRect/>
              </a:stretch>
            </p:blipFill>
            <p:spPr>
              <a:xfrm>
                <a:off x="3997440" y="2810160"/>
                <a:ext cx="19080" cy="19080"/>
              </a:xfrm>
              <a:prstGeom prst="rect">
                <a:avLst/>
              </a:prstGeom>
            </p:spPr>
          </p:pic>
        </mc:Fallback>
      </mc:AlternateContent>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pic>
        <p:nvPicPr>
          <p:cNvPr id="4" name="Content Placeholder 3" descr="Fig05_11.gif"/>
          <p:cNvPicPr>
            <a:picLocks noGrp="1" noChangeAspect="1"/>
          </p:cNvPicPr>
          <p:nvPr>
            <p:ph idx="1"/>
          </p:nvPr>
        </p:nvPicPr>
        <p:blipFill>
          <a:blip r:embed="rId3"/>
          <a:stretch>
            <a:fillRect/>
          </a:stretch>
        </p:blipFill>
        <p:spPr>
          <a:xfrm>
            <a:off x="1600201" y="1219199"/>
            <a:ext cx="6278794" cy="5425365"/>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a:t>
            </a:r>
          </a:p>
        </p:txBody>
      </p:sp>
      <p:pic>
        <p:nvPicPr>
          <p:cNvPr id="3074" name="Picture 2"/>
          <p:cNvPicPr>
            <a:picLocks noChangeAspect="1" noChangeArrowheads="1"/>
          </p:cNvPicPr>
          <p:nvPr/>
        </p:nvPicPr>
        <p:blipFill>
          <a:blip r:embed="rId3"/>
          <a:srcRect/>
          <a:stretch>
            <a:fillRect/>
          </a:stretch>
        </p:blipFill>
        <p:spPr bwMode="auto">
          <a:xfrm>
            <a:off x="1599101" y="1385888"/>
            <a:ext cx="6313976" cy="5472112"/>
          </a:xfrm>
          <a:prstGeom prst="rect">
            <a:avLst/>
          </a:prstGeom>
          <a:noFill/>
          <a:ln w="9525">
            <a:noFill/>
            <a:miter lim="800000"/>
            <a:headEnd/>
            <a:tailEnd/>
          </a:ln>
          <a:effec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pic>
        <p:nvPicPr>
          <p:cNvPr id="4" name="Content Placeholder 3" descr="Fig05_13.gif"/>
          <p:cNvPicPr>
            <a:picLocks noGrp="1" noChangeAspect="1"/>
          </p:cNvPicPr>
          <p:nvPr>
            <p:ph idx="1"/>
          </p:nvPr>
        </p:nvPicPr>
        <p:blipFill>
          <a:blip r:embed="rId3"/>
          <a:stretch>
            <a:fillRect/>
          </a:stretch>
        </p:blipFill>
        <p:spPr>
          <a:xfrm>
            <a:off x="1811866" y="1143000"/>
            <a:ext cx="5840282" cy="5562600"/>
          </a:xfr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Functions  in a </a:t>
            </a:r>
            <a:br>
              <a:rPr lang="en-NZ" dirty="0"/>
            </a:br>
            <a:r>
              <a:rPr lang="en-NZ" dirty="0"/>
              <a:t>Bounded Buffer</a:t>
            </a:r>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NZ" sz="2400" dirty="0"/>
                        <a:t>Producer</a:t>
                      </a:r>
                    </a:p>
                  </a:txBody>
                  <a:tcPr/>
                </a:tc>
                <a:tc>
                  <a:txBody>
                    <a:bodyPr/>
                    <a:lstStyle/>
                    <a:p>
                      <a:pPr algn="ctr"/>
                      <a:r>
                        <a:rPr lang="en-NZ" sz="2400" b="1" kern="1200" dirty="0">
                          <a:solidFill>
                            <a:schemeClr val="lt1"/>
                          </a:solidFill>
                          <a:latin typeface="+mn-lt"/>
                          <a:ea typeface="+mn-ea"/>
                          <a:cs typeface="+mn-cs"/>
                        </a:rPr>
                        <a:t>Consumer</a:t>
                      </a:r>
                    </a:p>
                  </a:txBody>
                  <a:tcPr/>
                </a:tc>
                <a:extLst>
                  <a:ext uri="{0D108BD9-81ED-4DB2-BD59-A6C34878D82A}">
                    <a16:rowId xmlns:a16="http://schemas.microsoft.com/office/drawing/2014/main" val="10000"/>
                  </a:ext>
                </a:extLst>
              </a:tr>
              <a:tr h="370840">
                <a:tc>
                  <a:txBody>
                    <a:bodyPr/>
                    <a:lstStyle/>
                    <a:p>
                      <a:pPr>
                        <a:buNone/>
                      </a:pPr>
                      <a:r>
                        <a:rPr lang="en-NZ" sz="3200" dirty="0">
                          <a:latin typeface="Cordia New" pitchFamily="34" charset="-34"/>
                          <a:cs typeface="Cordia New" pitchFamily="34" charset="-34"/>
                        </a:rPr>
                        <a:t>while (true) {</a:t>
                      </a:r>
                    </a:p>
                    <a:p>
                      <a:pPr lvl="1">
                        <a:buNone/>
                      </a:pPr>
                      <a:r>
                        <a:rPr lang="en-NZ" sz="3200" dirty="0">
                          <a:latin typeface="Cordia New" pitchFamily="34" charset="-34"/>
                          <a:cs typeface="Cordia New" pitchFamily="34" charset="-34"/>
                        </a:rPr>
                        <a:t>/* produce item v */</a:t>
                      </a:r>
                    </a:p>
                    <a:p>
                      <a:pPr lvl="1">
                        <a:buNone/>
                      </a:pPr>
                      <a:r>
                        <a:rPr lang="en-NZ" sz="3200" dirty="0">
                          <a:latin typeface="Cordia New" pitchFamily="34" charset="-34"/>
                          <a:cs typeface="Cordia New" pitchFamily="34" charset="-34"/>
                        </a:rPr>
                        <a:t>while ((in + 1) % n == out) 	/* do nothing */;</a:t>
                      </a:r>
                    </a:p>
                    <a:p>
                      <a:pPr lvl="1">
                        <a:buNone/>
                      </a:pPr>
                      <a:r>
                        <a:rPr lang="en-NZ" sz="3200" dirty="0">
                          <a:latin typeface="Cordia New" pitchFamily="34" charset="-34"/>
                          <a:cs typeface="Cordia New" pitchFamily="34" charset="-34"/>
                        </a:rPr>
                        <a:t>b[in] = v;</a:t>
                      </a:r>
                    </a:p>
                    <a:p>
                      <a:pPr lvl="1">
                        <a:buNone/>
                      </a:pPr>
                      <a:r>
                        <a:rPr lang="en-NZ" sz="3200" dirty="0">
                          <a:latin typeface="Cordia New" pitchFamily="34" charset="-34"/>
                          <a:cs typeface="Cordia New" pitchFamily="34" charset="-34"/>
                        </a:rPr>
                        <a:t>in = (in + 1) % n</a:t>
                      </a:r>
                    </a:p>
                    <a:p>
                      <a:pPr>
                        <a:buNone/>
                      </a:pPr>
                      <a:r>
                        <a:rPr lang="en-NZ" sz="3200" dirty="0">
                          <a:latin typeface="Cordia New" pitchFamily="34" charset="-34"/>
                          <a:cs typeface="Cordia New" pitchFamily="34" charset="-34"/>
                        </a:rPr>
                        <a:t>}</a:t>
                      </a:r>
                    </a:p>
                  </a:txBody>
                  <a:tcPr/>
                </a:tc>
                <a:tc>
                  <a:txBody>
                    <a:bodyPr/>
                    <a:lstStyle/>
                    <a:p>
                      <a:pPr>
                        <a:buNone/>
                      </a:pPr>
                      <a:r>
                        <a:rPr lang="en-NZ" sz="3200" kern="1200" dirty="0">
                          <a:solidFill>
                            <a:schemeClr val="dk1"/>
                          </a:solidFill>
                          <a:latin typeface="Cordia New" pitchFamily="34" charset="-34"/>
                          <a:ea typeface="+mn-ea"/>
                          <a:cs typeface="Cordia New" pitchFamily="34" charset="-34"/>
                        </a:rPr>
                        <a:t>while (true) {</a:t>
                      </a:r>
                    </a:p>
                    <a:p>
                      <a:pPr>
                        <a:buNone/>
                      </a:pPr>
                      <a:r>
                        <a:rPr lang="en-NZ" sz="3200" kern="1200" dirty="0">
                          <a:solidFill>
                            <a:schemeClr val="dk1"/>
                          </a:solidFill>
                          <a:latin typeface="Cordia New" pitchFamily="34" charset="-34"/>
                          <a:ea typeface="+mn-ea"/>
                          <a:cs typeface="Cordia New" pitchFamily="34" charset="-34"/>
                        </a:rPr>
                        <a:t>	while (in == out)</a:t>
                      </a:r>
                    </a:p>
                    <a:p>
                      <a:pPr>
                        <a:buNone/>
                      </a:pPr>
                      <a:r>
                        <a:rPr lang="en-NZ" sz="3200" kern="1200" dirty="0">
                          <a:solidFill>
                            <a:schemeClr val="dk1"/>
                          </a:solidFill>
                          <a:latin typeface="Cordia New" pitchFamily="34" charset="-34"/>
                          <a:ea typeface="+mn-ea"/>
                          <a:cs typeface="Cordia New" pitchFamily="34" charset="-34"/>
                        </a:rPr>
                        <a:t>		/* do nothing */;</a:t>
                      </a:r>
                    </a:p>
                    <a:p>
                      <a:pPr>
                        <a:buNone/>
                      </a:pPr>
                      <a:r>
                        <a:rPr lang="en-NZ" sz="3200" kern="1200" dirty="0">
                          <a:solidFill>
                            <a:schemeClr val="dk1"/>
                          </a:solidFill>
                          <a:latin typeface="Cordia New" pitchFamily="34" charset="-34"/>
                          <a:ea typeface="+mn-ea"/>
                          <a:cs typeface="Cordia New" pitchFamily="34" charset="-34"/>
                        </a:rPr>
                        <a:t>	w = b[out];</a:t>
                      </a:r>
                    </a:p>
                    <a:p>
                      <a:pPr>
                        <a:buNone/>
                      </a:pPr>
                      <a:r>
                        <a:rPr lang="en-NZ" sz="3200" kern="1200" dirty="0">
                          <a:solidFill>
                            <a:schemeClr val="dk1"/>
                          </a:solidFill>
                          <a:latin typeface="Cordia New" pitchFamily="34" charset="-34"/>
                          <a:ea typeface="+mn-ea"/>
                          <a:cs typeface="Cordia New" pitchFamily="34" charset="-34"/>
                        </a:rPr>
                        <a:t>	out = (out + 1) % n;</a:t>
                      </a:r>
                    </a:p>
                    <a:p>
                      <a:pPr>
                        <a:buNone/>
                      </a:pPr>
                      <a:r>
                        <a:rPr lang="en-NZ" sz="3200" kern="1200" dirty="0">
                          <a:solidFill>
                            <a:schemeClr val="dk1"/>
                          </a:solidFill>
                          <a:latin typeface="Cordia New" pitchFamily="34" charset="-34"/>
                          <a:ea typeface="+mn-ea"/>
                          <a:cs typeface="Cordia New" pitchFamily="34" charset="-34"/>
                        </a:rPr>
                        <a:t>	/* consume item w */</a:t>
                      </a:r>
                    </a:p>
                    <a:p>
                      <a:pPr>
                        <a:buNone/>
                      </a:pPr>
                      <a:r>
                        <a:rPr lang="en-NZ" sz="3200" kern="1200" dirty="0">
                          <a:solidFill>
                            <a:schemeClr val="dk1"/>
                          </a:solidFill>
                          <a:latin typeface="Cordia New" pitchFamily="34" charset="-34"/>
                          <a:ea typeface="+mn-ea"/>
                          <a:cs typeface="Cordia New" pitchFamily="34" charset="-34"/>
                        </a:rPr>
                        <a:t>}</a:t>
                      </a:r>
                    </a:p>
                  </a:txBody>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Demonstration</a:t>
            </a:r>
            <a:br>
              <a:rPr lang="en-NZ" dirty="0"/>
            </a:br>
            <a:r>
              <a:rPr lang="en-NZ" dirty="0"/>
              <a:t>Animations</a:t>
            </a:r>
          </a:p>
        </p:txBody>
      </p:sp>
      <p:sp>
        <p:nvSpPr>
          <p:cNvPr id="3" name="Content Placeholder 2"/>
          <p:cNvSpPr>
            <a:spLocks noGrp="1"/>
          </p:cNvSpPr>
          <p:nvPr>
            <p:ph idx="1"/>
          </p:nvPr>
        </p:nvSpPr>
        <p:spPr/>
        <p:txBody>
          <a:bodyPr/>
          <a:lstStyle/>
          <a:p>
            <a:r>
              <a:rPr lang="en-NZ" sz="2800" dirty="0">
                <a:hlinkClick r:id="rId3"/>
              </a:rPr>
              <a:t>Producer/Consumer</a:t>
            </a:r>
            <a:r>
              <a:rPr lang="en-NZ" sz="2800" dirty="0"/>
              <a:t> </a:t>
            </a:r>
          </a:p>
          <a:p>
            <a:pPr lvl="1"/>
            <a:r>
              <a:rPr lang="en-NZ" sz="2400" dirty="0"/>
              <a:t>Illustrates the operation of a producer-consumer buffer.</a:t>
            </a:r>
          </a:p>
          <a:p>
            <a:r>
              <a:rPr lang="en-NZ" sz="2800" dirty="0">
                <a:hlinkClick r:id="rId4"/>
              </a:rPr>
              <a:t>Bounded-Buffer Problem Using Semaphores</a:t>
            </a:r>
            <a:endParaRPr lang="en-NZ" sz="2800" dirty="0"/>
          </a:p>
          <a:p>
            <a:pPr lvl="1"/>
            <a:r>
              <a:rPr lang="en-NZ" sz="2400" dirty="0"/>
              <a:t>Demonstrates the bounded-buffer consumer/producer problem using semaphores.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solidFill>
                  <a:schemeClr val="accent1">
                    <a:lumMod val="75000"/>
                  </a:schemeClr>
                </a:solidFill>
              </a:rPr>
              <a:t>Monitors</a:t>
            </a:r>
          </a:p>
          <a:p>
            <a:r>
              <a:rPr lang="en-NZ" dirty="0"/>
              <a:t>Message Passing</a:t>
            </a:r>
          </a:p>
          <a:p>
            <a:r>
              <a:rPr lang="en-NZ" dirty="0"/>
              <a:t>Readers/</a:t>
            </a:r>
            <a:r>
              <a:rPr lang="en-NZ"/>
              <a:t>Writers Problem </a:t>
            </a:r>
            <a:endParaRPr lang="en-NZ" dirty="0"/>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Monitors</a:t>
            </a:r>
          </a:p>
        </p:txBody>
      </p:sp>
      <p:sp>
        <p:nvSpPr>
          <p:cNvPr id="3" name="Content Placeholder 2"/>
          <p:cNvSpPr>
            <a:spLocks noGrp="1"/>
          </p:cNvSpPr>
          <p:nvPr>
            <p:ph idx="1"/>
          </p:nvPr>
        </p:nvSpPr>
        <p:spPr/>
        <p:txBody>
          <a:bodyPr/>
          <a:lstStyle/>
          <a:p>
            <a:r>
              <a:rPr lang="en-NZ" dirty="0"/>
              <a:t>The monitor is a programming-language construct that provides equivalent functionality to that of semaphores and that is easier to control.</a:t>
            </a:r>
          </a:p>
          <a:p>
            <a:r>
              <a:rPr lang="en-NZ" dirty="0"/>
              <a:t>Implemented in a number of programming languages, including </a:t>
            </a:r>
          </a:p>
          <a:p>
            <a:pPr lvl="1"/>
            <a:r>
              <a:rPr lang="en-NZ" dirty="0"/>
              <a:t>Concurrent Pascal, Pascal-Plus,</a:t>
            </a:r>
          </a:p>
          <a:p>
            <a:pPr lvl="1"/>
            <a:r>
              <a:rPr lang="en-NZ" dirty="0"/>
              <a:t>Modula-2, Modula-3, and Java.</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pic>
        <p:nvPicPr>
          <p:cNvPr id="4" name="Content Placeholder 3" descr="Table05_01.gif"/>
          <p:cNvPicPr>
            <a:picLocks noGrp="1" noChangeAspect="1"/>
          </p:cNvPicPr>
          <p:nvPr>
            <p:ph idx="1"/>
          </p:nvPr>
        </p:nvPicPr>
        <p:blipFill>
          <a:blip r:embed="rId3"/>
          <a:stretch>
            <a:fillRect/>
          </a:stretch>
        </p:blipFill>
        <p:spPr>
          <a:xfrm>
            <a:off x="1295610" y="1143000"/>
            <a:ext cx="6932649" cy="5562600"/>
          </a:xfr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Chief characteristics</a:t>
            </a:r>
            <a:endParaRPr lang="en-NZ" dirty="0"/>
          </a:p>
        </p:txBody>
      </p:sp>
      <p:sp>
        <p:nvSpPr>
          <p:cNvPr id="3" name="Content Placeholder 2"/>
          <p:cNvSpPr>
            <a:spLocks noGrp="1"/>
          </p:cNvSpPr>
          <p:nvPr>
            <p:ph idx="1"/>
          </p:nvPr>
        </p:nvSpPr>
        <p:spPr/>
        <p:txBody>
          <a:bodyPr/>
          <a:lstStyle/>
          <a:p>
            <a:r>
              <a:rPr lang="en-US" dirty="0"/>
              <a:t>Local data variables are accessible only by the monitor</a:t>
            </a:r>
          </a:p>
          <a:p>
            <a:r>
              <a:rPr lang="en-US" dirty="0"/>
              <a:t>Process enters monitor by invoking one of its procedures</a:t>
            </a:r>
          </a:p>
          <a:p>
            <a:r>
              <a:rPr lang="en-US" dirty="0"/>
              <a:t>Only one process may be executing in the monitor at a time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Synchronization</a:t>
            </a:r>
          </a:p>
        </p:txBody>
      </p:sp>
      <p:sp>
        <p:nvSpPr>
          <p:cNvPr id="3" name="Content Placeholder 2"/>
          <p:cNvSpPr>
            <a:spLocks noGrp="1"/>
          </p:cNvSpPr>
          <p:nvPr>
            <p:ph idx="1"/>
          </p:nvPr>
        </p:nvSpPr>
        <p:spPr/>
        <p:txBody>
          <a:bodyPr/>
          <a:lstStyle/>
          <a:p>
            <a:r>
              <a:rPr lang="en-NZ" dirty="0"/>
              <a:t>Synchronisation achieved by </a:t>
            </a:r>
            <a:r>
              <a:rPr lang="en-NZ" b="1" dirty="0"/>
              <a:t>condition variables </a:t>
            </a:r>
            <a:r>
              <a:rPr lang="en-NZ" dirty="0"/>
              <a:t>within a monitor </a:t>
            </a:r>
          </a:p>
          <a:p>
            <a:pPr lvl="1"/>
            <a:r>
              <a:rPr lang="en-NZ" dirty="0"/>
              <a:t>only accessible by the monitor.</a:t>
            </a:r>
          </a:p>
          <a:p>
            <a:r>
              <a:rPr lang="en-NZ" dirty="0"/>
              <a:t>Monitor Functions:</a:t>
            </a:r>
          </a:p>
          <a:p>
            <a:pPr lvl="1"/>
            <a:r>
              <a:rPr lang="en-NZ" sz="4000" dirty="0">
                <a:latin typeface="Cordia New" pitchFamily="34" charset="-34"/>
                <a:cs typeface="Cordia New" pitchFamily="34" charset="-34"/>
              </a:rPr>
              <a:t>Cwait(c)</a:t>
            </a:r>
            <a:r>
              <a:rPr lang="en-NZ" dirty="0"/>
              <a:t>: Suspend execution of the calling process on condition </a:t>
            </a:r>
            <a:r>
              <a:rPr lang="en-NZ" i="1" dirty="0"/>
              <a:t>c</a:t>
            </a:r>
          </a:p>
          <a:p>
            <a:pPr lvl="1"/>
            <a:r>
              <a:rPr lang="en-NZ" sz="4000" dirty="0">
                <a:latin typeface="Cordia New" pitchFamily="34" charset="-34"/>
                <a:cs typeface="Cordia New" pitchFamily="34" charset="-34"/>
              </a:rPr>
              <a:t>Csignal(c) </a:t>
            </a:r>
            <a:r>
              <a:rPr lang="en-NZ" dirty="0"/>
              <a:t>Resume execution of some process blocked after a cwait on the same condition</a:t>
            </a:r>
          </a:p>
          <a:p>
            <a:endParaRPr lang="en-NZ"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Monitor</a:t>
            </a:r>
          </a:p>
        </p:txBody>
      </p:sp>
      <p:pic>
        <p:nvPicPr>
          <p:cNvPr id="4" name="Content Placeholder 3" descr="Fig05_15.gif"/>
          <p:cNvPicPr>
            <a:picLocks noGrp="1" noChangeAspect="1"/>
          </p:cNvPicPr>
          <p:nvPr>
            <p:ph idx="1"/>
          </p:nvPr>
        </p:nvPicPr>
        <p:blipFill>
          <a:blip r:embed="rId3"/>
          <a:stretch>
            <a:fillRect/>
          </a:stretch>
        </p:blipFill>
        <p:spPr>
          <a:xfrm>
            <a:off x="2362200" y="1057883"/>
            <a:ext cx="4038601" cy="5714189"/>
          </a:xfr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 Solution </a:t>
            </a:r>
            <a:br>
              <a:rPr lang="en-US" dirty="0"/>
            </a:br>
            <a:r>
              <a:rPr lang="en-US" dirty="0"/>
              <a:t>Using Monitor</a:t>
            </a:r>
          </a:p>
        </p:txBody>
      </p:sp>
      <p:pic>
        <p:nvPicPr>
          <p:cNvPr id="4" name="Content Placeholder 3" descr="Fig05_16a.gif"/>
          <p:cNvPicPr>
            <a:picLocks noGrp="1" noChangeAspect="1"/>
          </p:cNvPicPr>
          <p:nvPr>
            <p:ph idx="1"/>
          </p:nvPr>
        </p:nvPicPr>
        <p:blipFill>
          <a:blip r:embed="rId3"/>
          <a:stretch>
            <a:fillRect/>
          </a:stretch>
        </p:blipFill>
        <p:spPr>
          <a:xfrm>
            <a:off x="712860" y="1524000"/>
            <a:ext cx="8311993" cy="5334000"/>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Using Monitor</a:t>
            </a:r>
          </a:p>
        </p:txBody>
      </p:sp>
      <p:pic>
        <p:nvPicPr>
          <p:cNvPr id="4" name="Content Placeholder 3" descr="Fig05_16b.gif"/>
          <p:cNvPicPr>
            <a:picLocks noGrp="1" noChangeAspect="1"/>
          </p:cNvPicPr>
          <p:nvPr>
            <p:ph idx="1"/>
          </p:nvPr>
        </p:nvPicPr>
        <p:blipFill>
          <a:blip r:embed="rId3"/>
          <a:stretch>
            <a:fillRect/>
          </a:stretch>
        </p:blipFill>
        <p:spPr>
          <a:xfrm>
            <a:off x="2209800" y="1524001"/>
            <a:ext cx="4275234" cy="4576762"/>
          </a:xfr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a:t>
            </a:r>
            <a:br>
              <a:rPr lang="en-US" dirty="0"/>
            </a:br>
            <a:r>
              <a:rPr lang="en-US" dirty="0"/>
              <a:t>Buffer Monitor</a:t>
            </a:r>
          </a:p>
        </p:txBody>
      </p:sp>
      <p:pic>
        <p:nvPicPr>
          <p:cNvPr id="4" name="Content Placeholder 3" descr="Fig05_17.gif"/>
          <p:cNvPicPr>
            <a:picLocks noGrp="1" noChangeAspect="1"/>
          </p:cNvPicPr>
          <p:nvPr>
            <p:ph idx="1"/>
          </p:nvPr>
        </p:nvPicPr>
        <p:blipFill>
          <a:blip r:embed="rId3"/>
          <a:stretch>
            <a:fillRect/>
          </a:stretch>
        </p:blipFill>
        <p:spPr>
          <a:xfrm>
            <a:off x="147536" y="1676400"/>
            <a:ext cx="8933234" cy="4343400"/>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t>Monitors</a:t>
            </a:r>
          </a:p>
          <a:p>
            <a:r>
              <a:rPr lang="en-NZ" dirty="0">
                <a:solidFill>
                  <a:schemeClr val="accent1">
                    <a:lumMod val="75000"/>
                  </a:schemeClr>
                </a:solidFill>
              </a:rPr>
              <a:t>Message Passing</a:t>
            </a:r>
          </a:p>
          <a:p>
            <a:r>
              <a:rPr lang="en-NZ" dirty="0"/>
              <a:t>Readers/Writers Problem</a:t>
            </a:r>
          </a:p>
        </p:txBody>
      </p:sp>
      <p:cxnSp>
        <p:nvCxnSpPr>
          <p:cNvPr id="4" name="Straight Arrow Connector 3"/>
          <p:cNvCxnSpPr/>
          <p:nvPr/>
        </p:nvCxnSpPr>
        <p:spPr>
          <a:xfrm>
            <a:off x="152400" y="4243841"/>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0D6BBF7-EED7-49EE-93CE-839319DADBEB}"/>
                  </a:ext>
                </a:extLst>
              </p14:cNvPr>
              <p14:cNvContentPartPr/>
              <p14:nvPr/>
            </p14:nvContentPartPr>
            <p14:xfrm>
              <a:off x="1676520" y="4495680"/>
              <a:ext cx="4565880" cy="1054440"/>
            </p14:xfrm>
          </p:contentPart>
        </mc:Choice>
        <mc:Fallback xmlns="">
          <p:pic>
            <p:nvPicPr>
              <p:cNvPr id="5" name="Ink 4">
                <a:extLst>
                  <a:ext uri="{FF2B5EF4-FFF2-40B4-BE49-F238E27FC236}">
                    <a16:creationId xmlns:a16="http://schemas.microsoft.com/office/drawing/2014/main" id="{30D6BBF7-EED7-49EE-93CE-839319DADBEB}"/>
                  </a:ext>
                </a:extLst>
              </p:cNvPr>
              <p:cNvPicPr/>
              <p:nvPr/>
            </p:nvPicPr>
            <p:blipFill>
              <a:blip r:embed="rId4"/>
              <a:stretch>
                <a:fillRect/>
              </a:stretch>
            </p:blipFill>
            <p:spPr>
              <a:xfrm>
                <a:off x="1667160" y="4486320"/>
                <a:ext cx="4584600" cy="1073160"/>
              </a:xfrm>
              <a:prstGeom prst="rect">
                <a:avLst/>
              </a:prstGeom>
            </p:spPr>
          </p:pic>
        </mc:Fallback>
      </mc:AlternateContent>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Interaction</a:t>
            </a:r>
          </a:p>
        </p:txBody>
      </p:sp>
      <p:sp>
        <p:nvSpPr>
          <p:cNvPr id="3" name="Content Placeholder 2"/>
          <p:cNvSpPr>
            <a:spLocks noGrp="1"/>
          </p:cNvSpPr>
          <p:nvPr>
            <p:ph idx="1"/>
          </p:nvPr>
        </p:nvSpPr>
        <p:spPr/>
        <p:txBody>
          <a:bodyPr/>
          <a:lstStyle/>
          <a:p>
            <a:r>
              <a:rPr lang="en-NZ" dirty="0"/>
              <a:t>When processes interact with one another, two fundamental requirements must be satisfied: </a:t>
            </a:r>
          </a:p>
          <a:p>
            <a:pPr lvl="1"/>
            <a:r>
              <a:rPr lang="en-NZ" dirty="0"/>
              <a:t> synchronization and </a:t>
            </a:r>
          </a:p>
          <a:p>
            <a:pPr lvl="1"/>
            <a:r>
              <a:rPr lang="en-NZ" dirty="0"/>
              <a:t> communication. </a:t>
            </a:r>
          </a:p>
          <a:p>
            <a:r>
              <a:rPr lang="en-NZ" dirty="0"/>
              <a:t>Message Passing is one solution to the second requirement</a:t>
            </a:r>
          </a:p>
          <a:p>
            <a:pPr lvl="1"/>
            <a:r>
              <a:rPr lang="en-NZ" dirty="0"/>
              <a:t>Added bonus: It works with shared memory </a:t>
            </a:r>
            <a:r>
              <a:rPr lang="en-NZ" i="1" dirty="0"/>
              <a:t>and</a:t>
            </a:r>
            <a:r>
              <a:rPr lang="en-NZ" dirty="0"/>
              <a:t> with distributed systems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49BC6F7-F433-448C-9AF4-A7F0462F834E}"/>
                  </a:ext>
                </a:extLst>
              </p14:cNvPr>
              <p14:cNvContentPartPr/>
              <p14:nvPr/>
            </p14:nvContentPartPr>
            <p14:xfrm>
              <a:off x="1695600" y="1104840"/>
              <a:ext cx="5911920" cy="4242240"/>
            </p14:xfrm>
          </p:contentPart>
        </mc:Choice>
        <mc:Fallback xmlns="">
          <p:pic>
            <p:nvPicPr>
              <p:cNvPr id="4" name="Ink 3">
                <a:extLst>
                  <a:ext uri="{FF2B5EF4-FFF2-40B4-BE49-F238E27FC236}">
                    <a16:creationId xmlns:a16="http://schemas.microsoft.com/office/drawing/2014/main" id="{D49BC6F7-F433-448C-9AF4-A7F0462F834E}"/>
                  </a:ext>
                </a:extLst>
              </p:cNvPr>
              <p:cNvPicPr/>
              <p:nvPr/>
            </p:nvPicPr>
            <p:blipFill>
              <a:blip r:embed="rId4"/>
              <a:stretch>
                <a:fillRect/>
              </a:stretch>
            </p:blipFill>
            <p:spPr>
              <a:xfrm>
                <a:off x="1686240" y="1095480"/>
                <a:ext cx="5930640" cy="4260960"/>
              </a:xfrm>
              <a:prstGeom prst="rect">
                <a:avLst/>
              </a:prstGeom>
            </p:spPr>
          </p:pic>
        </mc:Fallback>
      </mc:AlternateContent>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r>
              <a:rPr lang="en-NZ" dirty="0"/>
              <a:t>The actual function of message passing is normally provided in the form of a pair of primitives:</a:t>
            </a:r>
            <a:endParaRPr lang="en-US" dirty="0"/>
          </a:p>
          <a:p>
            <a:r>
              <a:rPr lang="en-US" dirty="0"/>
              <a:t>	send (destination, message)</a:t>
            </a:r>
          </a:p>
          <a:p>
            <a:r>
              <a:rPr lang="en-US" dirty="0"/>
              <a:t>	receive (source, message)</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9E23F1E-032A-47C5-801B-3322B691CA27}"/>
                  </a:ext>
                </a:extLst>
              </p14:cNvPr>
              <p14:cNvContentPartPr/>
              <p14:nvPr/>
            </p14:nvContentPartPr>
            <p14:xfrm>
              <a:off x="1733400" y="3213000"/>
              <a:ext cx="6026760" cy="1188000"/>
            </p14:xfrm>
          </p:contentPart>
        </mc:Choice>
        <mc:Fallback xmlns="">
          <p:pic>
            <p:nvPicPr>
              <p:cNvPr id="4" name="Ink 3">
                <a:extLst>
                  <a:ext uri="{FF2B5EF4-FFF2-40B4-BE49-F238E27FC236}">
                    <a16:creationId xmlns:a16="http://schemas.microsoft.com/office/drawing/2014/main" id="{D9E23F1E-032A-47C5-801B-3322B691CA27}"/>
                  </a:ext>
                </a:extLst>
              </p:cNvPr>
              <p:cNvPicPr/>
              <p:nvPr/>
            </p:nvPicPr>
            <p:blipFill>
              <a:blip r:embed="rId4"/>
              <a:stretch>
                <a:fillRect/>
              </a:stretch>
            </p:blipFill>
            <p:spPr>
              <a:xfrm>
                <a:off x="1724040" y="3203640"/>
                <a:ext cx="6045480" cy="1206720"/>
              </a:xfrm>
              <a:prstGeom prst="rect">
                <a:avLst/>
              </a:prstGeom>
            </p:spPr>
          </p:pic>
        </mc:Fallback>
      </mc:AlternateContent>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p:txBody>
          <a:bodyPr/>
          <a:lstStyle/>
          <a:p>
            <a:r>
              <a:rPr lang="en-US" dirty="0"/>
              <a:t>Communication requires synchronization</a:t>
            </a:r>
          </a:p>
          <a:p>
            <a:pPr lvl="1"/>
            <a:r>
              <a:rPr lang="en-US" dirty="0"/>
              <a:t>Sender must send before receiver can receive</a:t>
            </a:r>
          </a:p>
          <a:p>
            <a:r>
              <a:rPr lang="en-NZ" dirty="0"/>
              <a:t>What happens to a process after it issues a send or receive primitive?</a:t>
            </a:r>
            <a:endParaRPr lang="en-US" dirty="0"/>
          </a:p>
          <a:p>
            <a:pPr lvl="1"/>
            <a:r>
              <a:rPr lang="en-US" dirty="0"/>
              <a:t>Sender and receiver may or may not be blocking (waiting for message)</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178BF42-878F-453C-959F-8192125E048E}"/>
                  </a:ext>
                </a:extLst>
              </p14:cNvPr>
              <p14:cNvContentPartPr/>
              <p14:nvPr/>
            </p14:nvContentPartPr>
            <p14:xfrm>
              <a:off x="831960" y="1428840"/>
              <a:ext cx="7270920" cy="3429360"/>
            </p14:xfrm>
          </p:contentPart>
        </mc:Choice>
        <mc:Fallback xmlns="">
          <p:pic>
            <p:nvPicPr>
              <p:cNvPr id="4" name="Ink 3">
                <a:extLst>
                  <a:ext uri="{FF2B5EF4-FFF2-40B4-BE49-F238E27FC236}">
                    <a16:creationId xmlns:a16="http://schemas.microsoft.com/office/drawing/2014/main" id="{7178BF42-878F-453C-959F-8192125E048E}"/>
                  </a:ext>
                </a:extLst>
              </p:cNvPr>
              <p:cNvPicPr/>
              <p:nvPr/>
            </p:nvPicPr>
            <p:blipFill>
              <a:blip r:embed="rId4"/>
              <a:stretch>
                <a:fillRect/>
              </a:stretch>
            </p:blipFill>
            <p:spPr>
              <a:xfrm>
                <a:off x="822600" y="1419480"/>
                <a:ext cx="7289640" cy="3448080"/>
              </a:xfrm>
              <a:prstGeom prst="rect">
                <a:avLst/>
              </a:prstGeom>
            </p:spPr>
          </p:pic>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Earlier (Ch2) we saw that processes may be interleaved on uniprocessors</a:t>
            </a:r>
          </a:p>
        </p:txBody>
      </p:sp>
      <p:pic>
        <p:nvPicPr>
          <p:cNvPr id="1026" name="Picture 2" descr="S:\poly\H\research\stallings\new\ch5\2-12a.jpg"/>
          <p:cNvPicPr>
            <a:picLocks noChangeAspect="1" noChangeArrowheads="1"/>
          </p:cNvPicPr>
          <p:nvPr/>
        </p:nvPicPr>
        <p:blipFill>
          <a:blip r:embed="rId2"/>
          <a:srcRect/>
          <a:stretch>
            <a:fillRect/>
          </a:stretch>
        </p:blipFill>
        <p:spPr bwMode="auto">
          <a:xfrm>
            <a:off x="381000" y="2743200"/>
            <a:ext cx="8102601" cy="3352800"/>
          </a:xfrm>
          <a:prstGeom prst="rect">
            <a:avLst/>
          </a:prstGeom>
          <a:noFill/>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send, </a:t>
            </a:r>
            <a:br>
              <a:rPr lang="en-US" dirty="0"/>
            </a:br>
            <a:r>
              <a:rPr lang="en-US" dirty="0"/>
              <a:t>Blocking receive</a:t>
            </a:r>
            <a:endParaRPr lang="en-NZ" dirty="0"/>
          </a:p>
        </p:txBody>
      </p:sp>
      <p:sp>
        <p:nvSpPr>
          <p:cNvPr id="3" name="Content Placeholder 2"/>
          <p:cNvSpPr>
            <a:spLocks noGrp="1"/>
          </p:cNvSpPr>
          <p:nvPr>
            <p:ph idx="1"/>
          </p:nvPr>
        </p:nvSpPr>
        <p:spPr/>
        <p:txBody>
          <a:bodyPr/>
          <a:lstStyle/>
          <a:p>
            <a:r>
              <a:rPr lang="en-US" dirty="0"/>
              <a:t>Both sender and receiver are blocked until message is delivered</a:t>
            </a:r>
          </a:p>
          <a:p>
            <a:r>
              <a:rPr lang="en-US" dirty="0"/>
              <a:t>Known as a </a:t>
            </a:r>
            <a:r>
              <a:rPr lang="en-US" i="1" dirty="0"/>
              <a:t>rendezvous</a:t>
            </a:r>
          </a:p>
          <a:p>
            <a:r>
              <a:rPr lang="en-NZ" dirty="0"/>
              <a:t>Allows for tight synchronization between processes.</a:t>
            </a:r>
            <a:endParaRPr lang="en-US" dirty="0"/>
          </a:p>
          <a:p>
            <a:endParaRPr lang="en-NZ"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503512F-C65F-435C-BEDD-C5837800FB3C}"/>
                  </a:ext>
                </a:extLst>
              </p14:cNvPr>
              <p14:cNvContentPartPr/>
              <p14:nvPr/>
            </p14:nvContentPartPr>
            <p14:xfrm>
              <a:off x="1409760" y="469800"/>
              <a:ext cx="6896520" cy="4001040"/>
            </p14:xfrm>
          </p:contentPart>
        </mc:Choice>
        <mc:Fallback xmlns="">
          <p:pic>
            <p:nvPicPr>
              <p:cNvPr id="4" name="Ink 3">
                <a:extLst>
                  <a:ext uri="{FF2B5EF4-FFF2-40B4-BE49-F238E27FC236}">
                    <a16:creationId xmlns:a16="http://schemas.microsoft.com/office/drawing/2014/main" id="{B503512F-C65F-435C-BEDD-C5837800FB3C}"/>
                  </a:ext>
                </a:extLst>
              </p:cNvPr>
              <p:cNvPicPr/>
              <p:nvPr/>
            </p:nvPicPr>
            <p:blipFill>
              <a:blip r:embed="rId4"/>
              <a:stretch>
                <a:fillRect/>
              </a:stretch>
            </p:blipFill>
            <p:spPr>
              <a:xfrm>
                <a:off x="1400400" y="460440"/>
                <a:ext cx="6915240" cy="4019760"/>
              </a:xfrm>
              <a:prstGeom prst="rect">
                <a:avLst/>
              </a:prstGeom>
            </p:spPr>
          </p:pic>
        </mc:Fallback>
      </mc:AlternateContent>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Send</a:t>
            </a:r>
          </a:p>
        </p:txBody>
      </p:sp>
      <p:sp>
        <p:nvSpPr>
          <p:cNvPr id="3" name="Content Placeholder 2"/>
          <p:cNvSpPr>
            <a:spLocks noGrp="1"/>
          </p:cNvSpPr>
          <p:nvPr>
            <p:ph idx="1"/>
          </p:nvPr>
        </p:nvSpPr>
        <p:spPr/>
        <p:txBody>
          <a:bodyPr/>
          <a:lstStyle/>
          <a:p>
            <a:pPr lvl="0"/>
            <a:r>
              <a:rPr lang="en-NZ" dirty="0"/>
              <a:t>More natural for many concurrent programming tasks.</a:t>
            </a:r>
          </a:p>
          <a:p>
            <a:r>
              <a:rPr lang="en-US" dirty="0"/>
              <a:t>Nonblocking send, blocking receive</a:t>
            </a:r>
          </a:p>
          <a:p>
            <a:pPr lvl="1"/>
            <a:r>
              <a:rPr lang="en-US" dirty="0"/>
              <a:t>Sender continues on</a:t>
            </a:r>
          </a:p>
          <a:p>
            <a:pPr lvl="1"/>
            <a:r>
              <a:rPr lang="en-US" dirty="0"/>
              <a:t>Receiver is blocked until the requested message arrives</a:t>
            </a:r>
          </a:p>
          <a:p>
            <a:r>
              <a:rPr lang="en-US" dirty="0"/>
              <a:t>Nonblocking send, nonblocking receive</a:t>
            </a:r>
          </a:p>
          <a:p>
            <a:pPr lvl="1"/>
            <a:r>
              <a:rPr lang="en-US" dirty="0"/>
              <a:t>Neither party is required to wait</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23D1992-DF39-442B-811E-A10DBB2E0E8E}"/>
                  </a:ext>
                </a:extLst>
              </p14:cNvPr>
              <p14:cNvContentPartPr/>
              <p14:nvPr/>
            </p14:nvContentPartPr>
            <p14:xfrm>
              <a:off x="19080" y="743040"/>
              <a:ext cx="7556760" cy="5258160"/>
            </p14:xfrm>
          </p:contentPart>
        </mc:Choice>
        <mc:Fallback xmlns="">
          <p:pic>
            <p:nvPicPr>
              <p:cNvPr id="4" name="Ink 3">
                <a:extLst>
                  <a:ext uri="{FF2B5EF4-FFF2-40B4-BE49-F238E27FC236}">
                    <a16:creationId xmlns:a16="http://schemas.microsoft.com/office/drawing/2014/main" id="{823D1992-DF39-442B-811E-A10DBB2E0E8E}"/>
                  </a:ext>
                </a:extLst>
              </p:cNvPr>
              <p:cNvPicPr/>
              <p:nvPr/>
            </p:nvPicPr>
            <p:blipFill>
              <a:blip r:embed="rId4"/>
              <a:stretch>
                <a:fillRect/>
              </a:stretch>
            </p:blipFill>
            <p:spPr>
              <a:xfrm>
                <a:off x="9720" y="733680"/>
                <a:ext cx="7575480" cy="5276880"/>
              </a:xfrm>
              <a:prstGeom prst="rect">
                <a:avLst/>
              </a:prstGeom>
            </p:spPr>
          </p:pic>
        </mc:Fallback>
      </mc:AlternateContent>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a:t>
            </a:r>
          </a:p>
        </p:txBody>
      </p:sp>
      <p:sp>
        <p:nvSpPr>
          <p:cNvPr id="3" name="Content Placeholder 2"/>
          <p:cNvSpPr>
            <a:spLocks noGrp="1"/>
          </p:cNvSpPr>
          <p:nvPr>
            <p:ph idx="1"/>
          </p:nvPr>
        </p:nvSpPr>
        <p:spPr/>
        <p:txBody>
          <a:bodyPr/>
          <a:lstStyle/>
          <a:p>
            <a:r>
              <a:rPr lang="en-US" dirty="0"/>
              <a:t>Sendin process need to be able to specify which process should receive the message</a:t>
            </a:r>
          </a:p>
          <a:p>
            <a:pPr lvl="1"/>
            <a:r>
              <a:rPr lang="en-US" dirty="0"/>
              <a:t>Direct addressing</a:t>
            </a:r>
          </a:p>
          <a:p>
            <a:pPr lvl="1"/>
            <a:r>
              <a:rPr lang="en-US" dirty="0"/>
              <a:t>Indirect Addressing</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AF20974-C94F-4EC9-8341-0E3FEC42DEE0}"/>
                  </a:ext>
                </a:extLst>
              </p14:cNvPr>
              <p14:cNvContentPartPr/>
              <p14:nvPr/>
            </p14:nvContentPartPr>
            <p14:xfrm>
              <a:off x="1542960" y="1879560"/>
              <a:ext cx="4800960" cy="2165760"/>
            </p14:xfrm>
          </p:contentPart>
        </mc:Choice>
        <mc:Fallback xmlns="">
          <p:pic>
            <p:nvPicPr>
              <p:cNvPr id="4" name="Ink 3">
                <a:extLst>
                  <a:ext uri="{FF2B5EF4-FFF2-40B4-BE49-F238E27FC236}">
                    <a16:creationId xmlns:a16="http://schemas.microsoft.com/office/drawing/2014/main" id="{AAF20974-C94F-4EC9-8341-0E3FEC42DEE0}"/>
                  </a:ext>
                </a:extLst>
              </p:cNvPr>
              <p:cNvPicPr/>
              <p:nvPr/>
            </p:nvPicPr>
            <p:blipFill>
              <a:blip r:embed="rId4"/>
              <a:stretch>
                <a:fillRect/>
              </a:stretch>
            </p:blipFill>
            <p:spPr>
              <a:xfrm>
                <a:off x="1533600" y="1870200"/>
                <a:ext cx="4819680" cy="2184480"/>
              </a:xfrm>
              <a:prstGeom prst="rect">
                <a:avLst/>
              </a:prstGeom>
            </p:spPr>
          </p:pic>
        </mc:Fallback>
      </mc:AlternateContent>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Direct Addressing</a:t>
            </a:r>
          </a:p>
        </p:txBody>
      </p:sp>
      <p:sp>
        <p:nvSpPr>
          <p:cNvPr id="3" name="Content Placeholder 2"/>
          <p:cNvSpPr>
            <a:spLocks noGrp="1"/>
          </p:cNvSpPr>
          <p:nvPr>
            <p:ph idx="1"/>
          </p:nvPr>
        </p:nvSpPr>
        <p:spPr/>
        <p:txBody>
          <a:bodyPr/>
          <a:lstStyle/>
          <a:p>
            <a:r>
              <a:rPr lang="en-US" dirty="0"/>
              <a:t>Send primitive includes a specific identifier of the destination process</a:t>
            </a:r>
          </a:p>
          <a:p>
            <a:r>
              <a:rPr lang="en-US" dirty="0"/>
              <a:t>Receive primitive could know ahead of time which process a message is expected</a:t>
            </a:r>
          </a:p>
          <a:p>
            <a:r>
              <a:rPr lang="en-US" dirty="0"/>
              <a:t>Receive primitive could use source parameter to return a value when the receive operation has been performed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97EE4CC-FF39-4E5C-97BD-0E4A0393B66C}"/>
                  </a:ext>
                </a:extLst>
              </p14:cNvPr>
              <p14:cNvContentPartPr/>
              <p14:nvPr/>
            </p14:nvContentPartPr>
            <p14:xfrm>
              <a:off x="380880" y="44280"/>
              <a:ext cx="7747560" cy="5791680"/>
            </p14:xfrm>
          </p:contentPart>
        </mc:Choice>
        <mc:Fallback xmlns="">
          <p:pic>
            <p:nvPicPr>
              <p:cNvPr id="4" name="Ink 3">
                <a:extLst>
                  <a:ext uri="{FF2B5EF4-FFF2-40B4-BE49-F238E27FC236}">
                    <a16:creationId xmlns:a16="http://schemas.microsoft.com/office/drawing/2014/main" id="{697EE4CC-FF39-4E5C-97BD-0E4A0393B66C}"/>
                  </a:ext>
                </a:extLst>
              </p:cNvPr>
              <p:cNvPicPr/>
              <p:nvPr/>
            </p:nvPicPr>
            <p:blipFill>
              <a:blip r:embed="rId3"/>
              <a:stretch>
                <a:fillRect/>
              </a:stretch>
            </p:blipFill>
            <p:spPr>
              <a:xfrm>
                <a:off x="371520" y="34920"/>
                <a:ext cx="7766280" cy="5810400"/>
              </a:xfrm>
              <a:prstGeom prst="rect">
                <a:avLst/>
              </a:prstGeom>
            </p:spPr>
          </p:pic>
        </mc:Fallback>
      </mc:AlternateContent>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addressing</a:t>
            </a:r>
          </a:p>
        </p:txBody>
      </p:sp>
      <p:sp>
        <p:nvSpPr>
          <p:cNvPr id="3" name="Content Placeholder 2"/>
          <p:cNvSpPr>
            <a:spLocks noGrp="1"/>
          </p:cNvSpPr>
          <p:nvPr>
            <p:ph idx="1"/>
          </p:nvPr>
        </p:nvSpPr>
        <p:spPr/>
        <p:txBody>
          <a:bodyPr/>
          <a:lstStyle/>
          <a:p>
            <a:r>
              <a:rPr lang="en-US" dirty="0"/>
              <a:t>Messages are sent to a shared data structure consisting of queues</a:t>
            </a:r>
          </a:p>
          <a:p>
            <a:r>
              <a:rPr lang="en-US" dirty="0"/>
              <a:t>Queues are called </a:t>
            </a:r>
            <a:r>
              <a:rPr lang="en-US" i="1" dirty="0"/>
              <a:t>mailboxes</a:t>
            </a:r>
          </a:p>
          <a:p>
            <a:r>
              <a:rPr lang="en-US" dirty="0"/>
              <a:t>One process sends a message to the mailbox and the other process picks up the message from the mailbox</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7996917-2582-4EBD-8BC7-E65BC898353D}"/>
                  </a:ext>
                </a:extLst>
              </p14:cNvPr>
              <p14:cNvContentPartPr/>
              <p14:nvPr/>
            </p14:nvContentPartPr>
            <p14:xfrm>
              <a:off x="349200" y="1314360"/>
              <a:ext cx="6795000" cy="4305600"/>
            </p14:xfrm>
          </p:contentPart>
        </mc:Choice>
        <mc:Fallback xmlns="">
          <p:pic>
            <p:nvPicPr>
              <p:cNvPr id="4" name="Ink 3">
                <a:extLst>
                  <a:ext uri="{FF2B5EF4-FFF2-40B4-BE49-F238E27FC236}">
                    <a16:creationId xmlns:a16="http://schemas.microsoft.com/office/drawing/2014/main" id="{D7996917-2582-4EBD-8BC7-E65BC898353D}"/>
                  </a:ext>
                </a:extLst>
              </p:cNvPr>
              <p:cNvPicPr/>
              <p:nvPr/>
            </p:nvPicPr>
            <p:blipFill>
              <a:blip r:embed="rId4"/>
              <a:stretch>
                <a:fillRect/>
              </a:stretch>
            </p:blipFill>
            <p:spPr>
              <a:xfrm>
                <a:off x="339840" y="1305000"/>
                <a:ext cx="6813720" cy="4324320"/>
              </a:xfrm>
              <a:prstGeom prst="rect">
                <a:avLst/>
              </a:prstGeom>
            </p:spPr>
          </p:pic>
        </mc:Fallback>
      </mc:AlternateContent>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Process Communication</a:t>
            </a:r>
          </a:p>
        </p:txBody>
      </p:sp>
      <p:pic>
        <p:nvPicPr>
          <p:cNvPr id="4" name="Content Placeholder 3" descr="Fig05_18.gif"/>
          <p:cNvPicPr>
            <a:picLocks noGrp="1" noChangeAspect="1"/>
          </p:cNvPicPr>
          <p:nvPr>
            <p:ph idx="1"/>
          </p:nvPr>
        </p:nvPicPr>
        <p:blipFill>
          <a:blip r:embed="rId3"/>
          <a:stretch>
            <a:fillRect/>
          </a:stretch>
        </p:blipFill>
        <p:spPr>
          <a:xfrm>
            <a:off x="1210589" y="1447800"/>
            <a:ext cx="6722821" cy="5257800"/>
          </a:xfrm>
        </p:spPr>
      </p:pic>
      <p:pic>
        <p:nvPicPr>
          <p:cNvPr id="1026" name="Picture 2"/>
          <p:cNvPicPr>
            <a:picLocks noChangeAspect="1" noChangeArrowheads="1"/>
          </p:cNvPicPr>
          <p:nvPr/>
        </p:nvPicPr>
        <p:blipFill>
          <a:blip r:embed="rId4"/>
          <a:srcRect/>
          <a:stretch>
            <a:fillRect/>
          </a:stretch>
        </p:blipFill>
        <p:spPr bwMode="auto">
          <a:xfrm>
            <a:off x="1143000" y="1371600"/>
            <a:ext cx="3440113" cy="2339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648200" y="1371600"/>
            <a:ext cx="3419475" cy="2330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1143000" y="3886200"/>
            <a:ext cx="3379787" cy="25892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4495800" y="3810000"/>
            <a:ext cx="3609975" cy="25495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Message Format</a:t>
            </a:r>
          </a:p>
        </p:txBody>
      </p:sp>
      <p:pic>
        <p:nvPicPr>
          <p:cNvPr id="4" name="Content Placeholder 3" descr="Fig05_19.gif"/>
          <p:cNvPicPr>
            <a:picLocks noGrp="1" noChangeAspect="1"/>
          </p:cNvPicPr>
          <p:nvPr>
            <p:ph idx="1"/>
          </p:nvPr>
        </p:nvPicPr>
        <p:blipFill>
          <a:blip r:embed="rId3"/>
          <a:stretch>
            <a:fillRect/>
          </a:stretch>
        </p:blipFill>
        <p:spPr>
          <a:xfrm>
            <a:off x="1981200" y="1219200"/>
            <a:ext cx="4544568" cy="5486400"/>
          </a:xfr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Messages</a:t>
            </a:r>
          </a:p>
        </p:txBody>
      </p:sp>
      <p:pic>
        <p:nvPicPr>
          <p:cNvPr id="4" name="Content Placeholder 3" descr="Fig05_20.gif"/>
          <p:cNvPicPr>
            <a:picLocks noGrp="1" noChangeAspect="1"/>
          </p:cNvPicPr>
          <p:nvPr>
            <p:ph idx="1"/>
          </p:nvPr>
        </p:nvPicPr>
        <p:blipFill>
          <a:blip r:embed="rId3"/>
          <a:stretch>
            <a:fillRect/>
          </a:stretch>
        </p:blipFill>
        <p:spPr>
          <a:xfrm>
            <a:off x="457200" y="1640927"/>
            <a:ext cx="8229600" cy="4871545"/>
          </a:xfr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Messages</a:t>
            </a:r>
          </a:p>
        </p:txBody>
      </p:sp>
      <p:pic>
        <p:nvPicPr>
          <p:cNvPr id="4" name="Content Placeholder 3" descr="Fig05_21.gif"/>
          <p:cNvPicPr>
            <a:picLocks noGrp="1" noChangeAspect="1"/>
          </p:cNvPicPr>
          <p:nvPr>
            <p:ph idx="1"/>
          </p:nvPr>
        </p:nvPicPr>
        <p:blipFill>
          <a:blip r:embed="rId3"/>
          <a:stretch>
            <a:fillRect/>
          </a:stretch>
        </p:blipFill>
        <p:spPr>
          <a:xfrm>
            <a:off x="1298933" y="1612360"/>
            <a:ext cx="6625867" cy="5321840"/>
          </a:xfrm>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t>Monitors</a:t>
            </a:r>
          </a:p>
          <a:p>
            <a:r>
              <a:rPr lang="en-NZ" dirty="0"/>
              <a:t>Message Passing</a:t>
            </a:r>
          </a:p>
          <a:p>
            <a:r>
              <a:rPr lang="en-NZ" dirty="0">
                <a:solidFill>
                  <a:schemeClr val="accent1">
                    <a:lumMod val="75000"/>
                  </a:schemeClr>
                </a:solidFill>
              </a:rPr>
              <a:t>Readers/Writers Problem</a:t>
            </a: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53E2372-5188-413A-9844-4C4D16A1C721}"/>
                  </a:ext>
                </a:extLst>
              </p14:cNvPr>
              <p14:cNvContentPartPr/>
              <p14:nvPr/>
            </p14:nvContentPartPr>
            <p14:xfrm>
              <a:off x="5670720" y="4826160"/>
              <a:ext cx="165240" cy="140040"/>
            </p14:xfrm>
          </p:contentPart>
        </mc:Choice>
        <mc:Fallback xmlns="">
          <p:pic>
            <p:nvPicPr>
              <p:cNvPr id="5" name="Ink 4">
                <a:extLst>
                  <a:ext uri="{FF2B5EF4-FFF2-40B4-BE49-F238E27FC236}">
                    <a16:creationId xmlns:a16="http://schemas.microsoft.com/office/drawing/2014/main" id="{B53E2372-5188-413A-9844-4C4D16A1C721}"/>
                  </a:ext>
                </a:extLst>
              </p:cNvPr>
              <p:cNvPicPr/>
              <p:nvPr/>
            </p:nvPicPr>
            <p:blipFill>
              <a:blip r:embed="rId4"/>
              <a:stretch>
                <a:fillRect/>
              </a:stretch>
            </p:blipFill>
            <p:spPr>
              <a:xfrm>
                <a:off x="5661360" y="4816800"/>
                <a:ext cx="183960" cy="158760"/>
              </a:xfrm>
              <a:prstGeom prst="rect">
                <a:avLst/>
              </a:prstGeom>
            </p:spPr>
          </p:pic>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And not only interleaved but overlapped on multi-processors</a:t>
            </a:r>
          </a:p>
        </p:txBody>
      </p:sp>
      <p:pic>
        <p:nvPicPr>
          <p:cNvPr id="2050" name="Picture 2" descr="S:\poly\H\research\stallings\new\ch5\2-12 b.jpg"/>
          <p:cNvPicPr>
            <a:picLocks noChangeAspect="1" noChangeArrowheads="1"/>
          </p:cNvPicPr>
          <p:nvPr/>
        </p:nvPicPr>
        <p:blipFill>
          <a:blip r:embed="rId2"/>
          <a:srcRect/>
          <a:stretch>
            <a:fillRect/>
          </a:stretch>
        </p:blipFill>
        <p:spPr bwMode="auto">
          <a:xfrm>
            <a:off x="660399" y="2819400"/>
            <a:ext cx="7416801" cy="3847901"/>
          </a:xfrm>
          <a:prstGeom prst="rect">
            <a:avLst/>
          </a:prstGeom>
          <a:noFill/>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Readers/Writers Problem</a:t>
            </a:r>
          </a:p>
        </p:txBody>
      </p:sp>
      <p:sp>
        <p:nvSpPr>
          <p:cNvPr id="3" name="Content Placeholder 2"/>
          <p:cNvSpPr>
            <a:spLocks noGrp="1"/>
          </p:cNvSpPr>
          <p:nvPr>
            <p:ph idx="1"/>
          </p:nvPr>
        </p:nvSpPr>
        <p:spPr/>
        <p:txBody>
          <a:bodyPr/>
          <a:lstStyle/>
          <a:p>
            <a:r>
              <a:rPr lang="en-US" dirty="0"/>
              <a:t>A data area is shared among many processes</a:t>
            </a:r>
          </a:p>
          <a:p>
            <a:pPr lvl="1"/>
            <a:r>
              <a:rPr lang="en-US" dirty="0"/>
              <a:t>Some processes only read the data area, some only write to the area</a:t>
            </a:r>
          </a:p>
          <a:p>
            <a:r>
              <a:rPr lang="en-US" dirty="0"/>
              <a:t>Conditions to satisfy:</a:t>
            </a:r>
          </a:p>
          <a:p>
            <a:pPr marL="971550" lvl="1" indent="-514350">
              <a:buFont typeface="+mj-lt"/>
              <a:buAutoNum type="arabicPeriod"/>
            </a:pPr>
            <a:r>
              <a:rPr lang="en-NZ" dirty="0"/>
              <a:t>Multiple readers may read the file at once.</a:t>
            </a:r>
          </a:p>
          <a:p>
            <a:pPr marL="971550" lvl="1" indent="-514350">
              <a:buFont typeface="+mj-lt"/>
              <a:buAutoNum type="arabicPeriod"/>
            </a:pPr>
            <a:r>
              <a:rPr lang="en-NZ" dirty="0"/>
              <a:t>Only one writer at a time may write</a:t>
            </a:r>
          </a:p>
          <a:p>
            <a:pPr marL="971550" lvl="1" indent="-514350">
              <a:buFont typeface="+mj-lt"/>
              <a:buAutoNum type="arabicPeriod"/>
            </a:pPr>
            <a:r>
              <a:rPr lang="en-NZ" dirty="0"/>
              <a:t>If a writer is writing to the file, no reader may read it.</a:t>
            </a:r>
          </a:p>
          <a:p>
            <a:endParaRPr lang="en-US" dirty="0"/>
          </a:p>
          <a:p>
            <a:endParaRPr lang="en-US" dirty="0"/>
          </a:p>
        </p:txBody>
      </p:sp>
      <p:sp>
        <p:nvSpPr>
          <p:cNvPr id="4" name="Action Button: Movie 3">
            <a:hlinkClick r:id="rId3" highlightClick="1"/>
          </p:cNvPr>
          <p:cNvSpPr/>
          <p:nvPr/>
        </p:nvSpPr>
        <p:spPr>
          <a:xfrm>
            <a:off x="8077200" y="6019800"/>
            <a:ext cx="1066800" cy="838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Rectangle 4"/>
          <p:cNvSpPr/>
          <p:nvPr/>
        </p:nvSpPr>
        <p:spPr>
          <a:xfrm>
            <a:off x="4648200" y="6172200"/>
            <a:ext cx="3429000" cy="707886"/>
          </a:xfrm>
          <a:prstGeom prst="rect">
            <a:avLst/>
          </a:prstGeom>
        </p:spPr>
        <p:txBody>
          <a:bodyPr wrap="square">
            <a:spAutoFit/>
          </a:bodyPr>
          <a:lstStyle/>
          <a:p>
            <a:r>
              <a:rPr lang="en-NZ" sz="2000" dirty="0"/>
              <a:t>interaction of readers and writers.</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CFB3A96-EDDE-412F-8458-1C35CB48F3F2}"/>
                  </a:ext>
                </a:extLst>
              </p14:cNvPr>
              <p14:cNvContentPartPr/>
              <p14:nvPr/>
            </p14:nvContentPartPr>
            <p14:xfrm>
              <a:off x="736560" y="1968480"/>
              <a:ext cx="7868160" cy="4235760"/>
            </p14:xfrm>
          </p:contentPart>
        </mc:Choice>
        <mc:Fallback xmlns="">
          <p:pic>
            <p:nvPicPr>
              <p:cNvPr id="6" name="Ink 5">
                <a:extLst>
                  <a:ext uri="{FF2B5EF4-FFF2-40B4-BE49-F238E27FC236}">
                    <a16:creationId xmlns:a16="http://schemas.microsoft.com/office/drawing/2014/main" id="{DCFB3A96-EDDE-412F-8458-1C35CB48F3F2}"/>
                  </a:ext>
                </a:extLst>
              </p:cNvPr>
              <p:cNvPicPr/>
              <p:nvPr/>
            </p:nvPicPr>
            <p:blipFill>
              <a:blip r:embed="rId5"/>
              <a:stretch>
                <a:fillRect/>
              </a:stretch>
            </p:blipFill>
            <p:spPr>
              <a:xfrm>
                <a:off x="727200" y="1959120"/>
                <a:ext cx="7886880" cy="4254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21473F3-6056-48A3-81FA-DC5EC6C6E8FC}"/>
                  </a:ext>
                </a:extLst>
              </p14:cNvPr>
              <p14:cNvContentPartPr/>
              <p14:nvPr/>
            </p14:nvContentPartPr>
            <p14:xfrm>
              <a:off x="4902120" y="3968640"/>
              <a:ext cx="3924720" cy="1365840"/>
            </p14:xfrm>
          </p:contentPart>
        </mc:Choice>
        <mc:Fallback xmlns="">
          <p:pic>
            <p:nvPicPr>
              <p:cNvPr id="7" name="Ink 6">
                <a:extLst>
                  <a:ext uri="{FF2B5EF4-FFF2-40B4-BE49-F238E27FC236}">
                    <a16:creationId xmlns:a16="http://schemas.microsoft.com/office/drawing/2014/main" id="{E21473F3-6056-48A3-81FA-DC5EC6C6E8FC}"/>
                  </a:ext>
                </a:extLst>
              </p:cNvPr>
              <p:cNvPicPr/>
              <p:nvPr/>
            </p:nvPicPr>
            <p:blipFill>
              <a:blip r:embed="rId7"/>
              <a:stretch>
                <a:fillRect/>
              </a:stretch>
            </p:blipFill>
            <p:spPr>
              <a:xfrm>
                <a:off x="4892760" y="3959280"/>
                <a:ext cx="3943440" cy="1384560"/>
              </a:xfrm>
              <a:prstGeom prst="rect">
                <a:avLst/>
              </a:prstGeom>
            </p:spPr>
          </p:pic>
        </mc:Fallback>
      </mc:AlternateContent>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 have Priority</a:t>
            </a:r>
          </a:p>
        </p:txBody>
      </p:sp>
      <p:pic>
        <p:nvPicPr>
          <p:cNvPr id="4" name="Content Placeholder 3" descr="Fig05_22.gif"/>
          <p:cNvPicPr>
            <a:picLocks noGrp="1" noChangeAspect="1"/>
          </p:cNvPicPr>
          <p:nvPr>
            <p:ph idx="1"/>
          </p:nvPr>
        </p:nvPicPr>
        <p:blipFill>
          <a:blip r:embed="rId3"/>
          <a:stretch>
            <a:fillRect/>
          </a:stretch>
        </p:blipFill>
        <p:spPr>
          <a:xfrm>
            <a:off x="2286000" y="1143000"/>
            <a:ext cx="4364631" cy="5562600"/>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D767A01-B33F-4328-A4BE-155A51777223}"/>
                  </a:ext>
                </a:extLst>
              </p14:cNvPr>
              <p14:cNvContentPartPr/>
              <p14:nvPr/>
            </p14:nvContentPartPr>
            <p14:xfrm>
              <a:off x="1428840" y="209520"/>
              <a:ext cx="6858360" cy="5975640"/>
            </p14:xfrm>
          </p:contentPart>
        </mc:Choice>
        <mc:Fallback xmlns="">
          <p:pic>
            <p:nvPicPr>
              <p:cNvPr id="3" name="Ink 2">
                <a:extLst>
                  <a:ext uri="{FF2B5EF4-FFF2-40B4-BE49-F238E27FC236}">
                    <a16:creationId xmlns:a16="http://schemas.microsoft.com/office/drawing/2014/main" id="{AD767A01-B33F-4328-A4BE-155A51777223}"/>
                  </a:ext>
                </a:extLst>
              </p:cNvPr>
              <p:cNvPicPr/>
              <p:nvPr/>
            </p:nvPicPr>
            <p:blipFill>
              <a:blip r:embed="rId5"/>
              <a:stretch>
                <a:fillRect/>
              </a:stretch>
            </p:blipFill>
            <p:spPr>
              <a:xfrm>
                <a:off x="1419480" y="200160"/>
                <a:ext cx="6877080" cy="5994360"/>
              </a:xfrm>
              <a:prstGeom prst="rect">
                <a:avLst/>
              </a:prstGeom>
            </p:spPr>
          </p:pic>
        </mc:Fallback>
      </mc:AlternateContent>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p>
        </p:txBody>
      </p:sp>
      <p:pic>
        <p:nvPicPr>
          <p:cNvPr id="4" name="Content Placeholder 3" descr="Fig05_23a.gif"/>
          <p:cNvPicPr>
            <a:picLocks noGrp="1" noChangeAspect="1"/>
          </p:cNvPicPr>
          <p:nvPr>
            <p:ph idx="1"/>
          </p:nvPr>
        </p:nvPicPr>
        <p:blipFill>
          <a:blip r:embed="rId3"/>
          <a:stretch>
            <a:fillRect/>
          </a:stretch>
        </p:blipFill>
        <p:spPr>
          <a:xfrm>
            <a:off x="762000" y="1447800"/>
            <a:ext cx="8085166" cy="4724400"/>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656EFDA-B730-42E6-83CD-BCC58FBDA9A4}"/>
                  </a:ext>
                </a:extLst>
              </p14:cNvPr>
              <p14:cNvContentPartPr/>
              <p14:nvPr/>
            </p14:nvContentPartPr>
            <p14:xfrm>
              <a:off x="-196920" y="241200"/>
              <a:ext cx="8757000" cy="5569560"/>
            </p14:xfrm>
          </p:contentPart>
        </mc:Choice>
        <mc:Fallback xmlns="">
          <p:pic>
            <p:nvPicPr>
              <p:cNvPr id="3" name="Ink 2">
                <a:extLst>
                  <a:ext uri="{FF2B5EF4-FFF2-40B4-BE49-F238E27FC236}">
                    <a16:creationId xmlns:a16="http://schemas.microsoft.com/office/drawing/2014/main" id="{E656EFDA-B730-42E6-83CD-BCC58FBDA9A4}"/>
                  </a:ext>
                </a:extLst>
              </p:cNvPr>
              <p:cNvPicPr/>
              <p:nvPr/>
            </p:nvPicPr>
            <p:blipFill>
              <a:blip r:embed="rId5"/>
              <a:stretch>
                <a:fillRect/>
              </a:stretch>
            </p:blipFill>
            <p:spPr>
              <a:xfrm>
                <a:off x="-206280" y="231840"/>
                <a:ext cx="8775720" cy="558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51EA360-33C0-4FB6-A65B-4AE8302621C9}"/>
                  </a:ext>
                </a:extLst>
              </p14:cNvPr>
              <p14:cNvContentPartPr/>
              <p14:nvPr/>
            </p14:nvContentPartPr>
            <p14:xfrm>
              <a:off x="425520" y="476280"/>
              <a:ext cx="7182000" cy="5105880"/>
            </p14:xfrm>
          </p:contentPart>
        </mc:Choice>
        <mc:Fallback xmlns="">
          <p:pic>
            <p:nvPicPr>
              <p:cNvPr id="5" name="Ink 4">
                <a:extLst>
                  <a:ext uri="{FF2B5EF4-FFF2-40B4-BE49-F238E27FC236}">
                    <a16:creationId xmlns:a16="http://schemas.microsoft.com/office/drawing/2014/main" id="{651EA360-33C0-4FB6-A65B-4AE8302621C9}"/>
                  </a:ext>
                </a:extLst>
              </p:cNvPr>
              <p:cNvPicPr/>
              <p:nvPr/>
            </p:nvPicPr>
            <p:blipFill>
              <a:blip r:embed="rId7"/>
              <a:stretch>
                <a:fillRect/>
              </a:stretch>
            </p:blipFill>
            <p:spPr>
              <a:xfrm>
                <a:off x="416160" y="466920"/>
                <a:ext cx="7200720" cy="5124600"/>
              </a:xfrm>
              <a:prstGeom prst="rect">
                <a:avLst/>
              </a:prstGeom>
            </p:spPr>
          </p:pic>
        </mc:Fallback>
      </mc:AlternateContent>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p>
        </p:txBody>
      </p:sp>
      <p:pic>
        <p:nvPicPr>
          <p:cNvPr id="4" name="Content Placeholder 3" descr="Fig05_23b.gif"/>
          <p:cNvPicPr>
            <a:picLocks noGrp="1" noChangeAspect="1"/>
          </p:cNvPicPr>
          <p:nvPr>
            <p:ph idx="1"/>
          </p:nvPr>
        </p:nvPicPr>
        <p:blipFill>
          <a:blip r:embed="rId3"/>
          <a:stretch>
            <a:fillRect/>
          </a:stretch>
        </p:blipFill>
        <p:spPr>
          <a:xfrm>
            <a:off x="1447800" y="1371600"/>
            <a:ext cx="6131675" cy="4800600"/>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8C0DFAF-3E69-4AD0-B5CB-DF89E4BC8FA6}"/>
                  </a:ext>
                </a:extLst>
              </p14:cNvPr>
              <p14:cNvContentPartPr/>
              <p14:nvPr/>
            </p14:nvContentPartPr>
            <p14:xfrm>
              <a:off x="2432160" y="1670040"/>
              <a:ext cx="5029560" cy="2298960"/>
            </p14:xfrm>
          </p:contentPart>
        </mc:Choice>
        <mc:Fallback xmlns="">
          <p:pic>
            <p:nvPicPr>
              <p:cNvPr id="3" name="Ink 2">
                <a:extLst>
                  <a:ext uri="{FF2B5EF4-FFF2-40B4-BE49-F238E27FC236}">
                    <a16:creationId xmlns:a16="http://schemas.microsoft.com/office/drawing/2014/main" id="{58C0DFAF-3E69-4AD0-B5CB-DF89E4BC8FA6}"/>
                  </a:ext>
                </a:extLst>
              </p:cNvPr>
              <p:cNvPicPr/>
              <p:nvPr/>
            </p:nvPicPr>
            <p:blipFill>
              <a:blip r:embed="rId5"/>
              <a:stretch>
                <a:fillRect/>
              </a:stretch>
            </p:blipFill>
            <p:spPr>
              <a:xfrm>
                <a:off x="2422800" y="1660680"/>
                <a:ext cx="5048280" cy="2317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7C7411E2-578A-4A46-936F-CC3ECDEB5963}"/>
                  </a:ext>
                </a:extLst>
              </p14:cNvPr>
              <p14:cNvContentPartPr/>
              <p14:nvPr/>
            </p14:nvContentPartPr>
            <p14:xfrm>
              <a:off x="399960" y="266760"/>
              <a:ext cx="8553960" cy="5670720"/>
            </p14:xfrm>
          </p:contentPart>
        </mc:Choice>
        <mc:Fallback xmlns="">
          <p:pic>
            <p:nvPicPr>
              <p:cNvPr id="5" name="Ink 4">
                <a:extLst>
                  <a:ext uri="{FF2B5EF4-FFF2-40B4-BE49-F238E27FC236}">
                    <a16:creationId xmlns:a16="http://schemas.microsoft.com/office/drawing/2014/main" id="{7C7411E2-578A-4A46-936F-CC3ECDEB5963}"/>
                  </a:ext>
                </a:extLst>
              </p:cNvPr>
              <p:cNvPicPr/>
              <p:nvPr/>
            </p:nvPicPr>
            <p:blipFill>
              <a:blip r:embed="rId7"/>
              <a:stretch>
                <a:fillRect/>
              </a:stretch>
            </p:blipFill>
            <p:spPr>
              <a:xfrm>
                <a:off x="390600" y="257400"/>
                <a:ext cx="8572680" cy="5689440"/>
              </a:xfrm>
              <a:prstGeom prst="rect">
                <a:avLst/>
              </a:prstGeom>
            </p:spPr>
          </p:pic>
        </mc:Fallback>
      </mc:AlternateContent>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pic>
        <p:nvPicPr>
          <p:cNvPr id="4" name="Content Placeholder 3" descr="Fig05_24a.gif"/>
          <p:cNvPicPr>
            <a:picLocks noGrp="1" noChangeAspect="1"/>
          </p:cNvPicPr>
          <p:nvPr>
            <p:ph idx="1"/>
          </p:nvPr>
        </p:nvPicPr>
        <p:blipFill>
          <a:blip r:embed="rId3"/>
          <a:stretch>
            <a:fillRect/>
          </a:stretch>
        </p:blipFill>
        <p:spPr>
          <a:xfrm>
            <a:off x="242887" y="1704603"/>
            <a:ext cx="3795713" cy="4696197"/>
          </a:xfrm>
        </p:spPr>
      </p:pic>
      <p:pic>
        <p:nvPicPr>
          <p:cNvPr id="5" name="Content Placeholder 3" descr="Fig05_24b.gif"/>
          <p:cNvPicPr>
            <a:picLocks noChangeAspect="1"/>
          </p:cNvPicPr>
          <p:nvPr/>
        </p:nvPicPr>
        <p:blipFill>
          <a:blip r:embed="rId4"/>
          <a:stretch>
            <a:fillRect/>
          </a:stretch>
        </p:blipFill>
        <p:spPr bwMode="auto">
          <a:xfrm>
            <a:off x="4566557" y="1349265"/>
            <a:ext cx="4501243" cy="5432535"/>
          </a:xfrm>
          <a:prstGeom prst="rect">
            <a:avLst/>
          </a:prstGeom>
          <a:noFill/>
          <a:ln w="9525">
            <a:noFill/>
            <a:miter lim="800000"/>
            <a:headEnd/>
            <a:tailEnd/>
          </a:ln>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pic>
        <p:nvPicPr>
          <p:cNvPr id="4" name="Content Placeholder 3" descr="Fig05_24b.gif"/>
          <p:cNvPicPr>
            <a:picLocks noGrp="1" noChangeAspect="1"/>
          </p:cNvPicPr>
          <p:nvPr>
            <p:ph idx="1"/>
          </p:nvPr>
        </p:nvPicPr>
        <p:blipFill>
          <a:blip r:embed="rId3"/>
          <a:stretch>
            <a:fillRect/>
          </a:stretch>
        </p:blipFill>
        <p:spPr>
          <a:xfrm>
            <a:off x="2438400" y="1219199"/>
            <a:ext cx="4501243" cy="5432535"/>
          </a:xfr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of </a:t>
            </a:r>
            <a:br>
              <a:rPr lang="en-US" dirty="0"/>
            </a:br>
            <a:r>
              <a:rPr lang="en-US" dirty="0"/>
              <a:t>Concurrency</a:t>
            </a:r>
          </a:p>
        </p:txBody>
      </p:sp>
      <p:sp>
        <p:nvSpPr>
          <p:cNvPr id="3" name="Content Placeholder 2"/>
          <p:cNvSpPr>
            <a:spLocks noGrp="1"/>
          </p:cNvSpPr>
          <p:nvPr>
            <p:ph idx="1"/>
          </p:nvPr>
        </p:nvSpPr>
        <p:spPr/>
        <p:txBody>
          <a:bodyPr/>
          <a:lstStyle/>
          <a:p>
            <a:r>
              <a:rPr lang="en-US" dirty="0"/>
              <a:t>Sharing of global resources</a:t>
            </a:r>
          </a:p>
          <a:p>
            <a:r>
              <a:rPr lang="en-US" dirty="0"/>
              <a:t>Optimally managing the allocation of resources</a:t>
            </a:r>
          </a:p>
          <a:p>
            <a:r>
              <a:rPr lang="en-US" dirty="0"/>
              <a:t>Difficult to locate programming errors as results are not deterministic and reproducible.</a:t>
            </a:r>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3" name="Content Placeholder 2"/>
          <p:cNvSpPr>
            <a:spLocks noGrp="1"/>
          </p:cNvSpPr>
          <p:nvPr>
            <p:ph idx="1"/>
          </p:nvPr>
        </p:nvSpPr>
        <p:spPr/>
        <p:txBody>
          <a:bodyPr/>
          <a:lstStyle/>
          <a:p>
            <a:pPr>
              <a:buNone/>
            </a:pPr>
            <a:r>
              <a:rPr lang="en-US" dirty="0"/>
              <a:t>void echo()</a:t>
            </a:r>
          </a:p>
          <a:p>
            <a:pPr>
              <a:buNone/>
            </a:pPr>
            <a:r>
              <a:rPr lang="en-US" dirty="0"/>
              <a:t>{</a:t>
            </a:r>
          </a:p>
          <a:p>
            <a:pPr>
              <a:buNone/>
            </a:pPr>
            <a:r>
              <a:rPr lang="en-US" dirty="0"/>
              <a:t>	chin = getchar();</a:t>
            </a:r>
          </a:p>
          <a:p>
            <a:pPr>
              <a:buNone/>
            </a:pPr>
            <a:r>
              <a:rPr lang="en-US" dirty="0"/>
              <a:t>	chout = chin;</a:t>
            </a:r>
          </a:p>
          <a:p>
            <a:pPr>
              <a:buNone/>
            </a:pPr>
            <a:r>
              <a:rPr lang="en-US" dirty="0"/>
              <a:t>	putchar(chout); </a:t>
            </a:r>
          </a:p>
          <a:p>
            <a:pPr>
              <a:buNone/>
            </a:pPr>
            <a:r>
              <a:rPr lang="en-US" dirty="0"/>
              <a:t>}</a:t>
            </a:r>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6919</Words>
  <Application>Microsoft Office PowerPoint</Application>
  <PresentationFormat>On-screen Show (4:3)</PresentationFormat>
  <Paragraphs>793</Paragraphs>
  <Slides>75</Slides>
  <Notes>70</Notes>
  <HiddenSlides>0</HiddenSlides>
  <MMClips>0</MMClips>
  <ScaleCrop>false</ScaleCrop>
  <HeadingPairs>
    <vt:vector size="4" baseType="variant">
      <vt:variant>
        <vt:lpstr>Theme</vt:lpstr>
      </vt:variant>
      <vt:variant>
        <vt:i4>2</vt:i4>
      </vt:variant>
      <vt:variant>
        <vt:lpstr>Slide Titles</vt:lpstr>
      </vt:variant>
      <vt:variant>
        <vt:i4>75</vt:i4>
      </vt:variant>
    </vt:vector>
  </HeadingPairs>
  <TitlesOfParts>
    <vt:vector size="77" baseType="lpstr">
      <vt:lpstr>Office Theme</vt:lpstr>
      <vt:lpstr>Custom Design</vt:lpstr>
      <vt:lpstr>Chapter 5 Concurrency: Mutual Exclusion and Synchronization</vt:lpstr>
      <vt:lpstr>Roadmap</vt:lpstr>
      <vt:lpstr>Multiple  Processes</vt:lpstr>
      <vt:lpstr>Concurrency</vt:lpstr>
      <vt:lpstr>Key Terms</vt:lpstr>
      <vt:lpstr>Interleaving and  Overlapping Processes</vt:lpstr>
      <vt:lpstr>Interleaving and  Overlapping Processes</vt:lpstr>
      <vt:lpstr>Difficulties of  Concurrency</vt:lpstr>
      <vt:lpstr>A Simple Example</vt:lpstr>
      <vt:lpstr>A Simple Example:  On a Multiprocessor</vt:lpstr>
      <vt:lpstr>Enforce Single Access</vt:lpstr>
      <vt:lpstr>Race Condition</vt:lpstr>
      <vt:lpstr>Operating System  Concerns</vt:lpstr>
      <vt:lpstr>Process Interaction</vt:lpstr>
      <vt:lpstr>Competition among  Processes for Resources</vt:lpstr>
      <vt:lpstr>Requirements for  Mutual Exclusion</vt:lpstr>
      <vt:lpstr>Requirements for  Mutual Exclusion</vt:lpstr>
      <vt:lpstr>Roadmap</vt:lpstr>
      <vt:lpstr>Disabling Interrupts</vt:lpstr>
      <vt:lpstr>Pseudo-Code</vt:lpstr>
      <vt:lpstr>Special Machine Instructions</vt:lpstr>
      <vt:lpstr>Compare&amp;Swap  Instruction</vt:lpstr>
      <vt:lpstr>Mutual Exclusion (fig 5.2)</vt:lpstr>
      <vt:lpstr>Exchange instruction</vt:lpstr>
      <vt:lpstr>Exchange Instruction  (fig 5.2)</vt:lpstr>
      <vt:lpstr>Hardware Mutual  Exclusion: Advantages</vt:lpstr>
      <vt:lpstr>Hardware Mutual  Exclusion: Disadvantages</vt:lpstr>
      <vt:lpstr>Roadmap</vt:lpstr>
      <vt:lpstr>Semaphore</vt:lpstr>
      <vt:lpstr>Semaphore Primitives</vt:lpstr>
      <vt:lpstr>Binary Semaphore  Primitives</vt:lpstr>
      <vt:lpstr>Strong/Weak Semaphore</vt:lpstr>
      <vt:lpstr>Example of Strong   Semaphore Mechanism</vt:lpstr>
      <vt:lpstr>Example of Semaphore Mechanism</vt:lpstr>
      <vt:lpstr>Mutual Exclusion Using Semaphores</vt:lpstr>
      <vt:lpstr>Processes Using  Semaphore</vt:lpstr>
      <vt:lpstr>Producer/Consumer  Problem</vt:lpstr>
      <vt:lpstr>Functions </vt:lpstr>
      <vt:lpstr>Buffer</vt:lpstr>
      <vt:lpstr>Incorrect Solution</vt:lpstr>
      <vt:lpstr>Possible Scenario</vt:lpstr>
      <vt:lpstr>Correct Solution</vt:lpstr>
      <vt:lpstr>Semaphores</vt:lpstr>
      <vt:lpstr>Bounded Buffer</vt:lpstr>
      <vt:lpstr>Semaphores</vt:lpstr>
      <vt:lpstr>Functions  in a  Bounded Buffer</vt:lpstr>
      <vt:lpstr>Demonstration Animations</vt:lpstr>
      <vt:lpstr>Roadmap</vt:lpstr>
      <vt:lpstr>Monitors</vt:lpstr>
      <vt:lpstr>Chief characteristics</vt:lpstr>
      <vt:lpstr>Synchronization</vt:lpstr>
      <vt:lpstr>Structure of a Monitor</vt:lpstr>
      <vt:lpstr>Bounded Buffer Solution  Using Monitor</vt:lpstr>
      <vt:lpstr>Solution Using Monitor</vt:lpstr>
      <vt:lpstr>Bounded  Buffer Monitor</vt:lpstr>
      <vt:lpstr>Roadmap</vt:lpstr>
      <vt:lpstr>Process Interaction</vt:lpstr>
      <vt:lpstr>Message Passing</vt:lpstr>
      <vt:lpstr>Synchronization</vt:lpstr>
      <vt:lpstr>Blocking send,  Blocking receive</vt:lpstr>
      <vt:lpstr>Non-blocking Send</vt:lpstr>
      <vt:lpstr>Addressing</vt:lpstr>
      <vt:lpstr>Direct Addressing</vt:lpstr>
      <vt:lpstr>Indirect addressing</vt:lpstr>
      <vt:lpstr>Indirect Process Communication</vt:lpstr>
      <vt:lpstr>General Message Format</vt:lpstr>
      <vt:lpstr>Mutual Exclusion Using Messages</vt:lpstr>
      <vt:lpstr>Producer/Consumer  Messages</vt:lpstr>
      <vt:lpstr>Roadmap</vt:lpstr>
      <vt:lpstr>Readers/Writers Problem</vt:lpstr>
      <vt:lpstr>Readers have Priority</vt:lpstr>
      <vt:lpstr>Writers have Priority</vt:lpstr>
      <vt:lpstr>Writers have Priority</vt:lpstr>
      <vt:lpstr>Message Passing</vt:lpstr>
      <vt:lpstr>Message Passing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Concurrency: Mutual Exclusion and Synchronization</dc:title>
  <dc:creator/>
  <cp:lastModifiedBy>JAY VALAKI</cp:lastModifiedBy>
  <cp:revision>2</cp:revision>
  <dcterms:created xsi:type="dcterms:W3CDTF">2008-04-03T13:45:42Z</dcterms:created>
  <dcterms:modified xsi:type="dcterms:W3CDTF">2023-02-23T05:37:17Z</dcterms:modified>
</cp:coreProperties>
</file>