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slideLayouts/slideLayout36.xml" ContentType="application/vnd.openxmlformats-officedocument.presentationml.slideLayout+xml"/>
  <Override PartName="/ppt/theme/theme3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 id="2147483716" r:id="rId34"/>
    <p:sldMasterId id="2147483718" r:id="rId35"/>
    <p:sldMasterId id="2147483720" r:id="rId36"/>
  </p:sldMasterIdLst>
  <p:sldIdLst>
    <p:sldId id="256" r:id="rId37"/>
    <p:sldId id="257" r:id="rId38"/>
    <p:sldId id="258" r:id="rId39"/>
    <p:sldId id="259" r:id="rId40"/>
    <p:sldId id="260" r:id="rId41"/>
    <p:sldId id="261" r:id="rId42"/>
    <p:sldId id="262" r:id="rId43"/>
    <p:sldId id="263" r:id="rId44"/>
    <p:sldId id="264" r:id="rId45"/>
    <p:sldId id="265" r:id="rId46"/>
    <p:sldId id="266" r:id="rId47"/>
    <p:sldId id="267"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3.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6.xml"/><Relationship Id="rId47" Type="http://schemas.openxmlformats.org/officeDocument/2006/relationships/slide" Target="slides/slide11.xml"/><Relationship Id="rId50"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slide" Target="slides/slide9.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8.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7.xml"/><Relationship Id="rId48" Type="http://schemas.openxmlformats.org/officeDocument/2006/relationships/slide" Target="slides/slide12.xml"/><Relationship Id="rId8" Type="http://schemas.openxmlformats.org/officeDocument/2006/relationships/slideMaster" Target="slideMasters/slideMaster8.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2.xml"/><Relationship Id="rId46" Type="http://schemas.openxmlformats.org/officeDocument/2006/relationships/slide" Target="slides/slide10.xml"/><Relationship Id="rId20" Type="http://schemas.openxmlformats.org/officeDocument/2006/relationships/slideMaster" Target="slideMasters/slideMaster20.xml"/><Relationship Id="rId41"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654640" y="530280"/>
            <a:ext cx="383436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2_1_1_2">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2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2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2_1_1_1_1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2_1_1_1_1_1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6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15" name="PlaceHolder 1"/>
          <p:cNvSpPr>
            <a:spLocks noGrp="1"/>
          </p:cNvSpPr>
          <p:nvPr>
            <p:ph type="title"/>
          </p:nvPr>
        </p:nvSpPr>
        <p:spPr>
          <a:xfrm>
            <a:off x="2654640" y="530280"/>
            <a:ext cx="383436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9" name="PlaceHolder 1"/>
          <p:cNvSpPr>
            <a:spLocks noGrp="1"/>
          </p:cNvSpPr>
          <p:nvPr>
            <p:ph type="title"/>
          </p:nvPr>
        </p:nvSpPr>
        <p:spPr>
          <a:xfrm>
            <a:off x="2654640" y="530280"/>
            <a:ext cx="383436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4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4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2654640" y="530280"/>
            <a:ext cx="383436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Default 1">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Default 2">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2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13160" y="1014480"/>
            <a:ext cx="5601960" cy="2219400"/>
          </a:xfrm>
          <a:prstGeom prst="rect">
            <a:avLst/>
          </a:prstGeom>
          <a:noFill/>
          <a:ln w="0">
            <a:noFill/>
          </a:ln>
        </p:spPr>
        <p:txBody>
          <a:bodyPr lIns="91440" tIns="91440" rIns="91440" bIns="91440" anchor="b">
            <a:noAutofit/>
          </a:bodyPr>
          <a:lstStyle/>
          <a:p>
            <a:pPr indent="0">
              <a:buNone/>
            </a:pPr>
            <a:r>
              <a:rPr lang="fr-FR" sz="3600" b="0" strike="noStrike" spc="-1">
                <a:solidFill>
                  <a:schemeClr val="dk1"/>
                </a:solidFill>
                <a:latin typeface="Arial"/>
              </a:rPr>
              <a:t>Click to edit the title text format</a:t>
            </a:r>
          </a:p>
        </p:txBody>
      </p:sp>
      <p:sp>
        <p:nvSpPr>
          <p:cNvPr id="8" name="Google Shape;11;p2"/>
          <p:cNvSpPr/>
          <p:nvPr/>
        </p:nvSpPr>
        <p:spPr>
          <a:xfrm>
            <a:off x="829116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 name="Google Shape;12;p2"/>
          <p:cNvGrpSpPr/>
          <p:nvPr/>
        </p:nvGrpSpPr>
        <p:grpSpPr>
          <a:xfrm>
            <a:off x="-55080" y="539280"/>
            <a:ext cx="9198720" cy="4604040"/>
            <a:chOff x="-55080" y="539280"/>
            <a:chExt cx="9198720" cy="4604040"/>
          </a:xfrm>
        </p:grpSpPr>
        <p:cxnSp>
          <p:nvCxnSpPr>
            <p:cNvPr id="3" name="Google Shape;13;p2"/>
            <p:cNvCxnSpPr/>
            <p:nvPr/>
          </p:nvCxnSpPr>
          <p:spPr>
            <a:xfrm>
              <a:off x="-55080" y="4608360"/>
              <a:ext cx="4870800" cy="360"/>
            </a:xfrm>
            <a:prstGeom prst="straightConnector1">
              <a:avLst/>
            </a:prstGeom>
            <a:ln w="9525">
              <a:solidFill>
                <a:srgbClr val="0A0A0A"/>
              </a:solidFill>
              <a:round/>
            </a:ln>
          </p:spPr>
        </p:cxnSp>
        <p:cxnSp>
          <p:nvCxnSpPr>
            <p:cNvPr id="4" name="Google Shape;14;p2"/>
            <p:cNvCxnSpPr/>
            <p:nvPr/>
          </p:nvCxnSpPr>
          <p:spPr>
            <a:xfrm>
              <a:off x="4751640" y="539280"/>
              <a:ext cx="4392360" cy="360"/>
            </a:xfrm>
            <a:prstGeom prst="straightConnector1">
              <a:avLst/>
            </a:prstGeom>
            <a:ln w="9525">
              <a:solidFill>
                <a:srgbClr val="0A0A0A"/>
              </a:solidFill>
              <a:round/>
            </a:ln>
          </p:spPr>
        </p:cxnSp>
        <p:cxnSp>
          <p:nvCxnSpPr>
            <p:cNvPr id="5" name="Google Shape;15;p2"/>
            <p:cNvCxnSpPr/>
            <p:nvPr/>
          </p:nvCxnSpPr>
          <p:spPr>
            <a:xfrm flipV="1">
              <a:off x="8430480" y="804960"/>
              <a:ext cx="360" cy="4338720"/>
            </a:xfrm>
            <a:prstGeom prst="straightConnector1">
              <a:avLst/>
            </a:prstGeom>
            <a:ln w="9525">
              <a:solidFill>
                <a:srgbClr val="0A0A0A"/>
              </a:solidFill>
              <a:round/>
            </a:ln>
          </p:spPr>
        </p:cxnSp>
      </p:gr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cxnSp>
        <p:nvCxnSpPr>
          <p:cNvPr id="44" name="Google Shape;131;p19"/>
          <p:cNvCxnSpPr/>
          <p:nvPr/>
        </p:nvCxnSpPr>
        <p:spPr>
          <a:xfrm>
            <a:off x="0" y="262080"/>
            <a:ext cx="2286360" cy="36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5" name="Google Shape;133;p20"/>
          <p:cNvGrpSpPr/>
          <p:nvPr/>
        </p:nvGrpSpPr>
        <p:grpSpPr>
          <a:xfrm>
            <a:off x="0" y="0"/>
            <a:ext cx="9144000" cy="5143320"/>
            <a:chOff x="0" y="0"/>
            <a:chExt cx="9144000" cy="5143320"/>
          </a:xfrm>
        </p:grpSpPr>
        <p:sp>
          <p:nvSpPr>
            <p:cNvPr id="46" name="Google Shape;134;p20"/>
            <p:cNvSpPr/>
            <p:nvPr/>
          </p:nvSpPr>
          <p:spPr>
            <a:xfrm>
              <a:off x="4186080" y="4426560"/>
              <a:ext cx="4957920" cy="7106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35;p20"/>
            <p:cNvSpPr/>
            <p:nvPr/>
          </p:nvSpPr>
          <p:spPr>
            <a:xfrm>
              <a:off x="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8" name="PlaceHolder 1"/>
          <p:cNvSpPr>
            <a:spLocks noGrp="1"/>
          </p:cNvSpPr>
          <p:nvPr>
            <p:ph type="title"/>
          </p:nvPr>
        </p:nvSpPr>
        <p:spPr>
          <a:xfrm>
            <a:off x="4035240" y="924120"/>
            <a:ext cx="3427920" cy="163584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grpSp>
        <p:nvGrpSpPr>
          <p:cNvPr id="49" name="Google Shape;138;p20"/>
          <p:cNvGrpSpPr/>
          <p:nvPr/>
        </p:nvGrpSpPr>
        <p:grpSpPr>
          <a:xfrm>
            <a:off x="0" y="539280"/>
            <a:ext cx="8430480" cy="4604040"/>
            <a:chOff x="0" y="539280"/>
            <a:chExt cx="8430480" cy="4604040"/>
          </a:xfrm>
        </p:grpSpPr>
        <p:cxnSp>
          <p:nvCxnSpPr>
            <p:cNvPr id="50" name="Google Shape;139;p20"/>
            <p:cNvCxnSpPr/>
            <p:nvPr/>
          </p:nvCxnSpPr>
          <p:spPr>
            <a:xfrm flipV="1">
              <a:off x="8430480" y="804960"/>
              <a:ext cx="360" cy="4338720"/>
            </a:xfrm>
            <a:prstGeom prst="straightConnector1">
              <a:avLst/>
            </a:prstGeom>
            <a:ln w="9525">
              <a:solidFill>
                <a:srgbClr val="0A0A0A"/>
              </a:solidFill>
              <a:round/>
            </a:ln>
          </p:spPr>
        </p:cxnSp>
        <p:cxnSp>
          <p:nvCxnSpPr>
            <p:cNvPr id="51" name="Google Shape;140;p20"/>
            <p:cNvCxnSpPr/>
            <p:nvPr/>
          </p:nvCxnSpPr>
          <p:spPr>
            <a:xfrm flipH="1">
              <a:off x="0" y="539280"/>
              <a:ext cx="4337280" cy="360"/>
            </a:xfrm>
            <a:prstGeom prst="straightConnector1">
              <a:avLst/>
            </a:prstGeom>
            <a:ln w="9525">
              <a:solidFill>
                <a:srgbClr val="0A0A0A"/>
              </a:solidFill>
              <a:round/>
            </a:ln>
          </p:spPr>
        </p:cxnSp>
      </p:grpSp>
      <p:sp>
        <p:nvSpPr>
          <p:cNvPr id="5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512000" y="2036160"/>
            <a:ext cx="4944600" cy="1477080"/>
          </a:xfrm>
          <a:prstGeom prst="rect">
            <a:avLst/>
          </a:prstGeom>
          <a:noFill/>
          <a:ln w="0">
            <a:noFill/>
          </a:ln>
        </p:spPr>
        <p:txBody>
          <a:bodyPr lIns="91440" tIns="91440" rIns="91440" bIns="91440" anchor="t">
            <a:noAutofit/>
          </a:bodyPr>
          <a:lstStyle/>
          <a:p>
            <a:pPr indent="0">
              <a:buNone/>
            </a:pPr>
            <a:r>
              <a:rPr lang="fr-FR" sz="4200" b="0" strike="noStrike" spc="-1">
                <a:solidFill>
                  <a:schemeClr val="dk1"/>
                </a:solidFill>
                <a:latin typeface="Arial"/>
              </a:rPr>
              <a:t>Click to edit the title text format</a:t>
            </a:r>
          </a:p>
        </p:txBody>
      </p:sp>
      <p:sp>
        <p:nvSpPr>
          <p:cNvPr id="54" name="PlaceHolder 2"/>
          <p:cNvSpPr>
            <a:spLocks noGrp="1"/>
          </p:cNvSpPr>
          <p:nvPr>
            <p:ph type="title"/>
          </p:nvPr>
        </p:nvSpPr>
        <p:spPr>
          <a:xfrm>
            <a:off x="1512000" y="1012680"/>
            <a:ext cx="1075680" cy="869760"/>
          </a:xfrm>
          <a:prstGeom prst="rect">
            <a:avLst/>
          </a:prstGeom>
          <a:noFill/>
          <a:ln w="0">
            <a:noFill/>
          </a:ln>
        </p:spPr>
        <p:txBody>
          <a:bodyPr lIns="91440" tIns="91440" rIns="91440" bIns="91440" anchor="ctr">
            <a:noAutofit/>
          </a:bodyPr>
          <a:lstStyle/>
          <a:p>
            <a:pPr indent="0">
              <a:lnSpc>
                <a:spcPct val="100000"/>
              </a:lnSpc>
              <a:buNone/>
            </a:pPr>
            <a:r>
              <a:rPr lang="fr-FR" sz="4200" b="0" strike="noStrike" spc="-1">
                <a:solidFill>
                  <a:schemeClr val="dk1"/>
                </a:solidFill>
                <a:latin typeface="Golos Text"/>
                <a:ea typeface="Golos Text"/>
              </a:rPr>
              <a:t>xx%</a:t>
            </a:r>
            <a:endParaRPr lang="fr-FR" sz="4200" b="0" strike="noStrike" spc="-1">
              <a:solidFill>
                <a:schemeClr val="dk1"/>
              </a:solidFill>
              <a:latin typeface="Arial"/>
            </a:endParaRPr>
          </a:p>
        </p:txBody>
      </p:sp>
      <p:sp>
        <p:nvSpPr>
          <p:cNvPr id="55" name="Google Shape;20;p3"/>
          <p:cNvSpPr/>
          <p:nvPr/>
        </p:nvSpPr>
        <p:spPr>
          <a:xfrm>
            <a:off x="829116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56" name="Google Shape;21;p3"/>
          <p:cNvCxnSpPr/>
          <p:nvPr/>
        </p:nvCxnSpPr>
        <p:spPr>
          <a:xfrm>
            <a:off x="4273200" y="4875840"/>
            <a:ext cx="4871160" cy="360"/>
          </a:xfrm>
          <a:prstGeom prst="straightConnector1">
            <a:avLst/>
          </a:prstGeom>
          <a:ln w="9525">
            <a:solidFill>
              <a:srgbClr val="0A0A0A"/>
            </a:solidFill>
            <a:round/>
          </a:ln>
        </p:spPr>
      </p:cxnSp>
      <p:sp>
        <p:nvSpPr>
          <p:cNvPr id="5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body"/>
          </p:nvPr>
        </p:nvSpPr>
        <p:spPr>
          <a:xfrm>
            <a:off x="1691280" y="1759320"/>
            <a:ext cx="5761440" cy="2092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59" name="PlaceHolder 2"/>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60" name="Google Shape;144;p21"/>
          <p:cNvSpPr/>
          <p:nvPr/>
        </p:nvSpPr>
        <p:spPr>
          <a:xfrm flipH="1">
            <a:off x="-720" y="4875840"/>
            <a:ext cx="9143640" cy="2671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1" name="Google Shape;145;p21"/>
          <p:cNvGrpSpPr/>
          <p:nvPr/>
        </p:nvGrpSpPr>
        <p:grpSpPr>
          <a:xfrm>
            <a:off x="276480" y="267120"/>
            <a:ext cx="8860320" cy="4876200"/>
            <a:chOff x="276480" y="267120"/>
            <a:chExt cx="8860320" cy="4876200"/>
          </a:xfrm>
        </p:grpSpPr>
        <p:cxnSp>
          <p:nvCxnSpPr>
            <p:cNvPr id="62" name="Google Shape;146;p21"/>
            <p:cNvCxnSpPr/>
            <p:nvPr/>
          </p:nvCxnSpPr>
          <p:spPr>
            <a:xfrm flipV="1">
              <a:off x="276480" y="2571840"/>
              <a:ext cx="360" cy="2571840"/>
            </a:xfrm>
            <a:prstGeom prst="straightConnector1">
              <a:avLst/>
            </a:prstGeom>
            <a:ln w="9525">
              <a:solidFill>
                <a:srgbClr val="0A0A0A"/>
              </a:solidFill>
              <a:round/>
            </a:ln>
          </p:spPr>
        </p:cxnSp>
        <p:cxnSp>
          <p:nvCxnSpPr>
            <p:cNvPr id="63" name="Google Shape;147;p21"/>
            <p:cNvCxnSpPr/>
            <p:nvPr/>
          </p:nvCxnSpPr>
          <p:spPr>
            <a:xfrm>
              <a:off x="4564800" y="267120"/>
              <a:ext cx="4572360" cy="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948240" y="1185480"/>
            <a:ext cx="4862880" cy="803520"/>
          </a:xfrm>
          <a:prstGeom prst="rect">
            <a:avLst/>
          </a:prstGeom>
          <a:noFill/>
          <a:ln w="0">
            <a:noFill/>
          </a:ln>
        </p:spPr>
        <p:txBody>
          <a:bodyPr lIns="91440" tIns="91440" rIns="91440" bIns="91440" anchor="b">
            <a:noAutofit/>
          </a:bodyPr>
          <a:lstStyle/>
          <a:p>
            <a:pPr indent="0">
              <a:buNone/>
            </a:pPr>
            <a:r>
              <a:rPr lang="fr-FR" sz="3100" b="0" strike="noStrike" spc="-1">
                <a:solidFill>
                  <a:schemeClr val="dk1"/>
                </a:solidFill>
                <a:latin typeface="Arial"/>
              </a:rPr>
              <a:t>Click to edit the title text format</a:t>
            </a:r>
          </a:p>
        </p:txBody>
      </p:sp>
      <p:sp>
        <p:nvSpPr>
          <p:cNvPr id="65" name="Google Shape;151;p22"/>
          <p:cNvSpPr/>
          <p:nvPr/>
        </p:nvSpPr>
        <p:spPr>
          <a:xfrm rot="10800000" flipH="1">
            <a:off x="8291520" y="36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6" name="Google Shape;152;p22"/>
          <p:cNvGrpSpPr/>
          <p:nvPr/>
        </p:nvGrpSpPr>
        <p:grpSpPr>
          <a:xfrm>
            <a:off x="-55080" y="0"/>
            <a:ext cx="9198720" cy="4603680"/>
            <a:chOff x="-55080" y="0"/>
            <a:chExt cx="9198720" cy="4603680"/>
          </a:xfrm>
        </p:grpSpPr>
        <p:cxnSp>
          <p:nvCxnSpPr>
            <p:cNvPr id="67" name="Google Shape;153;p22"/>
            <p:cNvCxnSpPr/>
            <p:nvPr/>
          </p:nvCxnSpPr>
          <p:spPr>
            <a:xfrm>
              <a:off x="-55080" y="534600"/>
              <a:ext cx="4571640" cy="360"/>
            </a:xfrm>
            <a:prstGeom prst="straightConnector1">
              <a:avLst/>
            </a:prstGeom>
            <a:ln w="9525">
              <a:solidFill>
                <a:srgbClr val="0A0A0A"/>
              </a:solidFill>
              <a:round/>
            </a:ln>
          </p:spPr>
        </p:cxnSp>
        <p:cxnSp>
          <p:nvCxnSpPr>
            <p:cNvPr id="68" name="Google Shape;154;p22"/>
            <p:cNvCxnSpPr/>
            <p:nvPr/>
          </p:nvCxnSpPr>
          <p:spPr>
            <a:xfrm>
              <a:off x="4584960" y="4603680"/>
              <a:ext cx="4559040" cy="360"/>
            </a:xfrm>
            <a:prstGeom prst="straightConnector1">
              <a:avLst/>
            </a:prstGeom>
            <a:ln w="9525">
              <a:solidFill>
                <a:srgbClr val="0A0A0A"/>
              </a:solidFill>
              <a:round/>
            </a:ln>
          </p:spPr>
        </p:cxnSp>
        <p:cxnSp>
          <p:nvCxnSpPr>
            <p:cNvPr id="69" name="Google Shape;155;p22"/>
            <p:cNvCxnSpPr/>
            <p:nvPr/>
          </p:nvCxnSpPr>
          <p:spPr>
            <a:xfrm>
              <a:off x="8430480" y="0"/>
              <a:ext cx="360" cy="4338360"/>
            </a:xfrm>
            <a:prstGeom prst="straightConnector1">
              <a:avLst/>
            </a:prstGeom>
            <a:ln w="9525">
              <a:solidFill>
                <a:srgbClr val="0A0A0A"/>
              </a:solidFill>
              <a:round/>
            </a:ln>
          </p:spPr>
        </p:cxnSp>
      </p:grpSp>
      <p:sp>
        <p:nvSpPr>
          <p:cNvPr id="7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1262160" y="1023480"/>
            <a:ext cx="2890080" cy="1678320"/>
          </a:xfrm>
          <a:prstGeom prst="rect">
            <a:avLst/>
          </a:prstGeom>
          <a:noFill/>
          <a:ln w="0">
            <a:noFill/>
          </a:ln>
        </p:spPr>
        <p:txBody>
          <a:bodyPr lIns="91440" tIns="91440" rIns="91440" bIns="91440" anchor="b">
            <a:noAutofit/>
          </a:bodyPr>
          <a:lstStyle/>
          <a:p>
            <a:pPr indent="0">
              <a:buNone/>
            </a:pPr>
            <a:r>
              <a:rPr lang="fr-FR" sz="3100" b="0" strike="noStrike" spc="-1">
                <a:solidFill>
                  <a:schemeClr val="dk1"/>
                </a:solidFill>
                <a:latin typeface="Arial"/>
              </a:rPr>
              <a:t>Click to edit the title text format</a:t>
            </a:r>
          </a:p>
        </p:txBody>
      </p:sp>
      <p:sp>
        <p:nvSpPr>
          <p:cNvPr id="72" name="Google Shape;159;p23"/>
          <p:cNvSpPr/>
          <p:nvPr/>
        </p:nvSpPr>
        <p:spPr>
          <a:xfrm rot="10800000">
            <a:off x="360" y="360"/>
            <a:ext cx="71640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3" name="Google Shape;160;p23"/>
          <p:cNvGrpSpPr/>
          <p:nvPr/>
        </p:nvGrpSpPr>
        <p:grpSpPr>
          <a:xfrm>
            <a:off x="0" y="362880"/>
            <a:ext cx="8859960" cy="4780440"/>
            <a:chOff x="0" y="362880"/>
            <a:chExt cx="8859960" cy="4780440"/>
          </a:xfrm>
        </p:grpSpPr>
        <p:cxnSp>
          <p:nvCxnSpPr>
            <p:cNvPr id="74" name="Google Shape;161;p23"/>
            <p:cNvCxnSpPr/>
            <p:nvPr/>
          </p:nvCxnSpPr>
          <p:spPr>
            <a:xfrm flipH="1">
              <a:off x="0" y="362880"/>
              <a:ext cx="4871160" cy="360"/>
            </a:xfrm>
            <a:prstGeom prst="straightConnector1">
              <a:avLst/>
            </a:prstGeom>
            <a:ln w="9525">
              <a:solidFill>
                <a:srgbClr val="0A0A0A"/>
              </a:solidFill>
              <a:round/>
            </a:ln>
          </p:spPr>
        </p:cxnSp>
        <p:cxnSp>
          <p:nvCxnSpPr>
            <p:cNvPr id="75" name="Google Shape;162;p23"/>
            <p:cNvCxnSpPr/>
            <p:nvPr/>
          </p:nvCxnSpPr>
          <p:spPr>
            <a:xfrm>
              <a:off x="8859960" y="1012320"/>
              <a:ext cx="360" cy="4131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746960" y="1023480"/>
            <a:ext cx="2629800" cy="1521360"/>
          </a:xfrm>
          <a:prstGeom prst="rect">
            <a:avLst/>
          </a:prstGeom>
          <a:noFill/>
          <a:ln w="0">
            <a:noFill/>
          </a:ln>
        </p:spPr>
        <p:txBody>
          <a:bodyPr lIns="91440" tIns="91440" rIns="91440" bIns="91440" anchor="b">
            <a:noAutofit/>
          </a:bodyPr>
          <a:lstStyle/>
          <a:p>
            <a:pPr indent="0">
              <a:buNone/>
            </a:pPr>
            <a:r>
              <a:rPr lang="fr-FR" sz="3100" b="0" strike="noStrike" spc="-1">
                <a:solidFill>
                  <a:schemeClr val="dk1"/>
                </a:solidFill>
                <a:latin typeface="Arial"/>
              </a:rPr>
              <a:t>Click to edit the title text format</a:t>
            </a:r>
          </a:p>
        </p:txBody>
      </p:sp>
      <p:grpSp>
        <p:nvGrpSpPr>
          <p:cNvPr id="77" name="Google Shape;166;p24"/>
          <p:cNvGrpSpPr/>
          <p:nvPr/>
        </p:nvGrpSpPr>
        <p:grpSpPr>
          <a:xfrm>
            <a:off x="0" y="0"/>
            <a:ext cx="9143640" cy="5143320"/>
            <a:chOff x="0" y="0"/>
            <a:chExt cx="9143640" cy="5143320"/>
          </a:xfrm>
        </p:grpSpPr>
        <p:grpSp>
          <p:nvGrpSpPr>
            <p:cNvPr id="78" name="Google Shape;167;p24"/>
            <p:cNvGrpSpPr/>
            <p:nvPr/>
          </p:nvGrpSpPr>
          <p:grpSpPr>
            <a:xfrm>
              <a:off x="0" y="0"/>
              <a:ext cx="9143640" cy="5143320"/>
              <a:chOff x="0" y="0"/>
              <a:chExt cx="9143640" cy="5143320"/>
            </a:xfrm>
          </p:grpSpPr>
          <p:sp>
            <p:nvSpPr>
              <p:cNvPr id="79" name="Google Shape;168;p24"/>
              <p:cNvSpPr/>
              <p:nvPr/>
            </p:nvSpPr>
            <p:spPr>
              <a:xfrm flipH="1">
                <a:off x="0" y="4608720"/>
                <a:ext cx="4957920" cy="528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9;p24"/>
              <p:cNvSpPr/>
              <p:nvPr/>
            </p:nvSpPr>
            <p:spPr>
              <a:xfrm flipH="1">
                <a:off x="829116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170;p24"/>
            <p:cNvGrpSpPr/>
            <p:nvPr/>
          </p:nvGrpSpPr>
          <p:grpSpPr>
            <a:xfrm>
              <a:off x="713160" y="539280"/>
              <a:ext cx="8430480" cy="4604040"/>
              <a:chOff x="713160" y="539280"/>
              <a:chExt cx="8430480" cy="4604040"/>
            </a:xfrm>
          </p:grpSpPr>
          <p:cxnSp>
            <p:nvCxnSpPr>
              <p:cNvPr id="82" name="Google Shape;171;p24"/>
              <p:cNvCxnSpPr/>
              <p:nvPr/>
            </p:nvCxnSpPr>
            <p:spPr>
              <a:xfrm flipV="1">
                <a:off x="713160" y="804960"/>
                <a:ext cx="360" cy="4338720"/>
              </a:xfrm>
              <a:prstGeom prst="straightConnector1">
                <a:avLst/>
              </a:prstGeom>
              <a:ln w="9525">
                <a:solidFill>
                  <a:srgbClr val="0A0A0A"/>
                </a:solidFill>
                <a:round/>
              </a:ln>
            </p:spPr>
          </p:cxnSp>
          <p:cxnSp>
            <p:nvCxnSpPr>
              <p:cNvPr id="83" name="Google Shape;172;p24"/>
              <p:cNvCxnSpPr/>
              <p:nvPr/>
            </p:nvCxnSpPr>
            <p:spPr>
              <a:xfrm>
                <a:off x="4807080" y="539280"/>
                <a:ext cx="4336920" cy="360"/>
              </a:xfrm>
              <a:prstGeom prst="straightConnector1">
                <a:avLst/>
              </a:prstGeom>
              <a:ln w="9525">
                <a:solidFill>
                  <a:srgbClr val="0A0A0A"/>
                </a:solidFill>
                <a:round/>
              </a:ln>
            </p:spPr>
          </p:cxn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85" name="PlaceHolder 2"/>
          <p:cNvSpPr>
            <a:spLocks noGrp="1"/>
          </p:cNvSpPr>
          <p:nvPr>
            <p:ph type="body"/>
          </p:nvPr>
        </p:nvSpPr>
        <p:spPr>
          <a:xfrm>
            <a:off x="713160" y="1683000"/>
            <a:ext cx="3780720" cy="27345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86" name="PlaceHolder 3"/>
          <p:cNvSpPr>
            <a:spLocks noGrp="1"/>
          </p:cNvSpPr>
          <p:nvPr>
            <p:ph type="body"/>
          </p:nvPr>
        </p:nvSpPr>
        <p:spPr>
          <a:xfrm>
            <a:off x="4651200" y="1683000"/>
            <a:ext cx="3780720" cy="27345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87" name="Google Shape;178;p25"/>
          <p:cNvSpPr/>
          <p:nvPr/>
        </p:nvSpPr>
        <p:spPr>
          <a:xfrm flipH="1">
            <a:off x="712800" y="4876200"/>
            <a:ext cx="8430120" cy="2671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 name="Google Shape;179;p25"/>
          <p:cNvGrpSpPr/>
          <p:nvPr/>
        </p:nvGrpSpPr>
        <p:grpSpPr>
          <a:xfrm>
            <a:off x="283680" y="-3960"/>
            <a:ext cx="8576280" cy="5147280"/>
            <a:chOff x="283680" y="-3960"/>
            <a:chExt cx="8576280" cy="5147280"/>
          </a:xfrm>
        </p:grpSpPr>
        <p:cxnSp>
          <p:nvCxnSpPr>
            <p:cNvPr id="89" name="Google Shape;180;p25"/>
            <p:cNvCxnSpPr/>
            <p:nvPr/>
          </p:nvCxnSpPr>
          <p:spPr>
            <a:xfrm>
              <a:off x="8859960" y="2571840"/>
              <a:ext cx="360" cy="2571840"/>
            </a:xfrm>
            <a:prstGeom prst="straightConnector1">
              <a:avLst/>
            </a:prstGeom>
            <a:ln w="9525">
              <a:solidFill>
                <a:srgbClr val="0A0A0A"/>
              </a:solidFill>
              <a:round/>
            </a:ln>
          </p:spPr>
        </p:cxnSp>
        <p:cxnSp>
          <p:nvCxnSpPr>
            <p:cNvPr id="90" name="Google Shape;181;p25"/>
            <p:cNvCxnSpPr/>
            <p:nvPr/>
          </p:nvCxnSpPr>
          <p:spPr>
            <a:xfrm>
              <a:off x="283680" y="-3960"/>
              <a:ext cx="360" cy="257580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92" name="Google Shape;186;p26"/>
          <p:cNvSpPr/>
          <p:nvPr/>
        </p:nvSpPr>
        <p:spPr>
          <a:xfrm rot="10800000">
            <a:off x="8860680" y="0"/>
            <a:ext cx="28332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3" name="Google Shape;187;p26"/>
          <p:cNvGrpSpPr/>
          <p:nvPr/>
        </p:nvGrpSpPr>
        <p:grpSpPr>
          <a:xfrm>
            <a:off x="0" y="267120"/>
            <a:ext cx="9001800" cy="4876200"/>
            <a:chOff x="0" y="267120"/>
            <a:chExt cx="9001800" cy="4876200"/>
          </a:xfrm>
        </p:grpSpPr>
        <p:cxnSp>
          <p:nvCxnSpPr>
            <p:cNvPr id="94" name="Google Shape;188;p26"/>
            <p:cNvCxnSpPr/>
            <p:nvPr/>
          </p:nvCxnSpPr>
          <p:spPr>
            <a:xfrm flipH="1">
              <a:off x="0" y="267120"/>
              <a:ext cx="1739880" cy="360"/>
            </a:xfrm>
            <a:prstGeom prst="straightConnector1">
              <a:avLst/>
            </a:prstGeom>
            <a:ln w="9525">
              <a:solidFill>
                <a:srgbClr val="0A0A0A"/>
              </a:solidFill>
              <a:round/>
            </a:ln>
          </p:spPr>
        </p:cxnSp>
        <p:cxnSp>
          <p:nvCxnSpPr>
            <p:cNvPr id="95" name="Google Shape;189;p26"/>
            <p:cNvCxnSpPr/>
            <p:nvPr/>
          </p:nvCxnSpPr>
          <p:spPr>
            <a:xfrm>
              <a:off x="9001800" y="1184760"/>
              <a:ext cx="360" cy="395892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604520" y="1354680"/>
            <a:ext cx="5934960" cy="1844280"/>
          </a:xfrm>
          <a:prstGeom prst="rect">
            <a:avLst/>
          </a:prstGeom>
          <a:noFill/>
          <a:ln w="0">
            <a:noFill/>
          </a:ln>
        </p:spPr>
        <p:txBody>
          <a:bodyPr lIns="91440" tIns="91440" rIns="91440" bIns="91440" anchor="ctr">
            <a:noAutofit/>
          </a:bodyPr>
          <a:lstStyle/>
          <a:p>
            <a:pPr indent="0" algn="ctr">
              <a:lnSpc>
                <a:spcPct val="100000"/>
              </a:lnSpc>
              <a:buNone/>
            </a:pPr>
            <a:r>
              <a:rPr lang="fr-FR" sz="7400" b="0" strike="noStrike" spc="-1">
                <a:solidFill>
                  <a:schemeClr val="dk1"/>
                </a:solidFill>
                <a:latin typeface="Golos Text"/>
                <a:ea typeface="Golos Text"/>
              </a:rPr>
              <a:t>xx%</a:t>
            </a:r>
            <a:endParaRPr lang="fr-FR" sz="7400" b="0" strike="noStrike" spc="-1">
              <a:solidFill>
                <a:schemeClr val="dk1"/>
              </a:solidFill>
              <a:latin typeface="Arial"/>
            </a:endParaRPr>
          </a:p>
        </p:txBody>
      </p:sp>
      <p:sp>
        <p:nvSpPr>
          <p:cNvPr id="10" name="Google Shape;71;p11"/>
          <p:cNvSpPr/>
          <p:nvPr/>
        </p:nvSpPr>
        <p:spPr>
          <a:xfrm rot="10800000">
            <a:off x="-54720" y="36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 name="Google Shape;72;p11"/>
          <p:cNvGrpSpPr/>
          <p:nvPr/>
        </p:nvGrpSpPr>
        <p:grpSpPr>
          <a:xfrm>
            <a:off x="-55080" y="0"/>
            <a:ext cx="9199080" cy="4603680"/>
            <a:chOff x="-55080" y="0"/>
            <a:chExt cx="9199080" cy="4603680"/>
          </a:xfrm>
        </p:grpSpPr>
        <p:cxnSp>
          <p:nvCxnSpPr>
            <p:cNvPr id="12" name="Google Shape;73;p11"/>
            <p:cNvCxnSpPr/>
            <p:nvPr/>
          </p:nvCxnSpPr>
          <p:spPr>
            <a:xfrm flipH="1">
              <a:off x="4580280" y="534600"/>
              <a:ext cx="4564080" cy="360"/>
            </a:xfrm>
            <a:prstGeom prst="straightConnector1">
              <a:avLst/>
            </a:prstGeom>
            <a:ln w="9525">
              <a:solidFill>
                <a:srgbClr val="0A0A0A"/>
              </a:solidFill>
              <a:round/>
            </a:ln>
          </p:spPr>
        </p:cxnSp>
        <p:cxnSp>
          <p:nvCxnSpPr>
            <p:cNvPr id="13" name="Google Shape;74;p11"/>
            <p:cNvCxnSpPr/>
            <p:nvPr/>
          </p:nvCxnSpPr>
          <p:spPr>
            <a:xfrm flipH="1">
              <a:off x="-55080" y="4603680"/>
              <a:ext cx="6567480" cy="360"/>
            </a:xfrm>
            <a:prstGeom prst="straightConnector1">
              <a:avLst/>
            </a:prstGeom>
            <a:ln w="9525">
              <a:solidFill>
                <a:srgbClr val="0A0A0A"/>
              </a:solidFill>
              <a:round/>
            </a:ln>
          </p:spPr>
        </p:cxnSp>
        <p:cxnSp>
          <p:nvCxnSpPr>
            <p:cNvPr id="14" name="Google Shape;75;p11"/>
            <p:cNvCxnSpPr/>
            <p:nvPr/>
          </p:nvCxnSpPr>
          <p:spPr>
            <a:xfrm>
              <a:off x="657720" y="0"/>
              <a:ext cx="360" cy="4338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98" name="Google Shape;206;p28"/>
          <p:cNvSpPr/>
          <p:nvPr/>
        </p:nvSpPr>
        <p:spPr>
          <a:xfrm>
            <a:off x="0" y="4876200"/>
            <a:ext cx="9143640" cy="2671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9" name="Google Shape;207;p28"/>
          <p:cNvGrpSpPr/>
          <p:nvPr/>
        </p:nvGrpSpPr>
        <p:grpSpPr>
          <a:xfrm>
            <a:off x="283680" y="0"/>
            <a:ext cx="8860320" cy="5009760"/>
            <a:chOff x="283680" y="0"/>
            <a:chExt cx="8860320" cy="5009760"/>
          </a:xfrm>
        </p:grpSpPr>
        <p:cxnSp>
          <p:nvCxnSpPr>
            <p:cNvPr id="100" name="Google Shape;208;p28"/>
            <p:cNvCxnSpPr/>
            <p:nvPr/>
          </p:nvCxnSpPr>
          <p:spPr>
            <a:xfrm>
              <a:off x="4572000" y="5009760"/>
              <a:ext cx="4572360" cy="360"/>
            </a:xfrm>
            <a:prstGeom prst="straightConnector1">
              <a:avLst/>
            </a:prstGeom>
            <a:ln w="9525">
              <a:solidFill>
                <a:srgbClr val="0A0A0A"/>
              </a:solidFill>
              <a:round/>
            </a:ln>
          </p:spPr>
        </p:cxnSp>
        <p:cxnSp>
          <p:nvCxnSpPr>
            <p:cNvPr id="101" name="Google Shape;209;p28"/>
            <p:cNvCxnSpPr/>
            <p:nvPr/>
          </p:nvCxnSpPr>
          <p:spPr>
            <a:xfrm flipV="1">
              <a:off x="283680" y="0"/>
              <a:ext cx="360" cy="291960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03" name="Google Shape;220;p29"/>
          <p:cNvSpPr/>
          <p:nvPr/>
        </p:nvSpPr>
        <p:spPr>
          <a:xfrm flipH="1">
            <a:off x="8859600" y="0"/>
            <a:ext cx="28332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04" name="Google Shape;221;p29"/>
          <p:cNvCxnSpPr/>
          <p:nvPr/>
        </p:nvCxnSpPr>
        <p:spPr>
          <a:xfrm flipV="1">
            <a:off x="9001800" y="0"/>
            <a:ext cx="360" cy="395856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06" name="Google Shape;234;p30"/>
          <p:cNvSpPr/>
          <p:nvPr/>
        </p:nvSpPr>
        <p:spPr>
          <a:xfrm>
            <a:off x="0" y="4876200"/>
            <a:ext cx="8430120" cy="2671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7" name="Google Shape;235;p30"/>
          <p:cNvGrpSpPr/>
          <p:nvPr/>
        </p:nvGrpSpPr>
        <p:grpSpPr>
          <a:xfrm>
            <a:off x="283680" y="-3960"/>
            <a:ext cx="8576280" cy="5147280"/>
            <a:chOff x="283680" y="-3960"/>
            <a:chExt cx="8576280" cy="5147280"/>
          </a:xfrm>
        </p:grpSpPr>
        <p:cxnSp>
          <p:nvCxnSpPr>
            <p:cNvPr id="108" name="Google Shape;236;p30"/>
            <p:cNvCxnSpPr/>
            <p:nvPr/>
          </p:nvCxnSpPr>
          <p:spPr>
            <a:xfrm>
              <a:off x="283680" y="2571840"/>
              <a:ext cx="360" cy="2571840"/>
            </a:xfrm>
            <a:prstGeom prst="straightConnector1">
              <a:avLst/>
            </a:prstGeom>
            <a:ln w="9525">
              <a:solidFill>
                <a:srgbClr val="0A0A0A"/>
              </a:solidFill>
              <a:round/>
            </a:ln>
          </p:spPr>
        </p:cxnSp>
        <p:cxnSp>
          <p:nvCxnSpPr>
            <p:cNvPr id="109" name="Google Shape;237;p30"/>
            <p:cNvCxnSpPr/>
            <p:nvPr/>
          </p:nvCxnSpPr>
          <p:spPr>
            <a:xfrm>
              <a:off x="8859960" y="-3960"/>
              <a:ext cx="360" cy="257580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11" name="Google Shape;25;p4"/>
          <p:cNvSpPr/>
          <p:nvPr/>
        </p:nvSpPr>
        <p:spPr>
          <a:xfrm flipH="1">
            <a:off x="-720" y="0"/>
            <a:ext cx="9143640" cy="2671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2" name="Google Shape;26;p4"/>
          <p:cNvGrpSpPr/>
          <p:nvPr/>
        </p:nvGrpSpPr>
        <p:grpSpPr>
          <a:xfrm>
            <a:off x="0" y="0"/>
            <a:ext cx="8859960" cy="4875840"/>
            <a:chOff x="0" y="0"/>
            <a:chExt cx="8859960" cy="4875840"/>
          </a:xfrm>
        </p:grpSpPr>
        <p:cxnSp>
          <p:nvCxnSpPr>
            <p:cNvPr id="113" name="Google Shape;27;p4"/>
            <p:cNvCxnSpPr/>
            <p:nvPr/>
          </p:nvCxnSpPr>
          <p:spPr>
            <a:xfrm>
              <a:off x="8859960" y="0"/>
              <a:ext cx="360" cy="2571840"/>
            </a:xfrm>
            <a:prstGeom prst="straightConnector1">
              <a:avLst/>
            </a:prstGeom>
            <a:ln w="9525">
              <a:solidFill>
                <a:srgbClr val="0A0A0A"/>
              </a:solidFill>
              <a:round/>
            </a:ln>
          </p:spPr>
        </p:cxnSp>
        <p:cxnSp>
          <p:nvCxnSpPr>
            <p:cNvPr id="114" name="Google Shape;28;p4"/>
            <p:cNvCxnSpPr/>
            <p:nvPr/>
          </p:nvCxnSpPr>
          <p:spPr>
            <a:xfrm flipH="1">
              <a:off x="0" y="4875840"/>
              <a:ext cx="8444880" cy="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18" name="Google Shape;252;p31"/>
          <p:cNvSpPr/>
          <p:nvPr/>
        </p:nvSpPr>
        <p:spPr>
          <a:xfrm rot="10800000" flipH="1">
            <a:off x="-360" y="0"/>
            <a:ext cx="28332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 name="Google Shape;253;p31"/>
          <p:cNvGrpSpPr/>
          <p:nvPr/>
        </p:nvGrpSpPr>
        <p:grpSpPr>
          <a:xfrm>
            <a:off x="141840" y="267120"/>
            <a:ext cx="9001800" cy="4876200"/>
            <a:chOff x="141840" y="267120"/>
            <a:chExt cx="9001800" cy="4876200"/>
          </a:xfrm>
        </p:grpSpPr>
        <p:cxnSp>
          <p:nvCxnSpPr>
            <p:cNvPr id="120" name="Google Shape;254;p31"/>
            <p:cNvCxnSpPr/>
            <p:nvPr/>
          </p:nvCxnSpPr>
          <p:spPr>
            <a:xfrm>
              <a:off x="7907760" y="267120"/>
              <a:ext cx="1236240" cy="360"/>
            </a:xfrm>
            <a:prstGeom prst="straightConnector1">
              <a:avLst/>
            </a:prstGeom>
            <a:ln w="9525">
              <a:solidFill>
                <a:srgbClr val="0A0A0A"/>
              </a:solidFill>
              <a:round/>
            </a:ln>
          </p:spPr>
        </p:cxnSp>
        <p:cxnSp>
          <p:nvCxnSpPr>
            <p:cNvPr id="121" name="Google Shape;255;p31"/>
            <p:cNvCxnSpPr/>
            <p:nvPr/>
          </p:nvCxnSpPr>
          <p:spPr>
            <a:xfrm>
              <a:off x="141840" y="1184760"/>
              <a:ext cx="360" cy="395892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128" name="Google Shape;265;p33"/>
          <p:cNvCxnSpPr/>
          <p:nvPr/>
        </p:nvCxnSpPr>
        <p:spPr>
          <a:xfrm flipV="1">
            <a:off x="9001800" y="0"/>
            <a:ext cx="360" cy="2652840"/>
          </a:xfrm>
          <a:prstGeom prst="straightConnector1">
            <a:avLst/>
          </a:prstGeom>
          <a:ln w="9525">
            <a:solidFill>
              <a:srgbClr val="0A0A0A"/>
            </a:solidFill>
            <a:round/>
          </a:ln>
        </p:spPr>
      </p:cxnSp>
      <p:sp>
        <p:nvSpPr>
          <p:cNvPr id="129" name="Google Shape;266;p33"/>
          <p:cNvSpPr/>
          <p:nvPr/>
        </p:nvSpPr>
        <p:spPr>
          <a:xfrm>
            <a:off x="829116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0" name="Google Shape;267;p33"/>
          <p:cNvCxnSpPr/>
          <p:nvPr/>
        </p:nvCxnSpPr>
        <p:spPr>
          <a:xfrm>
            <a:off x="4273200" y="4875840"/>
            <a:ext cx="4871160" cy="360"/>
          </a:xfrm>
          <a:prstGeom prst="straightConnector1">
            <a:avLst/>
          </a:prstGeom>
          <a:ln w="9525">
            <a:solidFill>
              <a:srgbClr val="0A0A0A"/>
            </a:solidFill>
            <a:round/>
          </a:ln>
        </p:spPr>
      </p:cxnSp>
      <p:cxnSp>
        <p:nvCxnSpPr>
          <p:cNvPr id="131" name="Google Shape;268;p33"/>
          <p:cNvCxnSpPr/>
          <p:nvPr/>
        </p:nvCxnSpPr>
        <p:spPr>
          <a:xfrm flipV="1">
            <a:off x="711000" y="0"/>
            <a:ext cx="360" cy="413136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2" name="Google Shape;270;p34"/>
          <p:cNvSpPr/>
          <p:nvPr/>
        </p:nvSpPr>
        <p:spPr>
          <a:xfrm rot="10800000">
            <a:off x="360" y="360"/>
            <a:ext cx="71640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3" name="Google Shape;271;p34"/>
          <p:cNvGrpSpPr/>
          <p:nvPr/>
        </p:nvGrpSpPr>
        <p:grpSpPr>
          <a:xfrm>
            <a:off x="0" y="362880"/>
            <a:ext cx="8859960" cy="4780440"/>
            <a:chOff x="0" y="362880"/>
            <a:chExt cx="8859960" cy="4780440"/>
          </a:xfrm>
        </p:grpSpPr>
        <p:cxnSp>
          <p:nvCxnSpPr>
            <p:cNvPr id="134" name="Google Shape;272;p34"/>
            <p:cNvCxnSpPr/>
            <p:nvPr/>
          </p:nvCxnSpPr>
          <p:spPr>
            <a:xfrm flipH="1">
              <a:off x="0" y="362880"/>
              <a:ext cx="4871160" cy="360"/>
            </a:xfrm>
            <a:prstGeom prst="straightConnector1">
              <a:avLst/>
            </a:prstGeom>
            <a:ln w="9525">
              <a:solidFill>
                <a:srgbClr val="0A0A0A"/>
              </a:solidFill>
              <a:round/>
            </a:ln>
          </p:spPr>
        </p:cxnSp>
        <p:cxnSp>
          <p:nvCxnSpPr>
            <p:cNvPr id="135" name="Google Shape;273;p34"/>
            <p:cNvCxnSpPr/>
            <p:nvPr/>
          </p:nvCxnSpPr>
          <p:spPr>
            <a:xfrm>
              <a:off x="8859960" y="1012320"/>
              <a:ext cx="360" cy="4131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37" name="Google Shape;35;p5"/>
          <p:cNvSpPr/>
          <p:nvPr/>
        </p:nvSpPr>
        <p:spPr>
          <a:xfrm flipH="1">
            <a:off x="-720" y="0"/>
            <a:ext cx="28332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8" name="Google Shape;36;p5"/>
          <p:cNvCxnSpPr/>
          <p:nvPr/>
        </p:nvCxnSpPr>
        <p:spPr>
          <a:xfrm flipV="1">
            <a:off x="8864640" y="0"/>
            <a:ext cx="360" cy="413136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43" name="Google Shape;39;p6"/>
          <p:cNvSpPr/>
          <p:nvPr/>
        </p:nvSpPr>
        <p:spPr>
          <a:xfrm>
            <a:off x="0" y="0"/>
            <a:ext cx="28332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 name="Google Shape;40;p6"/>
          <p:cNvGrpSpPr/>
          <p:nvPr/>
        </p:nvGrpSpPr>
        <p:grpSpPr>
          <a:xfrm>
            <a:off x="141840" y="0"/>
            <a:ext cx="9001800" cy="4875840"/>
            <a:chOff x="141840" y="0"/>
            <a:chExt cx="9001800" cy="4875840"/>
          </a:xfrm>
        </p:grpSpPr>
        <p:cxnSp>
          <p:nvCxnSpPr>
            <p:cNvPr id="145" name="Google Shape;41;p6"/>
            <p:cNvCxnSpPr/>
            <p:nvPr/>
          </p:nvCxnSpPr>
          <p:spPr>
            <a:xfrm>
              <a:off x="4576320" y="4875840"/>
              <a:ext cx="4567680" cy="360"/>
            </a:xfrm>
            <a:prstGeom prst="straightConnector1">
              <a:avLst/>
            </a:prstGeom>
            <a:ln w="9525">
              <a:solidFill>
                <a:srgbClr val="0A0A0A"/>
              </a:solidFill>
              <a:round/>
            </a:ln>
          </p:spPr>
        </p:cxnSp>
        <p:cxnSp>
          <p:nvCxnSpPr>
            <p:cNvPr id="146" name="Google Shape;42;p6"/>
            <p:cNvCxnSpPr/>
            <p:nvPr/>
          </p:nvCxnSpPr>
          <p:spPr>
            <a:xfrm flipV="1">
              <a:off x="141840" y="0"/>
              <a:ext cx="360" cy="39585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713160" y="519120"/>
            <a:ext cx="2789280" cy="1971720"/>
          </a:xfrm>
          <a:prstGeom prst="rect">
            <a:avLst/>
          </a:prstGeom>
          <a:noFill/>
          <a:ln w="0">
            <a:noFill/>
          </a:ln>
        </p:spPr>
        <p:txBody>
          <a:bodyPr lIns="91440" tIns="91440" rIns="91440" bIns="91440" anchor="b">
            <a:noAutofit/>
          </a:bodyPr>
          <a:lstStyle/>
          <a:p>
            <a:pPr indent="0">
              <a:buNone/>
            </a:pPr>
            <a:r>
              <a:rPr lang="fr-FR" sz="3100" b="0" strike="noStrike" spc="-1">
                <a:solidFill>
                  <a:schemeClr val="dk1"/>
                </a:solidFill>
                <a:latin typeface="Arial"/>
              </a:rPr>
              <a:t>Click to edit the title text format</a:t>
            </a:r>
          </a:p>
        </p:txBody>
      </p:sp>
      <p:sp>
        <p:nvSpPr>
          <p:cNvPr id="149" name="PlaceHolder 2"/>
          <p:cNvSpPr>
            <a:spLocks noGrp="1"/>
          </p:cNvSpPr>
          <p:nvPr>
            <p:ph type="body"/>
          </p:nvPr>
        </p:nvSpPr>
        <p:spPr>
          <a:xfrm>
            <a:off x="4572000" y="0"/>
            <a:ext cx="4571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50" name="Google Shape;47;p7"/>
          <p:cNvSpPr/>
          <p:nvPr/>
        </p:nvSpPr>
        <p:spPr>
          <a:xfrm>
            <a:off x="0" y="0"/>
            <a:ext cx="28332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1" name="Google Shape;48;p7"/>
          <p:cNvGrpSpPr/>
          <p:nvPr/>
        </p:nvGrpSpPr>
        <p:grpSpPr>
          <a:xfrm>
            <a:off x="0" y="0"/>
            <a:ext cx="3812040" cy="4608360"/>
            <a:chOff x="0" y="0"/>
            <a:chExt cx="3812040" cy="4608360"/>
          </a:xfrm>
        </p:grpSpPr>
        <p:cxnSp>
          <p:nvCxnSpPr>
            <p:cNvPr id="152" name="Google Shape;49;p7"/>
            <p:cNvCxnSpPr/>
            <p:nvPr/>
          </p:nvCxnSpPr>
          <p:spPr>
            <a:xfrm flipV="1">
              <a:off x="3812040" y="0"/>
              <a:ext cx="360" cy="698760"/>
            </a:xfrm>
            <a:prstGeom prst="straightConnector1">
              <a:avLst/>
            </a:prstGeom>
            <a:ln w="9525">
              <a:solidFill>
                <a:srgbClr val="0A0A0A"/>
              </a:solidFill>
              <a:round/>
            </a:ln>
          </p:spPr>
        </p:cxnSp>
        <p:cxnSp>
          <p:nvCxnSpPr>
            <p:cNvPr id="153" name="Google Shape;50;p7"/>
            <p:cNvCxnSpPr/>
            <p:nvPr/>
          </p:nvCxnSpPr>
          <p:spPr>
            <a:xfrm>
              <a:off x="0" y="4608360"/>
              <a:ext cx="3387240" cy="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1864800" y="1218960"/>
            <a:ext cx="5414040" cy="229824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155" name="Google Shape;53;p8"/>
          <p:cNvSpPr/>
          <p:nvPr/>
        </p:nvSpPr>
        <p:spPr>
          <a:xfrm flipH="1">
            <a:off x="-5544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6" name="Google Shape;54;p8"/>
          <p:cNvGrpSpPr/>
          <p:nvPr/>
        </p:nvGrpSpPr>
        <p:grpSpPr>
          <a:xfrm>
            <a:off x="-55080" y="539280"/>
            <a:ext cx="9199080" cy="4604040"/>
            <a:chOff x="-55080" y="539280"/>
            <a:chExt cx="9199080" cy="4604040"/>
          </a:xfrm>
        </p:grpSpPr>
        <p:cxnSp>
          <p:nvCxnSpPr>
            <p:cNvPr id="157" name="Google Shape;55;p8"/>
            <p:cNvCxnSpPr/>
            <p:nvPr/>
          </p:nvCxnSpPr>
          <p:spPr>
            <a:xfrm flipH="1">
              <a:off x="3484800" y="4608360"/>
              <a:ext cx="5659560" cy="360"/>
            </a:xfrm>
            <a:prstGeom prst="straightConnector1">
              <a:avLst/>
            </a:prstGeom>
            <a:ln w="9525">
              <a:solidFill>
                <a:srgbClr val="0A0A0A"/>
              </a:solidFill>
              <a:round/>
            </a:ln>
          </p:spPr>
        </p:cxnSp>
        <p:cxnSp>
          <p:nvCxnSpPr>
            <p:cNvPr id="158" name="Google Shape;56;p8"/>
            <p:cNvCxnSpPr/>
            <p:nvPr/>
          </p:nvCxnSpPr>
          <p:spPr>
            <a:xfrm flipH="1">
              <a:off x="-55080" y="539280"/>
              <a:ext cx="4641480" cy="360"/>
            </a:xfrm>
            <a:prstGeom prst="straightConnector1">
              <a:avLst/>
            </a:prstGeom>
            <a:ln w="9525">
              <a:solidFill>
                <a:srgbClr val="0A0A0A"/>
              </a:solidFill>
              <a:round/>
            </a:ln>
          </p:spPr>
        </p:cxnSp>
        <p:cxnSp>
          <p:nvCxnSpPr>
            <p:cNvPr id="159" name="Google Shape;57;p8"/>
            <p:cNvCxnSpPr/>
            <p:nvPr/>
          </p:nvCxnSpPr>
          <p:spPr>
            <a:xfrm flipV="1">
              <a:off x="657720" y="804960"/>
              <a:ext cx="360" cy="433872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1963080" y="829800"/>
            <a:ext cx="5217840" cy="1338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61" name="Google Shape;61;p9"/>
          <p:cNvSpPr/>
          <p:nvPr/>
        </p:nvSpPr>
        <p:spPr>
          <a:xfrm>
            <a:off x="0" y="4426560"/>
            <a:ext cx="9143640" cy="7106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2" name="Google Shape;62;p9"/>
          <p:cNvGrpSpPr/>
          <p:nvPr/>
        </p:nvGrpSpPr>
        <p:grpSpPr>
          <a:xfrm>
            <a:off x="712440" y="539280"/>
            <a:ext cx="8431560" cy="4604040"/>
            <a:chOff x="712440" y="539280"/>
            <a:chExt cx="8431560" cy="4604040"/>
          </a:xfrm>
        </p:grpSpPr>
        <p:cxnSp>
          <p:nvCxnSpPr>
            <p:cNvPr id="163" name="Google Shape;63;p9"/>
            <p:cNvCxnSpPr/>
            <p:nvPr/>
          </p:nvCxnSpPr>
          <p:spPr>
            <a:xfrm>
              <a:off x="4572000" y="539280"/>
              <a:ext cx="4572360" cy="360"/>
            </a:xfrm>
            <a:prstGeom prst="straightConnector1">
              <a:avLst/>
            </a:prstGeom>
            <a:ln w="9525">
              <a:solidFill>
                <a:srgbClr val="0A0A0A"/>
              </a:solidFill>
              <a:round/>
            </a:ln>
          </p:spPr>
        </p:cxnSp>
        <p:cxnSp>
          <p:nvCxnSpPr>
            <p:cNvPr id="164" name="Google Shape;64;p9"/>
            <p:cNvCxnSpPr/>
            <p:nvPr/>
          </p:nvCxnSpPr>
          <p:spPr>
            <a:xfrm flipV="1">
              <a:off x="712440" y="1685160"/>
              <a:ext cx="360" cy="3458520"/>
            </a:xfrm>
            <a:prstGeom prst="straightConnector1">
              <a:avLst/>
            </a:prstGeom>
            <a:ln w="9525">
              <a:solidFill>
                <a:srgbClr val="0A0A0A"/>
              </a:solidFill>
              <a:round/>
            </a:ln>
          </p:spPr>
        </p:cxnSp>
      </p:grpSp>
      <p:sp>
        <p:nvSpPr>
          <p:cNvPr id="16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67" name="PlaceHolder 2"/>
          <p:cNvSpPr>
            <a:spLocks noGrp="1"/>
          </p:cNvSpPr>
          <p:nvPr>
            <p:ph type="title"/>
          </p:nvPr>
        </p:nvSpPr>
        <p:spPr>
          <a:xfrm>
            <a:off x="713160" y="3947040"/>
            <a:ext cx="7717320" cy="6613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16" name="PlaceHolder 2"/>
          <p:cNvSpPr>
            <a:spLocks noGrp="1"/>
          </p:cNvSpPr>
          <p:nvPr>
            <p:ph type="title"/>
          </p:nvPr>
        </p:nvSpPr>
        <p:spPr>
          <a:xfrm>
            <a:off x="993600" y="1483560"/>
            <a:ext cx="875880" cy="1152720"/>
          </a:xfrm>
          <a:prstGeom prst="rect">
            <a:avLst/>
          </a:prstGeom>
          <a:noFill/>
          <a:ln w="0">
            <a:noFill/>
          </a:ln>
        </p:spPr>
        <p:txBody>
          <a:bodyPr lIns="91440" tIns="91440" rIns="91440" bIns="91440" anchor="ctr">
            <a:noAutofit/>
          </a:bodyPr>
          <a:lstStyle/>
          <a:p>
            <a:pPr indent="0" algn="ctr">
              <a:lnSpc>
                <a:spcPct val="100000"/>
              </a:lnSpc>
              <a:buNone/>
            </a:pPr>
            <a:r>
              <a:rPr lang="fr-FR" sz="3400" b="0" strike="noStrike" spc="-1">
                <a:solidFill>
                  <a:schemeClr val="dk1"/>
                </a:solidFill>
                <a:latin typeface="Golos Text"/>
                <a:ea typeface="Golos Text"/>
              </a:rPr>
              <a:t>xx%</a:t>
            </a:r>
            <a:endParaRPr lang="fr-FR" sz="3400" b="0" strike="noStrike" spc="-1">
              <a:solidFill>
                <a:schemeClr val="dk1"/>
              </a:solidFill>
              <a:latin typeface="Arial"/>
            </a:endParaRPr>
          </a:p>
        </p:txBody>
      </p:sp>
      <p:sp>
        <p:nvSpPr>
          <p:cNvPr id="17" name="PlaceHolder 3"/>
          <p:cNvSpPr>
            <a:spLocks noGrp="1"/>
          </p:cNvSpPr>
          <p:nvPr>
            <p:ph type="title"/>
          </p:nvPr>
        </p:nvSpPr>
        <p:spPr>
          <a:xfrm>
            <a:off x="993600" y="3179880"/>
            <a:ext cx="875880" cy="1152720"/>
          </a:xfrm>
          <a:prstGeom prst="rect">
            <a:avLst/>
          </a:prstGeom>
          <a:noFill/>
          <a:ln w="0">
            <a:noFill/>
          </a:ln>
        </p:spPr>
        <p:txBody>
          <a:bodyPr lIns="91440" tIns="91440" rIns="91440" bIns="91440" anchor="ctr">
            <a:noAutofit/>
          </a:bodyPr>
          <a:lstStyle/>
          <a:p>
            <a:pPr indent="0" algn="ctr">
              <a:lnSpc>
                <a:spcPct val="100000"/>
              </a:lnSpc>
              <a:buNone/>
            </a:pPr>
            <a:r>
              <a:rPr lang="fr-FR" sz="3400" b="0" strike="noStrike" spc="-1">
                <a:solidFill>
                  <a:schemeClr val="dk1"/>
                </a:solidFill>
                <a:latin typeface="Golos Text"/>
                <a:ea typeface="Golos Text"/>
              </a:rPr>
              <a:t>xx%</a:t>
            </a:r>
            <a:endParaRPr lang="fr-FR" sz="3400" b="0" strike="noStrike" spc="-1">
              <a:solidFill>
                <a:schemeClr val="dk1"/>
              </a:solidFill>
              <a:latin typeface="Arial"/>
            </a:endParaRPr>
          </a:p>
        </p:txBody>
      </p:sp>
      <p:sp>
        <p:nvSpPr>
          <p:cNvPr id="18" name="PlaceHolder 4"/>
          <p:cNvSpPr>
            <a:spLocks noGrp="1"/>
          </p:cNvSpPr>
          <p:nvPr>
            <p:ph type="title"/>
          </p:nvPr>
        </p:nvSpPr>
        <p:spPr>
          <a:xfrm>
            <a:off x="5033880" y="1483560"/>
            <a:ext cx="875880" cy="1152720"/>
          </a:xfrm>
          <a:prstGeom prst="rect">
            <a:avLst/>
          </a:prstGeom>
          <a:noFill/>
          <a:ln w="0">
            <a:noFill/>
          </a:ln>
        </p:spPr>
        <p:txBody>
          <a:bodyPr lIns="91440" tIns="91440" rIns="91440" bIns="91440" anchor="ctr">
            <a:noAutofit/>
          </a:bodyPr>
          <a:lstStyle/>
          <a:p>
            <a:pPr indent="0" algn="ctr">
              <a:lnSpc>
                <a:spcPct val="100000"/>
              </a:lnSpc>
              <a:buNone/>
            </a:pPr>
            <a:r>
              <a:rPr lang="fr-FR" sz="3400" b="0" strike="noStrike" spc="-1">
                <a:solidFill>
                  <a:schemeClr val="dk1"/>
                </a:solidFill>
                <a:latin typeface="Golos Text"/>
                <a:ea typeface="Golos Text"/>
              </a:rPr>
              <a:t>xx%</a:t>
            </a:r>
            <a:endParaRPr lang="fr-FR" sz="3400" b="0" strike="noStrike" spc="-1">
              <a:solidFill>
                <a:schemeClr val="dk1"/>
              </a:solidFill>
              <a:latin typeface="Arial"/>
            </a:endParaRPr>
          </a:p>
        </p:txBody>
      </p:sp>
      <p:sp>
        <p:nvSpPr>
          <p:cNvPr id="19" name="PlaceHolder 5"/>
          <p:cNvSpPr>
            <a:spLocks noGrp="1"/>
          </p:cNvSpPr>
          <p:nvPr>
            <p:ph type="title"/>
          </p:nvPr>
        </p:nvSpPr>
        <p:spPr>
          <a:xfrm>
            <a:off x="5033880" y="3179880"/>
            <a:ext cx="875880" cy="1152720"/>
          </a:xfrm>
          <a:prstGeom prst="rect">
            <a:avLst/>
          </a:prstGeom>
          <a:noFill/>
          <a:ln w="0">
            <a:noFill/>
          </a:ln>
        </p:spPr>
        <p:txBody>
          <a:bodyPr lIns="91440" tIns="91440" rIns="91440" bIns="91440" anchor="ctr">
            <a:noAutofit/>
          </a:bodyPr>
          <a:lstStyle/>
          <a:p>
            <a:pPr indent="0" algn="ctr">
              <a:lnSpc>
                <a:spcPct val="100000"/>
              </a:lnSpc>
              <a:buNone/>
            </a:pPr>
            <a:r>
              <a:rPr lang="fr-FR" sz="3400" b="0" strike="noStrike" spc="-1">
                <a:solidFill>
                  <a:schemeClr val="dk1"/>
                </a:solidFill>
                <a:latin typeface="Golos Text"/>
                <a:ea typeface="Golos Text"/>
              </a:rPr>
              <a:t>xx%</a:t>
            </a:r>
            <a:endParaRPr lang="fr-FR" sz="3400" b="0" strike="noStrike" spc="-1">
              <a:solidFill>
                <a:schemeClr val="dk1"/>
              </a:solidFill>
              <a:latin typeface="Arial"/>
            </a:endParaRPr>
          </a:p>
        </p:txBody>
      </p:sp>
      <p:cxnSp>
        <p:nvCxnSpPr>
          <p:cNvPr id="20" name="Google Shape;91;p13"/>
          <p:cNvCxnSpPr/>
          <p:nvPr/>
        </p:nvCxnSpPr>
        <p:spPr>
          <a:xfrm flipV="1">
            <a:off x="9001800" y="0"/>
            <a:ext cx="360" cy="265284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83000" y="3920040"/>
            <a:ext cx="7577280" cy="553680"/>
          </a:xfrm>
          <a:prstGeom prst="rect">
            <a:avLst/>
          </a:prstGeom>
          <a:noFill/>
          <a:ln w="0">
            <a:noFill/>
          </a:ln>
        </p:spPr>
        <p:txBody>
          <a:bodyPr lIns="91440" tIns="91440" rIns="91440" bIns="91440" anchor="t">
            <a:noAutofit/>
          </a:bodyPr>
          <a:lstStyle/>
          <a:p>
            <a:pPr indent="0">
              <a:buNone/>
            </a:pPr>
            <a:r>
              <a:rPr lang="fr-FR" sz="2700" b="0" strike="noStrike" spc="-1">
                <a:solidFill>
                  <a:schemeClr val="dk1"/>
                </a:solidFill>
                <a:latin typeface="Arial"/>
              </a:rPr>
              <a:t>Click to edit the title text format</a:t>
            </a:r>
          </a:p>
        </p:txBody>
      </p:sp>
      <p:cxnSp>
        <p:nvCxnSpPr>
          <p:cNvPr id="22" name="Google Shape;95;p14"/>
          <p:cNvCxnSpPr/>
          <p:nvPr/>
        </p:nvCxnSpPr>
        <p:spPr>
          <a:xfrm flipH="1">
            <a:off x="0" y="4875840"/>
            <a:ext cx="8257320" cy="36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2053080" y="2036160"/>
            <a:ext cx="5578920" cy="1477080"/>
          </a:xfrm>
          <a:prstGeom prst="rect">
            <a:avLst/>
          </a:prstGeom>
          <a:noFill/>
          <a:ln w="0">
            <a:noFill/>
          </a:ln>
        </p:spPr>
        <p:txBody>
          <a:bodyPr lIns="91440" tIns="91440" rIns="91440" bIns="91440" anchor="t">
            <a:noAutofit/>
          </a:bodyPr>
          <a:lstStyle/>
          <a:p>
            <a:pPr indent="0">
              <a:buNone/>
            </a:pPr>
            <a:r>
              <a:rPr lang="fr-FR" sz="4200" b="0" strike="noStrike" spc="-1">
                <a:solidFill>
                  <a:schemeClr val="dk1"/>
                </a:solidFill>
                <a:latin typeface="Arial"/>
              </a:rPr>
              <a:t>Click to edit the title text format</a:t>
            </a:r>
          </a:p>
        </p:txBody>
      </p:sp>
      <p:sp>
        <p:nvSpPr>
          <p:cNvPr id="24" name="PlaceHolder 2"/>
          <p:cNvSpPr>
            <a:spLocks noGrp="1"/>
          </p:cNvSpPr>
          <p:nvPr>
            <p:ph type="title"/>
          </p:nvPr>
        </p:nvSpPr>
        <p:spPr>
          <a:xfrm>
            <a:off x="6556320" y="1012680"/>
            <a:ext cx="1075680" cy="869760"/>
          </a:xfrm>
          <a:prstGeom prst="rect">
            <a:avLst/>
          </a:prstGeom>
          <a:noFill/>
          <a:ln w="0">
            <a:noFill/>
          </a:ln>
        </p:spPr>
        <p:txBody>
          <a:bodyPr lIns="91440" tIns="91440" rIns="91440" bIns="91440" anchor="ctr">
            <a:noAutofit/>
          </a:bodyPr>
          <a:lstStyle/>
          <a:p>
            <a:pPr indent="0" algn="r">
              <a:lnSpc>
                <a:spcPct val="100000"/>
              </a:lnSpc>
              <a:buNone/>
            </a:pPr>
            <a:r>
              <a:rPr lang="fr-FR" sz="4200" b="0" strike="noStrike" spc="-1">
                <a:solidFill>
                  <a:schemeClr val="dk1"/>
                </a:solidFill>
                <a:latin typeface="Golos Text"/>
                <a:ea typeface="Golos Text"/>
              </a:rPr>
              <a:t>xx%</a:t>
            </a:r>
            <a:endParaRPr lang="fr-FR" sz="4200" b="0" strike="noStrike" spc="-1">
              <a:solidFill>
                <a:schemeClr val="dk1"/>
              </a:solidFill>
              <a:latin typeface="Arial"/>
            </a:endParaRPr>
          </a:p>
        </p:txBody>
      </p:sp>
      <p:sp>
        <p:nvSpPr>
          <p:cNvPr id="25" name="Google Shape;100;p15"/>
          <p:cNvSpPr/>
          <p:nvPr/>
        </p:nvSpPr>
        <p:spPr>
          <a:xfrm flipH="1">
            <a:off x="0" y="0"/>
            <a:ext cx="852480" cy="51433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6" name="Google Shape;101;p15"/>
          <p:cNvCxnSpPr/>
          <p:nvPr/>
        </p:nvCxnSpPr>
        <p:spPr>
          <a:xfrm flipH="1">
            <a:off x="0" y="4875840"/>
            <a:ext cx="4871160" cy="360"/>
          </a:xfrm>
          <a:prstGeom prst="straightConnector1">
            <a:avLst/>
          </a:prstGeom>
          <a:ln w="9525">
            <a:solidFill>
              <a:srgbClr val="0A0A0A"/>
            </a:solidFill>
            <a:round/>
          </a:ln>
        </p:spPr>
      </p:cxnSp>
      <p:sp>
        <p:nvSpPr>
          <p:cNvPr id="2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29" name="PlaceHolder 2"/>
          <p:cNvSpPr>
            <a:spLocks noGrp="1"/>
          </p:cNvSpPr>
          <p:nvPr>
            <p:ph type="title"/>
          </p:nvPr>
        </p:nvSpPr>
        <p:spPr>
          <a:xfrm>
            <a:off x="713160" y="1575000"/>
            <a:ext cx="2400120" cy="79992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Golos Text"/>
                <a:ea typeface="Golos Text"/>
              </a:rPr>
              <a:t>xx%</a:t>
            </a:r>
            <a:endParaRPr lang="fr-FR" sz="4000" b="0" strike="noStrike" spc="-1">
              <a:solidFill>
                <a:schemeClr val="dk1"/>
              </a:solidFill>
              <a:latin typeface="Arial"/>
            </a:endParaRPr>
          </a:p>
        </p:txBody>
      </p:sp>
      <p:sp>
        <p:nvSpPr>
          <p:cNvPr id="30" name="PlaceHolder 3"/>
          <p:cNvSpPr>
            <a:spLocks noGrp="1"/>
          </p:cNvSpPr>
          <p:nvPr>
            <p:ph type="title"/>
          </p:nvPr>
        </p:nvSpPr>
        <p:spPr>
          <a:xfrm>
            <a:off x="6030360" y="1575000"/>
            <a:ext cx="2400120" cy="79992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Golos Text"/>
                <a:ea typeface="Golos Text"/>
              </a:rPr>
              <a:t>xx%</a:t>
            </a:r>
            <a:endParaRPr lang="fr-FR" sz="4000" b="0" strike="noStrike" spc="-1">
              <a:solidFill>
                <a:schemeClr val="dk1"/>
              </a:solidFill>
              <a:latin typeface="Arial"/>
            </a:endParaRPr>
          </a:p>
        </p:txBody>
      </p:sp>
      <p:sp>
        <p:nvSpPr>
          <p:cNvPr id="31" name="PlaceHolder 4"/>
          <p:cNvSpPr>
            <a:spLocks noGrp="1"/>
          </p:cNvSpPr>
          <p:nvPr>
            <p:ph type="title"/>
          </p:nvPr>
        </p:nvSpPr>
        <p:spPr>
          <a:xfrm>
            <a:off x="3371760" y="1575000"/>
            <a:ext cx="2400120" cy="79992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Golos Text"/>
                <a:ea typeface="Golos Text"/>
              </a:rPr>
              <a:t>xx%</a:t>
            </a:r>
            <a:endParaRPr lang="fr-FR" sz="4000" b="0" strike="noStrike" spc="-1">
              <a:solidFill>
                <a:schemeClr val="dk1"/>
              </a:solidFill>
              <a:latin typeface="Arial"/>
            </a:endParaRPr>
          </a:p>
        </p:txBody>
      </p:sp>
      <p:cxnSp>
        <p:nvCxnSpPr>
          <p:cNvPr id="32" name="Google Shape;113;p16"/>
          <p:cNvCxnSpPr/>
          <p:nvPr/>
        </p:nvCxnSpPr>
        <p:spPr>
          <a:xfrm flipH="1">
            <a:off x="5035680" y="4797360"/>
            <a:ext cx="4108680" cy="360"/>
          </a:xfrm>
          <a:prstGeom prst="straightConnector1">
            <a:avLst/>
          </a:prstGeom>
          <a:ln w="9525">
            <a:solidFill>
              <a:srgbClr val="0A0A0A"/>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2370960" y="572760"/>
            <a:ext cx="4401720" cy="738720"/>
          </a:xfrm>
          <a:prstGeom prst="rect">
            <a:avLst/>
          </a:prstGeom>
          <a:noFill/>
          <a:ln w="0">
            <a:noFill/>
          </a:ln>
        </p:spPr>
        <p:txBody>
          <a:bodyPr lIns="91440" tIns="91440" rIns="91440" bIns="91440" anchor="b">
            <a:noAutofit/>
          </a:bodyPr>
          <a:lstStyle/>
          <a:p>
            <a:pPr indent="0" algn="ctr">
              <a:lnSpc>
                <a:spcPct val="100000"/>
              </a:lnSpc>
              <a:buNone/>
            </a:pPr>
            <a:r>
              <a:rPr lang="fr-FR" sz="3600" b="0" strike="noStrike" spc="-1">
                <a:solidFill>
                  <a:schemeClr val="dk1"/>
                </a:solidFill>
                <a:latin typeface="Golos Text"/>
                <a:ea typeface="Golos Text"/>
              </a:rPr>
              <a:t>xx%</a:t>
            </a:r>
            <a:endParaRPr lang="fr-FR" sz="3600" b="0" strike="noStrike" spc="-1">
              <a:solidFill>
                <a:schemeClr val="dk1"/>
              </a:solidFill>
              <a:latin typeface="Arial"/>
            </a:endParaRPr>
          </a:p>
        </p:txBody>
      </p:sp>
      <p:sp>
        <p:nvSpPr>
          <p:cNvPr id="34" name="PlaceHolder 2"/>
          <p:cNvSpPr>
            <a:spLocks noGrp="1"/>
          </p:cNvSpPr>
          <p:nvPr>
            <p:ph type="title"/>
          </p:nvPr>
        </p:nvSpPr>
        <p:spPr>
          <a:xfrm>
            <a:off x="2370960" y="3382560"/>
            <a:ext cx="4401720" cy="738720"/>
          </a:xfrm>
          <a:prstGeom prst="rect">
            <a:avLst/>
          </a:prstGeom>
          <a:noFill/>
          <a:ln w="0">
            <a:noFill/>
          </a:ln>
        </p:spPr>
        <p:txBody>
          <a:bodyPr lIns="91440" tIns="91440" rIns="91440" bIns="91440" anchor="b">
            <a:noAutofit/>
          </a:bodyPr>
          <a:lstStyle/>
          <a:p>
            <a:pPr indent="0" algn="ctr">
              <a:lnSpc>
                <a:spcPct val="100000"/>
              </a:lnSpc>
              <a:buNone/>
            </a:pPr>
            <a:r>
              <a:rPr lang="fr-FR" sz="3600" b="0" strike="noStrike" spc="-1">
                <a:solidFill>
                  <a:schemeClr val="dk1"/>
                </a:solidFill>
                <a:latin typeface="Golos Text"/>
                <a:ea typeface="Golos Text"/>
              </a:rPr>
              <a:t>xx%</a:t>
            </a:r>
            <a:endParaRPr lang="fr-FR" sz="3600" b="0" strike="noStrike" spc="-1">
              <a:solidFill>
                <a:schemeClr val="dk1"/>
              </a:solidFill>
              <a:latin typeface="Arial"/>
            </a:endParaRPr>
          </a:p>
        </p:txBody>
      </p:sp>
      <p:sp>
        <p:nvSpPr>
          <p:cNvPr id="35" name="PlaceHolder 3"/>
          <p:cNvSpPr>
            <a:spLocks noGrp="1"/>
          </p:cNvSpPr>
          <p:nvPr>
            <p:ph type="title"/>
          </p:nvPr>
        </p:nvSpPr>
        <p:spPr>
          <a:xfrm>
            <a:off x="2370960" y="1977840"/>
            <a:ext cx="4401720" cy="738720"/>
          </a:xfrm>
          <a:prstGeom prst="rect">
            <a:avLst/>
          </a:prstGeom>
          <a:noFill/>
          <a:ln w="0">
            <a:noFill/>
          </a:ln>
        </p:spPr>
        <p:txBody>
          <a:bodyPr lIns="91440" tIns="91440" rIns="91440" bIns="91440" anchor="b">
            <a:noAutofit/>
          </a:bodyPr>
          <a:lstStyle/>
          <a:p>
            <a:pPr indent="0" algn="ctr">
              <a:lnSpc>
                <a:spcPct val="100000"/>
              </a:lnSpc>
              <a:buNone/>
            </a:pPr>
            <a:r>
              <a:rPr lang="fr-FR" sz="3600" b="0" strike="noStrike" spc="-1">
                <a:solidFill>
                  <a:schemeClr val="dk1"/>
                </a:solidFill>
                <a:latin typeface="Golos Text"/>
                <a:ea typeface="Golos Text"/>
              </a:rPr>
              <a:t>xx%</a:t>
            </a:r>
            <a:endParaRPr lang="fr-FR" sz="3600" b="0" strike="noStrike" spc="-1">
              <a:solidFill>
                <a:schemeClr val="dk1"/>
              </a:solidFill>
              <a:latin typeface="Arial"/>
            </a:endParaRPr>
          </a:p>
        </p:txBody>
      </p:sp>
      <p:grpSp>
        <p:nvGrpSpPr>
          <p:cNvPr id="36" name="Google Shape;121;p17"/>
          <p:cNvGrpSpPr/>
          <p:nvPr/>
        </p:nvGrpSpPr>
        <p:grpSpPr>
          <a:xfrm>
            <a:off x="711000" y="0"/>
            <a:ext cx="7719480" cy="5143320"/>
            <a:chOff x="711000" y="0"/>
            <a:chExt cx="7719480" cy="5143320"/>
          </a:xfrm>
        </p:grpSpPr>
        <p:cxnSp>
          <p:nvCxnSpPr>
            <p:cNvPr id="37" name="Google Shape;122;p17"/>
            <p:cNvCxnSpPr/>
            <p:nvPr/>
          </p:nvCxnSpPr>
          <p:spPr>
            <a:xfrm flipV="1">
              <a:off x="711000" y="2191320"/>
              <a:ext cx="360" cy="2952360"/>
            </a:xfrm>
            <a:prstGeom prst="straightConnector1">
              <a:avLst/>
            </a:prstGeom>
            <a:ln w="9525">
              <a:solidFill>
                <a:srgbClr val="0A0A0A"/>
              </a:solidFill>
              <a:round/>
            </a:ln>
          </p:spPr>
        </p:cxnSp>
        <p:cxnSp>
          <p:nvCxnSpPr>
            <p:cNvPr id="38" name="Google Shape;123;p17"/>
            <p:cNvCxnSpPr/>
            <p:nvPr/>
          </p:nvCxnSpPr>
          <p:spPr>
            <a:xfrm flipV="1">
              <a:off x="8430480" y="0"/>
              <a:ext cx="360" cy="219168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13160" y="470520"/>
            <a:ext cx="7717320" cy="54972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grpSp>
        <p:nvGrpSpPr>
          <p:cNvPr id="40" name="Google Shape;126;p18"/>
          <p:cNvGrpSpPr/>
          <p:nvPr/>
        </p:nvGrpSpPr>
        <p:grpSpPr>
          <a:xfrm>
            <a:off x="-360" y="4876200"/>
            <a:ext cx="9143640" cy="267120"/>
            <a:chOff x="-360" y="4876200"/>
            <a:chExt cx="9143640" cy="267120"/>
          </a:xfrm>
        </p:grpSpPr>
        <p:sp>
          <p:nvSpPr>
            <p:cNvPr id="41" name="Google Shape;127;p18"/>
            <p:cNvSpPr/>
            <p:nvPr/>
          </p:nvSpPr>
          <p:spPr>
            <a:xfrm flipH="1">
              <a:off x="-720" y="4876200"/>
              <a:ext cx="9143640" cy="2671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42" name="Google Shape;128;p18"/>
            <p:cNvCxnSpPr/>
            <p:nvPr/>
          </p:nvCxnSpPr>
          <p:spPr>
            <a:xfrm flipH="1">
              <a:off x="0" y="5009760"/>
              <a:ext cx="4572360" cy="360"/>
            </a:xfrm>
            <a:prstGeom prst="straightConnector1">
              <a:avLst/>
            </a:prstGeom>
            <a:ln w="9525">
              <a:solidFill>
                <a:srgbClr val="0A0A0A"/>
              </a:solidFill>
              <a:round/>
            </a:ln>
          </p:spPr>
        </p:cxn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714240" y="906965"/>
            <a:ext cx="5600520" cy="149861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100" b="0" strike="noStrike" spc="-1" dirty="0">
                <a:solidFill>
                  <a:schemeClr val="dk1"/>
                </a:solidFill>
                <a:latin typeface="Golos Text"/>
                <a:ea typeface="Golos Text"/>
              </a:rPr>
              <a:t>Quantum Navigation System</a:t>
            </a:r>
            <a:endParaRPr lang="fr-FR" sz="4100" b="0" strike="noStrike" spc="-1" dirty="0">
              <a:solidFill>
                <a:schemeClr val="dk1"/>
              </a:solidFill>
              <a:latin typeface="Arial"/>
            </a:endParaRPr>
          </a:p>
        </p:txBody>
      </p:sp>
      <p:sp>
        <p:nvSpPr>
          <p:cNvPr id="171" name="PlaceHolder 2"/>
          <p:cNvSpPr>
            <a:spLocks noGrp="1"/>
          </p:cNvSpPr>
          <p:nvPr>
            <p:ph type="subTitle"/>
          </p:nvPr>
        </p:nvSpPr>
        <p:spPr>
          <a:xfrm>
            <a:off x="714240" y="3084421"/>
            <a:ext cx="5600520" cy="588047"/>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550" b="0" strike="noStrike" spc="-1" dirty="0">
                <a:solidFill>
                  <a:schemeClr val="dk1"/>
                </a:solidFill>
                <a:latin typeface="Commissioner"/>
                <a:ea typeface="Commissioner"/>
              </a:rPr>
              <a:t>Integrating ROS2, ML, and Quantum Computing for Smart Robotics</a:t>
            </a:r>
            <a:endParaRPr lang="en-US" sz="1550" b="0" strike="noStrike" spc="-1" dirty="0">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038480" y="923760"/>
            <a:ext cx="3428640" cy="16380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500" b="0" strike="noStrike" spc="-1">
                <a:solidFill>
                  <a:schemeClr val="dk1"/>
                </a:solidFill>
                <a:latin typeface="Golos Text"/>
                <a:ea typeface="Golos Text"/>
              </a:rPr>
              <a:t>Saving and utilizing the map for navigation</a:t>
            </a:r>
            <a:endParaRPr lang="fr-FR" sz="6500" b="0" strike="noStrike" spc="-1">
              <a:solidFill>
                <a:schemeClr val="dk1"/>
              </a:solidFill>
              <a:latin typeface="Arial"/>
            </a:endParaRPr>
          </a:p>
        </p:txBody>
      </p:sp>
      <p:sp>
        <p:nvSpPr>
          <p:cNvPr id="197" name="PlaceHolder 2"/>
          <p:cNvSpPr>
            <a:spLocks noGrp="1"/>
          </p:cNvSpPr>
          <p:nvPr>
            <p:ph type="subTitle"/>
          </p:nvPr>
        </p:nvSpPr>
        <p:spPr>
          <a:xfrm>
            <a:off x="4038480" y="2638440"/>
            <a:ext cx="3428640" cy="1580760"/>
          </a:xfrm>
          <a:prstGeom prst="rect">
            <a:avLst/>
          </a:prstGeom>
          <a:noFill/>
          <a:ln w="0">
            <a:noFill/>
          </a:ln>
        </p:spPr>
        <p:txBody>
          <a:bodyPr lIns="91440" tIns="91440" rIns="91440" bIns="91440" anchor="t">
            <a:normAutofit fontScale="80616" lnSpcReduction="10000"/>
          </a:bodyPr>
          <a:lstStyle/>
          <a:p>
            <a:pPr indent="0" algn="r">
              <a:lnSpc>
                <a:spcPct val="100000"/>
              </a:lnSpc>
              <a:buNone/>
              <a:tabLst>
                <a:tab pos="0" algn="l"/>
              </a:tabLst>
            </a:pPr>
            <a:r>
              <a:rPr lang="en" sz="1550" b="0" strike="noStrike" spc="-1">
                <a:solidFill>
                  <a:schemeClr val="dk1"/>
                </a:solidFill>
                <a:latin typeface="Commissioner"/>
                <a:ea typeface="Commissioner"/>
              </a:rPr>
              <a:t>Once the map is created, it is saved for future use, allowing the robot to navigate efficiently. The saved map can be loaded into the navigation stack, enabling the robot to plan paths and navigate autonomously. Advances in map analysis help to optimize routes by identifying potential obstacles in advance, enhancing overall safety and efficiency during navigation.</a:t>
            </a:r>
            <a:endParaRPr lang="en-US" sz="1550" b="0" strike="noStrike" spc="-1">
              <a:solidFill>
                <a:srgbClr val="000000"/>
              </a:solidFill>
              <a:latin typeface="OpenSymbol"/>
            </a:endParaRPr>
          </a:p>
        </p:txBody>
      </p:sp>
      <p:pic>
        <p:nvPicPr>
          <p:cNvPr id="2" name="image6.png">
            <a:extLst>
              <a:ext uri="{FF2B5EF4-FFF2-40B4-BE49-F238E27FC236}">
                <a16:creationId xmlns:a16="http://schemas.microsoft.com/office/drawing/2014/main" id="{F688ECCD-72A7-F487-59C6-ED1070306B25}"/>
              </a:ext>
            </a:extLst>
          </p:cNvPr>
          <p:cNvPicPr>
            <a:picLocks noChangeAspect="1"/>
          </p:cNvPicPr>
          <p:nvPr/>
        </p:nvPicPr>
        <p:blipFill>
          <a:blip r:embed="rId2"/>
          <a:stretch>
            <a:fillRect/>
          </a:stretch>
        </p:blipFill>
        <p:spPr bwMode="auto">
          <a:xfrm>
            <a:off x="1003014" y="717163"/>
            <a:ext cx="3035466" cy="1900050"/>
          </a:xfrm>
          <a:prstGeom prst="rect">
            <a:avLst/>
          </a:prstGeom>
        </p:spPr>
      </p:pic>
      <p:pic>
        <p:nvPicPr>
          <p:cNvPr id="3" name="image5.png">
            <a:extLst>
              <a:ext uri="{FF2B5EF4-FFF2-40B4-BE49-F238E27FC236}">
                <a16:creationId xmlns:a16="http://schemas.microsoft.com/office/drawing/2014/main" id="{45B15329-8C69-25DD-F25C-E11E57078115}"/>
              </a:ext>
            </a:extLst>
          </p:cNvPr>
          <p:cNvPicPr>
            <a:picLocks noChangeAspect="1"/>
          </p:cNvPicPr>
          <p:nvPr/>
        </p:nvPicPr>
        <p:blipFill>
          <a:blip r:embed="rId3"/>
          <a:stretch>
            <a:fillRect/>
          </a:stretch>
        </p:blipFill>
        <p:spPr bwMode="auto">
          <a:xfrm>
            <a:off x="1335228" y="2839163"/>
            <a:ext cx="2156584" cy="21565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1962000" y="828720"/>
            <a:ext cx="5219280" cy="13428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dirty="0">
                <a:solidFill>
                  <a:schemeClr val="dk1"/>
                </a:solidFill>
                <a:latin typeface="Golos Text"/>
                <a:ea typeface="Golos Text"/>
              </a:rPr>
              <a:t>Conclusions</a:t>
            </a:r>
            <a:endParaRPr lang="fr-FR" sz="4000" b="0" strike="noStrike" spc="-1" dirty="0">
              <a:solidFill>
                <a:schemeClr val="dk1"/>
              </a:solidFill>
              <a:latin typeface="Arial"/>
            </a:endParaRPr>
          </a:p>
        </p:txBody>
      </p:sp>
      <p:sp>
        <p:nvSpPr>
          <p:cNvPr id="199" name="PlaceHolder 2"/>
          <p:cNvSpPr>
            <a:spLocks noGrp="1"/>
          </p:cNvSpPr>
          <p:nvPr>
            <p:ph type="subTitle"/>
          </p:nvPr>
        </p:nvSpPr>
        <p:spPr>
          <a:xfrm>
            <a:off x="1962000" y="2286000"/>
            <a:ext cx="5219280" cy="2028600"/>
          </a:xfrm>
          <a:prstGeom prst="rect">
            <a:avLst/>
          </a:prstGeom>
          <a:noFill/>
          <a:ln w="0">
            <a:noFill/>
          </a:ln>
        </p:spPr>
        <p:txBody>
          <a:bodyPr lIns="91440" tIns="91440" rIns="91440" bIns="91440" anchor="t">
            <a:normAutofit lnSpcReduction="10000"/>
          </a:bodyPr>
          <a:lstStyle/>
          <a:p>
            <a:pPr indent="0" algn="ctr">
              <a:lnSpc>
                <a:spcPct val="100000"/>
              </a:lnSpc>
              <a:buNone/>
              <a:tabLst>
                <a:tab pos="0" algn="l"/>
              </a:tabLst>
            </a:pPr>
            <a:r>
              <a:rPr lang="en" sz="1550" b="0" strike="noStrike" spc="-1">
                <a:solidFill>
                  <a:schemeClr val="dk1"/>
                </a:solidFill>
                <a:latin typeface="Commissioner"/>
                <a:ea typeface="Commissioner"/>
              </a:rPr>
              <a:t>The project successfully integrates innovative technologies for an advanced quantum-based navigation system. By combining ROS2, machine learning, and quantum computing, the system enhances real-time navigational capabilities, ensuring robots can operate efficiently and safely in complex environments. Continuous improvements and testing will further refine these methods for practical applications.</a:t>
            </a:r>
            <a:endParaRPr lang="en-US" sz="155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9D409A-98AE-8996-F270-C56A756C59F8}"/>
              </a:ext>
            </a:extLst>
          </p:cNvPr>
          <p:cNvSpPr txBox="1"/>
          <p:nvPr/>
        </p:nvSpPr>
        <p:spPr>
          <a:xfrm>
            <a:off x="3263590" y="1915015"/>
            <a:ext cx="4579434" cy="707886"/>
          </a:xfrm>
          <a:prstGeom prst="rect">
            <a:avLst/>
          </a:prstGeom>
          <a:noFill/>
        </p:spPr>
        <p:txBody>
          <a:bodyPr wrap="square">
            <a:spAutoFit/>
          </a:bodyPr>
          <a:lstStyle/>
          <a:p>
            <a:r>
              <a:rPr lang="en-IN" sz="4000" dirty="0"/>
              <a:t>Thank You</a:t>
            </a:r>
          </a:p>
        </p:txBody>
      </p:sp>
    </p:spTree>
    <p:extLst>
      <p:ext uri="{BB962C8B-B14F-4D97-AF65-F5344CB8AC3E}">
        <p14:creationId xmlns:p14="http://schemas.microsoft.com/office/powerpoint/2010/main" val="284885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p:nvPr>
        </p:nvSpPr>
        <p:spPr>
          <a:xfrm>
            <a:off x="1412487" y="1525004"/>
            <a:ext cx="6750205" cy="899224"/>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Commissioner"/>
                <a:ea typeface="Commissioner"/>
              </a:rPr>
              <a:t>This presentation explores a Quantum-Based Autonomous Navigation System, leveraging technologies like ROS2, ML, and quantum computing to enhance robotic navigation efficiency and safety.</a:t>
            </a:r>
            <a:endParaRPr lang="fr-FR" sz="1400" b="0" strike="noStrike" spc="-1" dirty="0">
              <a:solidFill>
                <a:srgbClr val="000000"/>
              </a:solidFill>
              <a:latin typeface="Arial"/>
            </a:endParaRPr>
          </a:p>
        </p:txBody>
      </p:sp>
      <p:sp>
        <p:nvSpPr>
          <p:cNvPr id="173" name="PlaceHolder 2"/>
          <p:cNvSpPr>
            <a:spLocks noGrp="1"/>
          </p:cNvSpPr>
          <p:nvPr>
            <p:ph type="title"/>
          </p:nvPr>
        </p:nvSpPr>
        <p:spPr>
          <a:xfrm>
            <a:off x="714600" y="519707"/>
            <a:ext cx="7714800" cy="55224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100" b="0" strike="noStrike" spc="-1" dirty="0">
                <a:solidFill>
                  <a:schemeClr val="dk1"/>
                </a:solidFill>
                <a:latin typeface="Golos Text"/>
                <a:ea typeface="Golos Text"/>
              </a:rPr>
              <a:t>Introduction</a:t>
            </a:r>
            <a:endParaRPr lang="fr-FR" sz="3100" b="0" strike="noStrike" spc="-1" dirty="0">
              <a:solidFill>
                <a:schemeClr val="dk1"/>
              </a:solidFill>
              <a:latin typeface="Arial"/>
            </a:endParaRPr>
          </a:p>
        </p:txBody>
      </p:sp>
      <p:pic>
        <p:nvPicPr>
          <p:cNvPr id="1026" name="Picture 2" descr="Hyundai explores quantum computers for autonomous driving">
            <a:extLst>
              <a:ext uri="{FF2B5EF4-FFF2-40B4-BE49-F238E27FC236}">
                <a16:creationId xmlns:a16="http://schemas.microsoft.com/office/drawing/2014/main" id="{709B9FDA-3F9C-0313-F4FD-ED45D0E1B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2719272"/>
            <a:ext cx="3028950" cy="1555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oogle Shape;395;p50"/>
          <p:cNvGrpSpPr/>
          <p:nvPr/>
        </p:nvGrpSpPr>
        <p:grpSpPr>
          <a:xfrm>
            <a:off x="6669720" y="0"/>
            <a:ext cx="2473560" cy="4131000"/>
            <a:chOff x="6669720" y="0"/>
            <a:chExt cx="2473560" cy="4131000"/>
          </a:xfrm>
        </p:grpSpPr>
        <p:sp>
          <p:nvSpPr>
            <p:cNvPr id="175" name="Google Shape;396;p50"/>
            <p:cNvSpPr/>
            <p:nvPr/>
          </p:nvSpPr>
          <p:spPr>
            <a:xfrm flipH="1">
              <a:off x="6669360" y="1012680"/>
              <a:ext cx="2473560" cy="86976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6" name="Google Shape;397;p50"/>
            <p:cNvCxnSpPr/>
            <p:nvPr/>
          </p:nvCxnSpPr>
          <p:spPr>
            <a:xfrm flipV="1">
              <a:off x="8432640" y="0"/>
              <a:ext cx="360" cy="4131360"/>
            </a:xfrm>
            <a:prstGeom prst="straightConnector1">
              <a:avLst/>
            </a:prstGeom>
            <a:ln w="9525">
              <a:solidFill>
                <a:srgbClr val="0A0A0A"/>
              </a:solidFill>
              <a:round/>
            </a:ln>
          </p:spPr>
        </p:cxnSp>
      </p:grpSp>
      <p:sp>
        <p:nvSpPr>
          <p:cNvPr id="177" name="PlaceHolder 1"/>
          <p:cNvSpPr>
            <a:spLocks noGrp="1"/>
          </p:cNvSpPr>
          <p:nvPr>
            <p:ph type="title"/>
          </p:nvPr>
        </p:nvSpPr>
        <p:spPr>
          <a:xfrm>
            <a:off x="2057400" y="2038320"/>
            <a:ext cx="5581440" cy="14760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200" b="0" strike="noStrike" spc="-1" dirty="0">
                <a:solidFill>
                  <a:schemeClr val="dk1"/>
                </a:solidFill>
                <a:latin typeface="Golos Text"/>
                <a:ea typeface="Golos Text"/>
              </a:rPr>
              <a:t>Project Overview</a:t>
            </a:r>
            <a:endParaRPr lang="fr-FR" sz="4200" b="0" strike="noStrike" spc="-1" dirty="0">
              <a:solidFill>
                <a:schemeClr val="dk1"/>
              </a:solidFill>
              <a:latin typeface="Arial"/>
            </a:endParaRPr>
          </a:p>
        </p:txBody>
      </p:sp>
      <p:sp>
        <p:nvSpPr>
          <p:cNvPr id="178" name="PlaceHolder 2"/>
          <p:cNvSpPr>
            <a:spLocks noGrp="1"/>
          </p:cNvSpPr>
          <p:nvPr>
            <p:ph type="title"/>
          </p:nvPr>
        </p:nvSpPr>
        <p:spPr>
          <a:xfrm>
            <a:off x="6553080" y="1009800"/>
            <a:ext cx="1076040" cy="866520"/>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en" sz="4200" b="0" strike="noStrike" spc="-1">
                <a:solidFill>
                  <a:schemeClr val="dk1"/>
                </a:solidFill>
                <a:latin typeface="Golos Text"/>
                <a:ea typeface="Golos Text"/>
              </a:rPr>
              <a:t>01</a:t>
            </a:r>
            <a:endParaRPr lang="fr-FR" sz="4200" b="0" strike="noStrike" spc="-1">
              <a:solidFill>
                <a:schemeClr val="dk1"/>
              </a:solidFill>
              <a:latin typeface="Arial"/>
            </a:endParaRPr>
          </a:p>
        </p:txBody>
      </p:sp>
      <p:sp>
        <p:nvSpPr>
          <p:cNvPr id="179" name="PlaceHolder 3"/>
          <p:cNvSpPr>
            <a:spLocks noGrp="1"/>
          </p:cNvSpPr>
          <p:nvPr>
            <p:ph type="subTitle"/>
          </p:nvPr>
        </p:nvSpPr>
        <p:spPr>
          <a:xfrm>
            <a:off x="2057400" y="3571920"/>
            <a:ext cx="5581440" cy="694800"/>
          </a:xfrm>
          <a:prstGeom prst="rect">
            <a:avLst/>
          </a:prstGeom>
          <a:noFill/>
          <a:ln w="0">
            <a:noFill/>
          </a:ln>
        </p:spPr>
        <p:txBody>
          <a:bodyPr lIns="91440" tIns="91440" rIns="91440" bIns="91440" anchor="t">
            <a:normAutofit/>
          </a:bodyPr>
          <a:lstStyle/>
          <a:p>
            <a:pPr indent="0" algn="ctr">
              <a:buNone/>
            </a:pPr>
            <a:endParaRPr lang="en-US" sz="1550" b="0" strike="noStrike" spc="-1" dirty="0">
              <a:solidFill>
                <a:schemeClr val="dk1"/>
              </a:solidFill>
              <a:latin typeface="Commissioner"/>
              <a:ea typeface="Commission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p:nvPr>
        </p:nvSpPr>
        <p:spPr>
          <a:xfrm>
            <a:off x="1378686" y="1140153"/>
            <a:ext cx="5762160" cy="1047907"/>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Commissioner"/>
                <a:ea typeface="Commissioner"/>
              </a:rPr>
              <a:t>The project aims to develop a system that allows a robot to autonomously navigate from a starting point to a destination with safety and efficiency. This involves real-time responses to environmental changes and obstacles, optimizing its route continuously.</a:t>
            </a:r>
            <a:endParaRPr lang="fr-FR" sz="1400" b="0" strike="noStrike" spc="-1" dirty="0">
              <a:solidFill>
                <a:srgbClr val="000000"/>
              </a:solidFill>
              <a:latin typeface="Arial"/>
            </a:endParaRPr>
          </a:p>
        </p:txBody>
      </p:sp>
      <p:sp>
        <p:nvSpPr>
          <p:cNvPr id="181" name="PlaceHolder 2"/>
          <p:cNvSpPr>
            <a:spLocks noGrp="1"/>
          </p:cNvSpPr>
          <p:nvPr>
            <p:ph type="title"/>
          </p:nvPr>
        </p:nvSpPr>
        <p:spPr>
          <a:xfrm>
            <a:off x="201285" y="414521"/>
            <a:ext cx="7714800" cy="55224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100" b="0" strike="noStrike" spc="-1" dirty="0">
                <a:solidFill>
                  <a:schemeClr val="dk1"/>
                </a:solidFill>
                <a:latin typeface="Golos Text"/>
                <a:ea typeface="Golos Text"/>
              </a:rPr>
              <a:t>Aim: Robot navigation from A to B</a:t>
            </a:r>
            <a:endParaRPr lang="fr-FR" sz="3100" b="0" strike="noStrike" spc="-1" dirty="0">
              <a:solidFill>
                <a:schemeClr val="dk1"/>
              </a:solidFill>
              <a:latin typeface="Arial"/>
            </a:endParaRPr>
          </a:p>
        </p:txBody>
      </p:sp>
      <p:pic>
        <p:nvPicPr>
          <p:cNvPr id="2" name="image3.png">
            <a:extLst>
              <a:ext uri="{FF2B5EF4-FFF2-40B4-BE49-F238E27FC236}">
                <a16:creationId xmlns:a16="http://schemas.microsoft.com/office/drawing/2014/main" id="{8CFAEBA8-30C0-4E95-857F-EB96D20D12F2}"/>
              </a:ext>
            </a:extLst>
          </p:cNvPr>
          <p:cNvPicPr>
            <a:picLocks noChangeAspect="1"/>
          </p:cNvPicPr>
          <p:nvPr/>
        </p:nvPicPr>
        <p:blipFill>
          <a:blip r:embed="rId2"/>
          <a:stretch>
            <a:fillRect/>
          </a:stretch>
        </p:blipFill>
        <p:spPr bwMode="auto">
          <a:xfrm>
            <a:off x="1748155" y="2571750"/>
            <a:ext cx="5647690" cy="1919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038480" y="923760"/>
            <a:ext cx="3428640" cy="16380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dirty="0">
                <a:solidFill>
                  <a:schemeClr val="dk1"/>
                </a:solidFill>
                <a:latin typeface="Golos Text"/>
                <a:ea typeface="Golos Text"/>
              </a:rPr>
              <a:t>Technologies: ROS2, YOLO, Dijkstra’s, Web API, Quantum</a:t>
            </a:r>
            <a:endParaRPr lang="fr-FR" sz="2800" b="0" strike="noStrike" spc="-1" dirty="0">
              <a:solidFill>
                <a:schemeClr val="dk1"/>
              </a:solidFill>
              <a:latin typeface="Arial"/>
            </a:endParaRPr>
          </a:p>
        </p:txBody>
      </p:sp>
      <p:sp>
        <p:nvSpPr>
          <p:cNvPr id="183" name="PlaceHolder 2"/>
          <p:cNvSpPr>
            <a:spLocks noGrp="1"/>
          </p:cNvSpPr>
          <p:nvPr>
            <p:ph type="subTitle"/>
          </p:nvPr>
        </p:nvSpPr>
        <p:spPr>
          <a:xfrm>
            <a:off x="4038480" y="2638440"/>
            <a:ext cx="3428640" cy="1580760"/>
          </a:xfrm>
          <a:prstGeom prst="rect">
            <a:avLst/>
          </a:prstGeom>
          <a:noFill/>
          <a:ln w="0">
            <a:noFill/>
          </a:ln>
        </p:spPr>
        <p:txBody>
          <a:bodyPr lIns="91440" tIns="91440" rIns="91440" bIns="91440" anchor="t">
            <a:normAutofit fontScale="87065"/>
          </a:bodyPr>
          <a:lstStyle/>
          <a:p>
            <a:pPr indent="0" algn="r">
              <a:lnSpc>
                <a:spcPct val="100000"/>
              </a:lnSpc>
              <a:buNone/>
              <a:tabLst>
                <a:tab pos="0" algn="l"/>
              </a:tabLst>
            </a:pPr>
            <a:r>
              <a:rPr lang="en" sz="1550" b="0" strike="noStrike" spc="-1" dirty="0">
                <a:solidFill>
                  <a:schemeClr val="dk1"/>
                </a:solidFill>
                <a:latin typeface="Commissioner"/>
                <a:ea typeface="Commissioner"/>
              </a:rPr>
              <a:t>The navigation system employs several cutting-edge technologies: ROS2 for localization, YOLO for obstacle detection, Dijkstra’s algorithm for efficient pathfinding, Web API for real-time tracking, and quantum computing to optimize computations and enhance decision-making capabilities.</a:t>
            </a:r>
            <a:endParaRPr lang="en-US" sz="1550" b="0" strike="noStrike" spc="-1" dirty="0">
              <a:solidFill>
                <a:srgbClr val="000000"/>
              </a:solidFill>
              <a:latin typeface="OpenSymbol"/>
            </a:endParaRPr>
          </a:p>
        </p:txBody>
      </p:sp>
      <p:pic>
        <p:nvPicPr>
          <p:cNvPr id="2" name="image4.png">
            <a:extLst>
              <a:ext uri="{FF2B5EF4-FFF2-40B4-BE49-F238E27FC236}">
                <a16:creationId xmlns:a16="http://schemas.microsoft.com/office/drawing/2014/main" id="{B453F195-FA7F-E82C-B7CD-53119A1AB4C3}"/>
              </a:ext>
            </a:extLst>
          </p:cNvPr>
          <p:cNvPicPr>
            <a:picLocks noChangeAspect="1"/>
          </p:cNvPicPr>
          <p:nvPr/>
        </p:nvPicPr>
        <p:blipFill>
          <a:blip r:embed="rId2"/>
          <a:stretch>
            <a:fillRect/>
          </a:stretch>
        </p:blipFill>
        <p:spPr bwMode="auto">
          <a:xfrm>
            <a:off x="871896" y="564196"/>
            <a:ext cx="1916482" cy="2113025"/>
          </a:xfrm>
          <a:prstGeom prst="rect">
            <a:avLst/>
          </a:prstGeom>
        </p:spPr>
      </p:pic>
      <p:pic>
        <p:nvPicPr>
          <p:cNvPr id="2052" name="Picture 4" descr="Object detection with YOLO: implementations and how to use them | by  enrique a. | Medium">
            <a:extLst>
              <a:ext uri="{FF2B5EF4-FFF2-40B4-BE49-F238E27FC236}">
                <a16:creationId xmlns:a16="http://schemas.microsoft.com/office/drawing/2014/main" id="{56DED0FC-CDF1-2504-6743-539135430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7847" y="2216610"/>
            <a:ext cx="1594153" cy="8436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 Introduction to Dijkstra's Algorithm: Theory and Python Implementation |  by Andreas Soularidis | Python in Plain English">
            <a:extLst>
              <a:ext uri="{FF2B5EF4-FFF2-40B4-BE49-F238E27FC236}">
                <a16:creationId xmlns:a16="http://schemas.microsoft.com/office/drawing/2014/main" id="{A15DF0EB-E9BC-A869-A3F4-9C16DA827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458" y="3667125"/>
            <a:ext cx="31051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Web API? - Got API - All about APIs">
            <a:extLst>
              <a:ext uri="{FF2B5EF4-FFF2-40B4-BE49-F238E27FC236}">
                <a16:creationId xmlns:a16="http://schemas.microsoft.com/office/drawing/2014/main" id="{9810BAAA-9081-640F-ADF3-EAF07AC07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654" y="841694"/>
            <a:ext cx="1177504" cy="11722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47759" y="408374"/>
            <a:ext cx="6622835" cy="7999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100" b="0" strike="noStrike" spc="-1" dirty="0">
                <a:solidFill>
                  <a:schemeClr val="dk1"/>
                </a:solidFill>
                <a:latin typeface="Golos Text"/>
                <a:ea typeface="Golos Text"/>
              </a:rPr>
              <a:t>Innovative approach using quantum tech</a:t>
            </a:r>
            <a:endParaRPr lang="fr-FR" sz="3100" b="0" strike="noStrike" spc="-1" dirty="0">
              <a:solidFill>
                <a:schemeClr val="dk1"/>
              </a:solidFill>
              <a:latin typeface="Arial"/>
            </a:endParaRPr>
          </a:p>
        </p:txBody>
      </p:sp>
      <p:sp>
        <p:nvSpPr>
          <p:cNvPr id="185" name="PlaceHolder 2"/>
          <p:cNvSpPr>
            <a:spLocks noGrp="1"/>
          </p:cNvSpPr>
          <p:nvPr>
            <p:ph type="subTitle"/>
          </p:nvPr>
        </p:nvSpPr>
        <p:spPr>
          <a:xfrm>
            <a:off x="893085" y="1166232"/>
            <a:ext cx="5805079" cy="1471162"/>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Commissioner"/>
                <a:ea typeface="Commissioner"/>
              </a:rPr>
              <a:t>The integration of quantum technology into autonomous navigation offers significant advantages over classical methods. Quantum algorithms can process vast amounts of data and optimize routing in real-time, enhancing the robot's ability to navigate complex environments quickly. This approach not only improves accuracy but also introduces new levels of intelligence in decision-making processes under uncertainty.</a:t>
            </a:r>
            <a:endParaRPr lang="en-US" sz="1400" b="0" strike="noStrike" spc="-1" dirty="0">
              <a:solidFill>
                <a:srgbClr val="000000"/>
              </a:solidFill>
              <a:latin typeface="OpenSymbol"/>
            </a:endParaRPr>
          </a:p>
        </p:txBody>
      </p:sp>
      <p:pic>
        <p:nvPicPr>
          <p:cNvPr id="3074" name="Picture 2" descr="Converging Artificial Intelligence and Quantum Technologies: Accelerated  Growth Effects in Technological Evolution">
            <a:extLst>
              <a:ext uri="{FF2B5EF4-FFF2-40B4-BE49-F238E27FC236}">
                <a16:creationId xmlns:a16="http://schemas.microsoft.com/office/drawing/2014/main" id="{5B33E9ED-8029-AA4E-7B09-7B2DC92D3B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59" y="2754693"/>
            <a:ext cx="3638674" cy="1735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 name="Google Shape;332;p45"/>
          <p:cNvGrpSpPr/>
          <p:nvPr/>
        </p:nvGrpSpPr>
        <p:grpSpPr>
          <a:xfrm>
            <a:off x="0" y="0"/>
            <a:ext cx="2473560" cy="4131000"/>
            <a:chOff x="0" y="0"/>
            <a:chExt cx="2473560" cy="4131000"/>
          </a:xfrm>
        </p:grpSpPr>
        <p:sp>
          <p:nvSpPr>
            <p:cNvPr id="187" name="Google Shape;333;p45"/>
            <p:cNvSpPr/>
            <p:nvPr/>
          </p:nvSpPr>
          <p:spPr>
            <a:xfrm>
              <a:off x="0" y="1012680"/>
              <a:ext cx="2473560" cy="86976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88" name="Google Shape;334;p45"/>
            <p:cNvCxnSpPr/>
            <p:nvPr/>
          </p:nvCxnSpPr>
          <p:spPr>
            <a:xfrm flipV="1">
              <a:off x="711000" y="0"/>
              <a:ext cx="360" cy="4131360"/>
            </a:xfrm>
            <a:prstGeom prst="straightConnector1">
              <a:avLst/>
            </a:prstGeom>
            <a:ln w="9525">
              <a:solidFill>
                <a:srgbClr val="0A0A0A"/>
              </a:solidFill>
              <a:round/>
            </a:ln>
          </p:spPr>
        </p:cxnSp>
      </p:grpSp>
      <p:sp>
        <p:nvSpPr>
          <p:cNvPr id="189" name="PlaceHolder 1"/>
          <p:cNvSpPr>
            <a:spLocks noGrp="1"/>
          </p:cNvSpPr>
          <p:nvPr>
            <p:ph type="title"/>
          </p:nvPr>
        </p:nvSpPr>
        <p:spPr>
          <a:xfrm>
            <a:off x="1514520" y="2038320"/>
            <a:ext cx="4943160" cy="1476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200" b="0" strike="noStrike" spc="-1">
                <a:solidFill>
                  <a:schemeClr val="dk1"/>
                </a:solidFill>
                <a:latin typeface="Golos Text"/>
                <a:ea typeface="Golos Text"/>
              </a:rPr>
              <a:t>Localization with ROS2</a:t>
            </a:r>
            <a:endParaRPr lang="fr-FR" sz="4200" b="0" strike="noStrike" spc="-1">
              <a:solidFill>
                <a:schemeClr val="dk1"/>
              </a:solidFill>
              <a:latin typeface="Arial"/>
            </a:endParaRPr>
          </a:p>
        </p:txBody>
      </p:sp>
      <p:sp>
        <p:nvSpPr>
          <p:cNvPr id="190" name="PlaceHolder 2"/>
          <p:cNvSpPr>
            <a:spLocks noGrp="1"/>
          </p:cNvSpPr>
          <p:nvPr>
            <p:ph type="title"/>
          </p:nvPr>
        </p:nvSpPr>
        <p:spPr>
          <a:xfrm>
            <a:off x="1514520" y="1009800"/>
            <a:ext cx="1076040" cy="8665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200" b="0" strike="noStrike" spc="-1">
                <a:solidFill>
                  <a:schemeClr val="dk1"/>
                </a:solidFill>
                <a:latin typeface="Golos Text"/>
                <a:ea typeface="Golos Text"/>
              </a:rPr>
              <a:t>02</a:t>
            </a:r>
            <a:endParaRPr lang="fr-FR" sz="4200" b="0" strike="noStrike" spc="-1">
              <a:solidFill>
                <a:schemeClr val="dk1"/>
              </a:solidFill>
              <a:latin typeface="Arial"/>
            </a:endParaRPr>
          </a:p>
        </p:txBody>
      </p:sp>
      <p:sp>
        <p:nvSpPr>
          <p:cNvPr id="191" name="PlaceHolder 3"/>
          <p:cNvSpPr>
            <a:spLocks noGrp="1"/>
          </p:cNvSpPr>
          <p:nvPr>
            <p:ph type="subTitle"/>
          </p:nvPr>
        </p:nvSpPr>
        <p:spPr>
          <a:xfrm>
            <a:off x="1514520" y="3571920"/>
            <a:ext cx="4943160" cy="694800"/>
          </a:xfrm>
          <a:prstGeom prst="rect">
            <a:avLst/>
          </a:prstGeom>
          <a:noFill/>
          <a:ln w="0">
            <a:noFill/>
          </a:ln>
        </p:spPr>
        <p:txBody>
          <a:bodyPr lIns="91440" tIns="91440" rIns="91440" bIns="91440" anchor="t">
            <a:normAutofit/>
          </a:bodyPr>
          <a:lstStyle/>
          <a:p>
            <a:pPr indent="0" algn="ctr">
              <a:buNone/>
            </a:pPr>
            <a:endParaRPr lang="en-US" sz="1550" b="0" strike="noStrike" spc="-1">
              <a:solidFill>
                <a:schemeClr val="dk1"/>
              </a:solidFill>
              <a:latin typeface="Commissioner"/>
              <a:ea typeface="Commission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77229" y="590828"/>
            <a:ext cx="8125522" cy="1342800"/>
          </a:xfrm>
          <a:prstGeom prst="rect">
            <a:avLst/>
          </a:prstGeom>
          <a:noFill/>
          <a:ln w="0">
            <a:noFill/>
          </a:ln>
        </p:spPr>
        <p:txBody>
          <a:bodyPr lIns="91440" tIns="91440" rIns="91440" bIns="91440" anchor="b">
            <a:normAutofit fontScale="95007"/>
          </a:bodyPr>
          <a:lstStyle/>
          <a:p>
            <a:pPr indent="0" algn="ctr">
              <a:lnSpc>
                <a:spcPct val="100000"/>
              </a:lnSpc>
              <a:buNone/>
              <a:tabLst>
                <a:tab pos="0" algn="l"/>
              </a:tabLst>
            </a:pPr>
            <a:r>
              <a:rPr lang="en" sz="4000" b="0" strike="noStrike" spc="-1" dirty="0">
                <a:solidFill>
                  <a:schemeClr val="dk1"/>
                </a:solidFill>
                <a:latin typeface="Golos Text"/>
                <a:ea typeface="Golos Text"/>
              </a:rPr>
              <a:t>Mapping steps using TurtleBot3 simulation</a:t>
            </a:r>
            <a:endParaRPr lang="fr-FR" sz="4000" b="0" strike="noStrike" spc="-1" dirty="0">
              <a:solidFill>
                <a:schemeClr val="dk1"/>
              </a:solidFill>
              <a:latin typeface="Arial"/>
            </a:endParaRPr>
          </a:p>
        </p:txBody>
      </p:sp>
      <p:sp>
        <p:nvSpPr>
          <p:cNvPr id="193" name="PlaceHolder 2"/>
          <p:cNvSpPr>
            <a:spLocks noGrp="1"/>
          </p:cNvSpPr>
          <p:nvPr>
            <p:ph type="subTitle"/>
          </p:nvPr>
        </p:nvSpPr>
        <p:spPr>
          <a:xfrm>
            <a:off x="877228" y="1758176"/>
            <a:ext cx="8125521" cy="1103970"/>
          </a:xfrm>
          <a:prstGeom prst="rect">
            <a:avLst/>
          </a:prstGeom>
          <a:noFill/>
          <a:ln w="0">
            <a:noFill/>
          </a:ln>
        </p:spPr>
        <p:txBody>
          <a:bodyPr lIns="91440" tIns="91440" rIns="91440" bIns="91440" anchor="t">
            <a:normAutofit lnSpcReduction="10000"/>
          </a:bodyPr>
          <a:lstStyle/>
          <a:p>
            <a:pPr indent="0" algn="ctr">
              <a:lnSpc>
                <a:spcPct val="100000"/>
              </a:lnSpc>
              <a:buNone/>
              <a:tabLst>
                <a:tab pos="0" algn="l"/>
              </a:tabLst>
            </a:pPr>
            <a:r>
              <a:rPr lang="en" sz="1550" b="0" strike="noStrike" spc="-1" dirty="0">
                <a:solidFill>
                  <a:schemeClr val="dk1"/>
                </a:solidFill>
                <a:latin typeface="Commissioner"/>
                <a:ea typeface="Commissioner"/>
              </a:rPr>
              <a:t>Mapping begins with launching the TurtleBot3 simulation in ROS2, allowing the robot to explore its environment. The process involves using various parameters to simulate different scenarios, like obstacle presence. By conducting simulations, the robot gathers data to create a comprehensive map of the environment, which is crucial for navigation.</a:t>
            </a:r>
            <a:endParaRPr lang="en-US" sz="1550" b="0" strike="noStrike" spc="-1" dirty="0">
              <a:solidFill>
                <a:srgbClr val="000000"/>
              </a:solidFill>
              <a:latin typeface="OpenSymbol"/>
            </a:endParaRPr>
          </a:p>
        </p:txBody>
      </p:sp>
      <p:pic>
        <p:nvPicPr>
          <p:cNvPr id="3" name="image7.png">
            <a:extLst>
              <a:ext uri="{FF2B5EF4-FFF2-40B4-BE49-F238E27FC236}">
                <a16:creationId xmlns:a16="http://schemas.microsoft.com/office/drawing/2014/main" id="{BE368A88-42C2-93C6-9E92-B360109A12EB}"/>
              </a:ext>
            </a:extLst>
          </p:cNvPr>
          <p:cNvPicPr>
            <a:picLocks noChangeAspect="1"/>
          </p:cNvPicPr>
          <p:nvPr/>
        </p:nvPicPr>
        <p:blipFill>
          <a:blip r:embed="rId2"/>
          <a:stretch>
            <a:fillRect/>
          </a:stretch>
        </p:blipFill>
        <p:spPr bwMode="auto">
          <a:xfrm>
            <a:off x="1167157" y="2766151"/>
            <a:ext cx="2973662" cy="1561291"/>
          </a:xfrm>
          <a:prstGeom prst="rect">
            <a:avLst/>
          </a:prstGeom>
        </p:spPr>
      </p:pic>
      <p:pic>
        <p:nvPicPr>
          <p:cNvPr id="4" name="image1.png">
            <a:extLst>
              <a:ext uri="{FF2B5EF4-FFF2-40B4-BE49-F238E27FC236}">
                <a16:creationId xmlns:a16="http://schemas.microsoft.com/office/drawing/2014/main" id="{BDC6DB50-6900-C603-F1BA-005860201C55}"/>
              </a:ext>
            </a:extLst>
          </p:cNvPr>
          <p:cNvPicPr>
            <a:picLocks noChangeAspect="1"/>
          </p:cNvPicPr>
          <p:nvPr/>
        </p:nvPicPr>
        <p:blipFill>
          <a:blip r:embed="rId3"/>
          <a:stretch>
            <a:fillRect/>
          </a:stretch>
        </p:blipFill>
        <p:spPr bwMode="auto">
          <a:xfrm>
            <a:off x="5969867" y="2800308"/>
            <a:ext cx="1623657" cy="14929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p:nvPr>
        </p:nvSpPr>
        <p:spPr>
          <a:xfrm>
            <a:off x="1695600" y="1762200"/>
            <a:ext cx="5762160" cy="2095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Commissioner"/>
                <a:ea typeface="Commissioner"/>
              </a:rPr>
              <a:t>Simultaneous Localization and Mapping (SLAM) is implemented using Cartographer in ROS2. This software processes sensor data from the robot, allowing it to build a map while keeping track of its position within that map. The algorithm continually updates the map and localization data in real-time, providing a dynamic navigation experience even in changing environments.</a:t>
            </a:r>
            <a:endParaRPr lang="fr-FR" sz="1400" b="0" strike="noStrike" spc="-1" dirty="0">
              <a:solidFill>
                <a:srgbClr val="000000"/>
              </a:solidFill>
              <a:latin typeface="Arial"/>
            </a:endParaRPr>
          </a:p>
        </p:txBody>
      </p:sp>
      <p:sp>
        <p:nvSpPr>
          <p:cNvPr id="195" name="PlaceHolder 2"/>
          <p:cNvSpPr>
            <a:spLocks noGrp="1"/>
          </p:cNvSpPr>
          <p:nvPr>
            <p:ph type="title"/>
          </p:nvPr>
        </p:nvSpPr>
        <p:spPr>
          <a:xfrm>
            <a:off x="714240" y="466560"/>
            <a:ext cx="7714800" cy="55224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100" b="0" strike="noStrike" spc="-1">
                <a:solidFill>
                  <a:schemeClr val="dk1"/>
                </a:solidFill>
                <a:latin typeface="Golos Text"/>
                <a:ea typeface="Golos Text"/>
              </a:rPr>
              <a:t>SLAM implementation with Cartographer</a:t>
            </a:r>
            <a:endParaRPr lang="fr-FR" sz="31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468</Words>
  <Application>Microsoft Office PowerPoint</Application>
  <PresentationFormat>On-screen Show (16:9)</PresentationFormat>
  <Paragraphs>23</Paragraphs>
  <Slides>12</Slides>
  <Notes>0</Notes>
  <HiddenSlides>0</HiddenSlides>
  <MMClips>0</MMClips>
  <ScaleCrop>false</ScaleCrop>
  <HeadingPairs>
    <vt:vector size="6" baseType="variant">
      <vt:variant>
        <vt:lpstr>Fonts Used</vt:lpstr>
      </vt:variant>
      <vt:variant>
        <vt:i4>6</vt:i4>
      </vt:variant>
      <vt:variant>
        <vt:lpstr>Theme</vt:lpstr>
      </vt:variant>
      <vt:variant>
        <vt:i4>36</vt:i4>
      </vt:variant>
      <vt:variant>
        <vt:lpstr>Slide Titles</vt:lpstr>
      </vt:variant>
      <vt:variant>
        <vt:i4>12</vt:i4>
      </vt:variant>
    </vt:vector>
  </HeadingPairs>
  <TitlesOfParts>
    <vt:vector size="54" baseType="lpstr">
      <vt:lpstr>Arial</vt:lpstr>
      <vt:lpstr>Commissioner</vt:lpstr>
      <vt:lpstr>Golos Text</vt:lpstr>
      <vt:lpstr>OpenSymbol</vt:lpstr>
      <vt:lpstr>Symbol</vt:lpstr>
      <vt:lpstr>Wingdings</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Formulating a Research Problem for University Students by Slidesgo</vt:lpstr>
      <vt:lpstr>Slidesgo Final Pages</vt:lpstr>
      <vt:lpstr>Slidesgo Final Pages</vt:lpstr>
      <vt:lpstr>Slidesgo Final Pages</vt:lpstr>
      <vt:lpstr>Slidesgo Final Pages</vt:lpstr>
      <vt:lpstr>Quantum Navigation System</vt:lpstr>
      <vt:lpstr>Introduction</vt:lpstr>
      <vt:lpstr>Project Overview</vt:lpstr>
      <vt:lpstr>Aim: Robot navigation from A to B</vt:lpstr>
      <vt:lpstr>Technologies: ROS2, YOLO, Dijkstra’s, Web API, Quantum</vt:lpstr>
      <vt:lpstr>Innovative approach using quantum tech</vt:lpstr>
      <vt:lpstr>Localization with ROS2</vt:lpstr>
      <vt:lpstr>Mapping steps using TurtleBot3 simulation</vt:lpstr>
      <vt:lpstr>SLAM implementation with Cartographer</vt:lpstr>
      <vt:lpstr>Saving and utilizing the map for navigation</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Jaya charan Ambati</cp:lastModifiedBy>
  <cp:revision>1</cp:revision>
  <dcterms:modified xsi:type="dcterms:W3CDTF">2025-03-13T13:20:32Z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2025-03-13T16:20:20Z</dcterms:created>
  <dc:creator>Unknown Creator</dc:creator>
  <dc:description/>
  <dc:language>en-US</dc:language>
  <cp:lastModifiedBy>Unknown Creator</cp:lastModifiedBy>
  <dcterms:modified xsi:type="dcterms:W3CDTF">2025-03-13T16:20:20Z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