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1" r:id="rId8"/>
    <p:sldId id="260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9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9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2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3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898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92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2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8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0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0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2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114D26-BE57-412C-BA8E-9B127B1CF15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738AE8-C2F3-46A6-A440-29D86E6D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661680"/>
          </a:xfrm>
        </p:spPr>
        <p:txBody>
          <a:bodyPr anchor="ctr"/>
          <a:lstStyle/>
          <a:p>
            <a:r>
              <a:rPr lang="en-US" sz="4000" dirty="0" smtClean="0">
                <a:solidFill>
                  <a:schemeClr val="accent4"/>
                </a:solidFill>
                <a:latin typeface="Activa-Bold" pitchFamily="2" charset="0"/>
                <a:ea typeface="Adobe Gothic Std B" panose="020B0800000000000000" pitchFamily="34" charset="-128"/>
              </a:rPr>
              <a:t>N.JAYACHITRA</a:t>
            </a:r>
            <a:br>
              <a:rPr lang="en-US" sz="4000" dirty="0" smtClean="0">
                <a:solidFill>
                  <a:schemeClr val="accent4"/>
                </a:solidFill>
                <a:latin typeface="Activa-Bold" pitchFamily="2" charset="0"/>
                <a:ea typeface="Adobe Gothic Std B" panose="020B0800000000000000" pitchFamily="34" charset="-128"/>
              </a:rPr>
            </a:br>
            <a:r>
              <a:rPr lang="en-US" sz="4000" dirty="0" smtClean="0">
                <a:solidFill>
                  <a:schemeClr val="accent4"/>
                </a:solidFill>
                <a:latin typeface="Activa-Bold" pitchFamily="2" charset="0"/>
                <a:ea typeface="Adobe Gothic Std B" panose="020B0800000000000000" pitchFamily="34" charset="-128"/>
              </a:rPr>
              <a:t>BE CSE</a:t>
            </a:r>
            <a:br>
              <a:rPr lang="en-US" sz="4000" dirty="0" smtClean="0">
                <a:solidFill>
                  <a:schemeClr val="accent4"/>
                </a:solidFill>
                <a:latin typeface="Activa-Bold" pitchFamily="2" charset="0"/>
                <a:ea typeface="Adobe Gothic Std B" panose="020B0800000000000000" pitchFamily="34" charset="-128"/>
              </a:rPr>
            </a:br>
            <a:r>
              <a:rPr lang="en-US" sz="4000" dirty="0" smtClean="0">
                <a:solidFill>
                  <a:schemeClr val="accent4"/>
                </a:solidFill>
                <a:latin typeface="Activa-Bold" pitchFamily="2" charset="0"/>
                <a:ea typeface="Adobe Gothic Std B" panose="020B0800000000000000" pitchFamily="34" charset="-128"/>
              </a:rPr>
              <a:t>EXPLORTORY DATA</a:t>
            </a:r>
            <a:br>
              <a:rPr lang="en-US" sz="4000" dirty="0" smtClean="0">
                <a:solidFill>
                  <a:schemeClr val="accent4"/>
                </a:solidFill>
                <a:latin typeface="Activa-Bold" pitchFamily="2" charset="0"/>
                <a:ea typeface="Adobe Gothic Std B" panose="020B0800000000000000" pitchFamily="34" charset="-128"/>
              </a:rPr>
            </a:br>
            <a:r>
              <a:rPr lang="en-US" sz="4000" dirty="0" smtClean="0">
                <a:solidFill>
                  <a:schemeClr val="accent4"/>
                </a:solidFill>
                <a:latin typeface="Activa-Bold" pitchFamily="2" charset="0"/>
                <a:ea typeface="Adobe Gothic Std B" panose="020B0800000000000000" pitchFamily="34" charset="-128"/>
              </a:rPr>
              <a:t>ANLAYSIS</a:t>
            </a:r>
            <a:endParaRPr lang="en-US" sz="4000" dirty="0">
              <a:solidFill>
                <a:schemeClr val="accent4"/>
              </a:solidFill>
              <a:latin typeface="Activa-Bold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530" y="3513906"/>
            <a:ext cx="6815669" cy="1320802"/>
          </a:xfrm>
        </p:spPr>
        <p:txBody>
          <a:bodyPr anchor="b"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dobe Garamond Pro Bold" panose="02020702060506020403" pitchFamily="18" charset="0"/>
              </a:rPr>
              <a:t>&amp; MACHINE LEARNING PRECTION</a:t>
            </a:r>
          </a:p>
        </p:txBody>
      </p:sp>
    </p:spTree>
    <p:extLst>
      <p:ext uri="{BB962C8B-B14F-4D97-AF65-F5344CB8AC3E}">
        <p14:creationId xmlns:p14="http://schemas.microsoft.com/office/powerpoint/2010/main" val="28666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VISUALITION</a:t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Breast </a:t>
            </a:r>
            <a:r>
              <a:rPr lang="en-US" dirty="0">
                <a:solidFill>
                  <a:srgbClr val="002060"/>
                </a:solidFill>
              </a:rPr>
              <a:t>cancer </a:t>
            </a:r>
            <a:r>
              <a:rPr lang="en-US" dirty="0" smtClean="0">
                <a:solidFill>
                  <a:srgbClr val="002060"/>
                </a:solidFill>
              </a:rPr>
              <a:t>surgery type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481943"/>
            <a:ext cx="9821088" cy="3670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35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MACHINE LEARNING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629022"/>
          </a:xfrm>
        </p:spPr>
        <p:txBody>
          <a:bodyPr/>
          <a:lstStyle/>
          <a:p>
            <a:r>
              <a:rPr lang="en-US" dirty="0"/>
              <a:t>Machine Learning is making the computer learn from studying data and statistics.</a:t>
            </a:r>
          </a:p>
          <a:p>
            <a:r>
              <a:rPr lang="en-US" dirty="0"/>
              <a:t>Machine Learning is a step into the direction of artificial intelligence (AI).</a:t>
            </a:r>
          </a:p>
          <a:p>
            <a:r>
              <a:rPr lang="en-US" dirty="0"/>
              <a:t>Machine Learning is a program that analyses data and learns to predict the outcome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18458"/>
            <a:ext cx="9601196" cy="183847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MACHINE LEARNING WORK</a:t>
            </a: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11" y="3108960"/>
            <a:ext cx="8854638" cy="2185279"/>
          </a:xfrm>
        </p:spPr>
      </p:pic>
    </p:spTree>
    <p:extLst>
      <p:ext uri="{BB962C8B-B14F-4D97-AF65-F5344CB8AC3E}">
        <p14:creationId xmlns:p14="http://schemas.microsoft.com/office/powerpoint/2010/main" val="2928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TYPES OF ML</a:t>
            </a:r>
            <a:br>
              <a:rPr lang="en-US" dirty="0" smtClean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911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is a 3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35" y="2442753"/>
            <a:ext cx="5930536" cy="3754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4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Logistic regression </a:t>
            </a:r>
            <a:r>
              <a:rPr lang="en-US" dirty="0">
                <a:solidFill>
                  <a:srgbClr val="00B050"/>
                </a:solidFill>
              </a:rP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 regression is one of the most popular Machine Learning algorithms, which comes under the Supervised Learning technique.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used for predicting the categorical dependent variable using a given set of independent variables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 regression predicts the output of a categorical dependent </a:t>
            </a:r>
            <a:r>
              <a:rPr lang="en-US" dirty="0" smtClean="0"/>
              <a:t>variable.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 regression is </a:t>
            </a:r>
            <a:r>
              <a:rPr lang="en-US" b="1" dirty="0"/>
              <a:t>a statistical analysis method to predict a binary outcome, such as yes or no, based on prior observations of a data set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logistic regression model predicts a dependent data variable by analyzing the relationship between one or more existing independent variables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 regression is used across many scientific fields. </a:t>
            </a:r>
          </a:p>
        </p:txBody>
      </p:sp>
    </p:spTree>
    <p:extLst>
      <p:ext uri="{BB962C8B-B14F-4D97-AF65-F5344CB8AC3E}">
        <p14:creationId xmlns:p14="http://schemas.microsoft.com/office/powerpoint/2010/main" val="12345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Logistic </a:t>
            </a:r>
            <a:r>
              <a:rPr lang="en-US" dirty="0" smtClean="0">
                <a:solidFill>
                  <a:srgbClr val="00B050"/>
                </a:solidFill>
              </a:rPr>
              <a:t>regression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Model the building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 Precision vs Recall curve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Test accuracy of the </a:t>
            </a:r>
            <a:r>
              <a:rPr lang="en-US" dirty="0"/>
              <a:t>result(Creation of Confusion matrix)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Visualizing the test set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Model The </a:t>
            </a:r>
            <a:r>
              <a:rPr lang="en-US" dirty="0" err="1" smtClean="0">
                <a:solidFill>
                  <a:srgbClr val="00B0F0"/>
                </a:solidFill>
              </a:rPr>
              <a:t>Buliding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machine learning </a:t>
            </a:r>
            <a:r>
              <a:rPr lang="en-US" dirty="0" err="1"/>
              <a:t>optimisation</a:t>
            </a:r>
            <a:r>
              <a:rPr lang="en-US" dirty="0"/>
              <a:t>.</a:t>
            </a:r>
          </a:p>
          <a:p>
            <a:r>
              <a:rPr lang="en-US" dirty="0"/>
              <a:t>Deploy the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92" y="3108960"/>
            <a:ext cx="5775736" cy="3037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1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8932815" cy="6637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Plot Precision vs Recall curve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0503"/>
            <a:ext cx="9601196" cy="3291841"/>
          </a:xfrm>
        </p:spPr>
        <p:txBody>
          <a:bodyPr/>
          <a:lstStyle/>
          <a:p>
            <a:pPr fontAlgn="base"/>
            <a:r>
              <a:rPr lang="en-US" dirty="0"/>
              <a:t>It is important to note that Precision is also called the Positive Predictive Value (PPV).</a:t>
            </a:r>
          </a:p>
          <a:p>
            <a:pPr fontAlgn="base"/>
            <a:r>
              <a:rPr lang="en-US" dirty="0"/>
              <a:t>Recall is also called Sensitivity, Hit Rate or True Positive Rate (TPR).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38" y="3633193"/>
            <a:ext cx="388674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470" y="744583"/>
            <a:ext cx="9601196" cy="1681721"/>
          </a:xfrm>
        </p:spPr>
        <p:txBody>
          <a:bodyPr anchor="t">
            <a:normAutofit fontScale="90000"/>
          </a:bodyPr>
          <a:lstStyle/>
          <a:p>
            <a:pPr fontAlgn="base"/>
            <a:r>
              <a:rPr lang="en-US" b="1" dirty="0">
                <a:solidFill>
                  <a:srgbClr val="00B050"/>
                </a:solidFill>
              </a:rPr>
              <a:t>Test accuracy of the </a:t>
            </a:r>
            <a:r>
              <a:rPr lang="en-US" dirty="0">
                <a:solidFill>
                  <a:srgbClr val="00B050"/>
                </a:solidFill>
              </a:rPr>
              <a:t>result(Creation of Confusion matrix)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confusion matrix is </a:t>
            </a:r>
            <a:r>
              <a:rPr lang="en-US" b="1" dirty="0"/>
              <a:t>a table that is used to define the performance of a classification algorithm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confusion matrix visualizes and summarizes the performance of a classification </a:t>
            </a:r>
            <a:r>
              <a:rPr lang="en-US" dirty="0" smtClean="0"/>
              <a:t>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Given </a:t>
            </a:r>
            <a:r>
              <a:rPr lang="en-US" dirty="0"/>
              <a:t>is an example to know the terms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True </a:t>
            </a:r>
            <a:r>
              <a:rPr lang="en-US" dirty="0"/>
              <a:t>Positive, True Negative, False Negative, and True Negative. True Positive: You projected positive and its turn out to be </a:t>
            </a:r>
            <a:r>
              <a:rPr lang="en-US" dirty="0" smtClean="0"/>
              <a:t>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BREAST CANCER PRECTION</a:t>
            </a:r>
            <a:b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1" y="2583058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1.EXPLORATORY DATA ANLAYSIS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2.DATA PREPROSSING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3.DATA </a:t>
            </a:r>
            <a:r>
              <a:rPr lang="en-US" dirty="0" smtClean="0">
                <a:solidFill>
                  <a:srgbClr val="7030A0"/>
                </a:solidFill>
              </a:rPr>
              <a:t>VISUALITION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4.MACHINE LEARNING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.LOGISTIC </a:t>
            </a:r>
            <a:r>
              <a:rPr lang="en-US" dirty="0" smtClean="0">
                <a:solidFill>
                  <a:srgbClr val="7030A0"/>
                </a:solidFill>
              </a:rPr>
              <a:t>ALOGORITHM &amp; PRECTION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6</a:t>
            </a:r>
            <a:r>
              <a:rPr lang="en-US" smtClean="0">
                <a:solidFill>
                  <a:srgbClr val="7030A0"/>
                </a:solidFill>
              </a:rPr>
              <a:t>.CONCLUSION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584" y="3168710"/>
            <a:ext cx="2314269" cy="1780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6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 accuracy of the </a:t>
            </a:r>
            <a:r>
              <a:rPr lang="en-US" dirty="0">
                <a:solidFill>
                  <a:srgbClr val="00B050"/>
                </a:solidFill>
              </a:rPr>
              <a:t>result(Creation of Confusion matrix)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557463"/>
            <a:ext cx="9207134" cy="331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9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Visualizing the test set result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83" y="2599509"/>
            <a:ext cx="9383434" cy="3265713"/>
          </a:xfrm>
        </p:spPr>
      </p:pic>
    </p:spTree>
    <p:extLst>
      <p:ext uri="{BB962C8B-B14F-4D97-AF65-F5344CB8AC3E}">
        <p14:creationId xmlns:p14="http://schemas.microsoft.com/office/powerpoint/2010/main" val="19018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CONCLUSION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dirty="0" smtClean="0"/>
              <a:t>I have using in </a:t>
            </a:r>
            <a:r>
              <a:rPr lang="en-US" dirty="0"/>
              <a:t>Logistic</a:t>
            </a:r>
            <a:r>
              <a:rPr lang="en-US" dirty="0" smtClean="0"/>
              <a:t> regression model it is a best model in my idea.</a:t>
            </a:r>
          </a:p>
          <a:p>
            <a:r>
              <a:rPr lang="en-US" dirty="0"/>
              <a:t>Our model is able to predict with 97.9% accuracy of the test data. You can use many other techniques to find the best </a:t>
            </a:r>
            <a:r>
              <a:rPr lang="en-US" dirty="0" err="1"/>
              <a:t>hyperparams</a:t>
            </a:r>
            <a:r>
              <a:rPr lang="en-US" dirty="0"/>
              <a:t> to improve the accuracy</a:t>
            </a:r>
            <a:r>
              <a:rPr lang="en-US" dirty="0" smtClean="0"/>
              <a:t>.</a:t>
            </a:r>
          </a:p>
          <a:p>
            <a:r>
              <a:rPr lang="en-US" dirty="0"/>
              <a:t>Maintain a healthy weight. If your weight is healthy, work to maintain that weight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Be physically </a:t>
            </a:r>
            <a:r>
              <a:rPr lang="en-US" dirty="0" smtClean="0"/>
              <a:t>active</a:t>
            </a:r>
            <a:endParaRPr lang="en-US" dirty="0"/>
          </a:p>
          <a:p>
            <a:r>
              <a:rPr lang="en-US" dirty="0" smtClean="0"/>
              <a:t>Limit </a:t>
            </a:r>
            <a:r>
              <a:rPr lang="en-US" dirty="0"/>
              <a:t>postmenopausal hormone therapy.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446848"/>
            <a:ext cx="10659291" cy="5823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36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EXPLOTARY DATA ANALYSIS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Exploratory Data Analysis (EDA) </a:t>
            </a:r>
            <a:r>
              <a:rPr lang="en-US" dirty="0"/>
              <a:t>is an approach to analyze the data using visual techniques.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used to discover trends, patterns, or to check assumptions with the help of statistical summary and graphical representations.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Getting a better understanding of data</a:t>
            </a:r>
            <a:br>
              <a:rPr lang="en-US" dirty="0"/>
            </a:br>
            <a:r>
              <a:rPr lang="en-US" dirty="0"/>
              <a:t>2 Identifying various data patterns</a:t>
            </a:r>
            <a:br>
              <a:rPr lang="en-US" dirty="0"/>
            </a:br>
            <a:r>
              <a:rPr lang="en-US" dirty="0"/>
              <a:t>3 Getting a better understanding of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5287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03422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Exploratory Data Analysis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03" y="2468881"/>
            <a:ext cx="6523442" cy="340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50" y="2468881"/>
            <a:ext cx="4278213" cy="3605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97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DATA PREPROCESSING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preprocessing, a component of data preparation, describes </a:t>
            </a:r>
            <a:r>
              <a:rPr lang="en-US" b="1" dirty="0"/>
              <a:t>any type of processing performed on raw data to prepare it for another data processing procedure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It has traditionally been an important preliminary step for the data mining process</a:t>
            </a:r>
            <a:r>
              <a:rPr lang="en-US" dirty="0" smtClean="0"/>
              <a:t>.</a:t>
            </a:r>
          </a:p>
          <a:p>
            <a:r>
              <a:rPr lang="en-US" dirty="0"/>
              <a:t>Load data in Pandas.</a:t>
            </a:r>
          </a:p>
          <a:p>
            <a:r>
              <a:rPr lang="en-US" dirty="0"/>
              <a:t>Drop columns that aren't useful.</a:t>
            </a:r>
          </a:p>
          <a:p>
            <a:r>
              <a:rPr lang="en-US" dirty="0" smtClean="0"/>
              <a:t>Create </a:t>
            </a:r>
            <a:r>
              <a:rPr lang="en-US" dirty="0"/>
              <a:t>dummy variables.</a:t>
            </a:r>
          </a:p>
          <a:p>
            <a:r>
              <a:rPr lang="en-US" dirty="0"/>
              <a:t>Take care of missing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DATA PREPROSSING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2285999"/>
            <a:ext cx="8981867" cy="3589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70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DATA VISUALITION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is defined as a graphical representation that contains the information and the data.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using visual elements like </a:t>
            </a:r>
            <a:r>
              <a:rPr lang="en-US" b="1" dirty="0"/>
              <a:t>charts, graphs, and maps</a:t>
            </a:r>
            <a:r>
              <a:rPr lang="en-US" dirty="0"/>
              <a:t>, data visualization techniques provide an accessible way to see and understand trends, outliers, and patterns in data</a:t>
            </a:r>
            <a:r>
              <a:rPr lang="en-US" dirty="0" smtClean="0"/>
              <a:t>.</a:t>
            </a:r>
          </a:p>
          <a:p>
            <a:r>
              <a:rPr lang="en-US" dirty="0"/>
              <a:t>The main goal of data visualization is </a:t>
            </a:r>
            <a:r>
              <a:rPr lang="en-US" b="1" dirty="0"/>
              <a:t>to make it easier to identify patterns, trends and outliers in large data 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4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87829"/>
            <a:ext cx="9601196" cy="1828799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DATA VISUALATION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95401" y="1815737"/>
            <a:ext cx="9601196" cy="406013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Breast cancer is compare Male and female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52" y="2716234"/>
            <a:ext cx="6869189" cy="3230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67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VISUALITON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Breast cancer Age wise </a:t>
            </a:r>
            <a:r>
              <a:rPr lang="en-US" dirty="0" err="1" smtClean="0">
                <a:solidFill>
                  <a:schemeClr val="accent2"/>
                </a:solidFill>
              </a:rPr>
              <a:t>visualition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25793"/>
            <a:ext cx="9246324" cy="3958998"/>
          </a:xfrm>
        </p:spPr>
      </p:pic>
    </p:spTree>
    <p:extLst>
      <p:ext uri="{BB962C8B-B14F-4D97-AF65-F5344CB8AC3E}">
        <p14:creationId xmlns:p14="http://schemas.microsoft.com/office/powerpoint/2010/main" val="24235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</TotalTime>
  <Words>683</Words>
  <Application>Microsoft Office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Adobe Gothic Std B</vt:lpstr>
      <vt:lpstr>Activa-Bold</vt:lpstr>
      <vt:lpstr>Adobe Garamond Pro Bold</vt:lpstr>
      <vt:lpstr>Adobe Hebrew</vt:lpstr>
      <vt:lpstr>Arial</vt:lpstr>
      <vt:lpstr>Garamond</vt:lpstr>
      <vt:lpstr>Wingdings</vt:lpstr>
      <vt:lpstr>Organic</vt:lpstr>
      <vt:lpstr>N.JAYACHITRA BE CSE EXPLORTORY DATA ANLAYSIS</vt:lpstr>
      <vt:lpstr>BREAST CANCER PRECTION </vt:lpstr>
      <vt:lpstr>EXPLOTARY DATA ANALYSIS</vt:lpstr>
      <vt:lpstr>Exploratory Data Analysis </vt:lpstr>
      <vt:lpstr>DATA PREPROCESSING</vt:lpstr>
      <vt:lpstr>DATA PREPROSSING</vt:lpstr>
      <vt:lpstr>DATA VISUALITION</vt:lpstr>
      <vt:lpstr>DATA VISUALATION</vt:lpstr>
      <vt:lpstr>DATA VISUALITON Breast cancer Age wise visualition</vt:lpstr>
      <vt:lpstr>DATA VISUALITION Breast cancer surgery type</vt:lpstr>
      <vt:lpstr>MACHINE LEARNING</vt:lpstr>
      <vt:lpstr>MACHINE LEARNING WORK </vt:lpstr>
      <vt:lpstr>TYPES OF ML </vt:lpstr>
      <vt:lpstr>Logistic regression machine learning</vt:lpstr>
      <vt:lpstr>Logistic Regression</vt:lpstr>
      <vt:lpstr>Logistic regression Steps</vt:lpstr>
      <vt:lpstr>Model The Buliding</vt:lpstr>
      <vt:lpstr>. Plot Precision vs Recall curve </vt:lpstr>
      <vt:lpstr>Test accuracy of the result(Creation of Confusion matrix) </vt:lpstr>
      <vt:lpstr>Test accuracy of the result(Creation of Confusion matrix) </vt:lpstr>
      <vt:lpstr>Visualizing the test set 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N.JAYACHITRA BE CSE EXPLORTORY DATA ANLAYSIS</dc:title>
  <dc:creator>Windows User</dc:creator>
  <cp:lastModifiedBy>Windows User</cp:lastModifiedBy>
  <cp:revision>22</cp:revision>
  <dcterms:created xsi:type="dcterms:W3CDTF">2022-08-14T17:35:31Z</dcterms:created>
  <dcterms:modified xsi:type="dcterms:W3CDTF">2022-08-18T16:56:59Z</dcterms:modified>
</cp:coreProperties>
</file>