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26"/>
  </p:notesMasterIdLst>
  <p:sldIdLst>
    <p:sldId id="352"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5" r:id="rId24"/>
    <p:sldId id="3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556343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7"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104862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104862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104862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63A1C593-65D0-4073-BCC9-577B9352EA97}" type="datetimeFigureOut">
              <a:rPr lang="en-US" smtClean="0"/>
              <a:t>4/3/2024</a:t>
            </a:fld>
            <a:endParaRPr lang="en-US"/>
          </a:p>
        </p:txBody>
      </p:sp>
      <p:sp>
        <p:nvSpPr>
          <p:cNvPr id="104862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62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1"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652"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653"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p>
        </p:txBody>
      </p:sp>
      <p:sp>
        <p:nvSpPr>
          <p:cNvPr id="1048657"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840317" y="365125"/>
            <a:ext cx="10515600" cy="1325563"/>
          </a:xfrm>
        </p:spPr>
        <p:txBody>
          <a:bodyPr/>
          <a:lstStyle/>
          <a:p>
            <a:r>
              <a:rPr lang="en-US"/>
              <a:t>Click to edit Master title style</a:t>
            </a:r>
          </a:p>
        </p:txBody>
      </p:sp>
      <p:sp>
        <p:nvSpPr>
          <p:cNvPr id="104866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63A1C593-65D0-4073-BCC9-577B9352EA97}" type="datetimeFigureOut">
              <a:rPr lang="en-US" smtClean="0"/>
              <a:t>4/3/2024</a:t>
            </a:fld>
            <a:endParaRPr lang="en-US"/>
          </a:p>
        </p:txBody>
      </p:sp>
      <p:sp>
        <p:nvSpPr>
          <p:cNvPr id="1048668" name="Footer Placeholder 7"/>
          <p:cNvSpPr>
            <a:spLocks noGrp="1"/>
          </p:cNvSpPr>
          <p:nvPr>
            <p:ph type="ftr" sz="quarter" idx="11"/>
          </p:nvPr>
        </p:nvSpPr>
        <p:spPr/>
        <p:txBody>
          <a:bodyPr/>
          <a:lstStyle/>
          <a:p>
            <a:endParaRPr lang="en-US"/>
          </a:p>
        </p:txBody>
      </p:sp>
      <p:sp>
        <p:nvSpPr>
          <p:cNvPr id="104866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63A1C593-65D0-4073-BCC9-577B9352EA97}" type="datetimeFigureOut">
              <a:rPr lang="en-US" smtClean="0"/>
              <a:t>4/3/2024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3A1C593-65D0-4073-BCC9-577B9352EA97}" type="datetimeFigureOut">
              <a:rPr lang="en-US" smtClean="0"/>
              <a:t>4/3/2024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71"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41"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4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t>4/3/2024</a:t>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1048584" name="Text Box 4"/>
          <p:cNvSpPr txBox="1"/>
          <p:nvPr/>
        </p:nvSpPr>
        <p:spPr>
          <a:xfrm>
            <a:off x="3222625" y="499110"/>
            <a:ext cx="8352155" cy="1320800"/>
          </a:xfrm>
          <a:prstGeom prst="rect">
            <a:avLst/>
          </a:prstGeom>
          <a:noFill/>
        </p:spPr>
        <p:txBody>
          <a:bodyPr wrap="square" rtlCol="0">
            <a:noAutofit/>
          </a:bodyPr>
          <a:lstStyle/>
          <a:p>
            <a:r>
              <a:rPr lang="en-US" sz="4400">
                <a:latin typeface="Times New Roman" panose="02020603050405020304" charset="0"/>
                <a:cs typeface="Times New Roman" panose="02020603050405020304" charset="0"/>
              </a:rPr>
              <a:t>Podhigai College of Engineering and Technology</a:t>
            </a:r>
          </a:p>
        </p:txBody>
      </p:sp>
      <p:graphicFrame>
        <p:nvGraphicFramePr>
          <p:cNvPr id="4194304" name="Table 6"/>
          <p:cNvGraphicFramePr>
            <a:graphicFrameLocks/>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a:latin typeface="Times New Roman" panose="02020603050405020304" charset="0"/>
                          <a:cs typeface="Times New Roman" panose="02020603050405020304" charset="0"/>
                        </a:rPr>
                        <a:t>NAME</a:t>
                      </a:r>
                    </a:p>
                  </a:txBody>
                  <a:tcPr/>
                </a:tc>
                <a:tc>
                  <a:txBody>
                    <a:bodyPr/>
                    <a:lstStyle/>
                    <a:p>
                      <a:pPr algn="l">
                        <a:buNone/>
                      </a:pPr>
                      <a:r>
                        <a:rPr lang="en-US" sz="2400" dirty="0">
                          <a:latin typeface="Times New Roman" panose="02020603050405020304" charset="0"/>
                          <a:cs typeface="Times New Roman" panose="02020603050405020304" charset="0"/>
                        </a:rPr>
                        <a:t>M.JAYA GANESH </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a:latin typeface="Times New Roman" panose="02020603050405020304" charset="0"/>
                          <a:cs typeface="Times New Roman" panose="02020603050405020304" charset="0"/>
                        </a:rPr>
                        <a:t>511821104301</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1048585" name="Text Box 7"/>
          <p:cNvSpPr txBox="1"/>
          <p:nvPr/>
        </p:nvSpPr>
        <p:spPr>
          <a:xfrm>
            <a:off x="4302760" y="568325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 Box 1"/>
          <p:cNvSpPr txBox="1"/>
          <p:nvPr/>
        </p:nvSpPr>
        <p:spPr>
          <a:xfrm>
            <a:off x="2586990" y="1917065"/>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1048600"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1048601"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 Box 2"/>
          <p:cNvSpPr txBox="1"/>
          <p:nvPr/>
        </p:nvSpPr>
        <p:spPr>
          <a:xfrm>
            <a:off x="523875" y="317500"/>
            <a:ext cx="6269990" cy="119888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1048603" name="Text Box 1"/>
          <p:cNvSpPr txBox="1"/>
          <p:nvPr/>
        </p:nvSpPr>
        <p:spPr>
          <a:xfrm>
            <a:off x="2109470" y="2038350"/>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104860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1048606" name="Text Box 2"/>
          <p:cNvSpPr txBox="1"/>
          <p:nvPr/>
        </p:nvSpPr>
        <p:spPr>
          <a:xfrm>
            <a:off x="2551430" y="3176270"/>
            <a:ext cx="8060690" cy="3046095"/>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 Box 2"/>
          <p:cNvSpPr txBox="1"/>
          <p:nvPr/>
        </p:nvSpPr>
        <p:spPr>
          <a:xfrm>
            <a:off x="2600960" y="2090420"/>
            <a:ext cx="7985760" cy="267652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1048608"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1048610"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104861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1048614"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 Box 3"/>
          <p:cNvSpPr txBox="1"/>
          <p:nvPr/>
        </p:nvSpPr>
        <p:spPr>
          <a:xfrm>
            <a:off x="5795645" y="2524125"/>
            <a:ext cx="5619115" cy="1827530"/>
          </a:xfrm>
          <a:prstGeom prst="rect">
            <a:avLst/>
          </a:prstGeom>
          <a:noFill/>
        </p:spPr>
        <p:txBody>
          <a:bodyPr wrap="square" rtlCol="0">
            <a:noAutofit/>
          </a:bodyPr>
          <a:lstStyle/>
          <a:p>
            <a:pPr algn="l"/>
            <a:r>
              <a:rPr lang="en-US" sz="6000">
                <a:latin typeface="Times New Roman" panose="02020603050405020304" charset="0"/>
                <a:cs typeface="Times New Roman" panose="02020603050405020304" charset="0"/>
              </a:rPr>
              <a:t>KEYLOGGERS AND SECURITY </a:t>
            </a:r>
          </a:p>
        </p:txBody>
      </p:sp>
      <p:pic>
        <p:nvPicPr>
          <p:cNvPr id="2097158" name="Picture 2097157"/>
          <p:cNvPicPr>
            <a:picLocks/>
          </p:cNvPicPr>
          <p:nvPr/>
        </p:nvPicPr>
        <p:blipFill>
          <a:blip r:embed="rId2"/>
          <a:stretch>
            <a:fillRect/>
          </a:stretch>
        </p:blipFill>
        <p:spPr>
          <a:xfrm>
            <a:off x="1109622" y="1910854"/>
            <a:ext cx="3931498" cy="30362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1048616"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1048618" name="Text Box 1"/>
          <p:cNvSpPr txBox="1"/>
          <p:nvPr/>
        </p:nvSpPr>
        <p:spPr>
          <a:xfrm>
            <a:off x="2109470" y="1721485"/>
            <a:ext cx="7306945" cy="4892675"/>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 Box 1"/>
          <p:cNvSpPr txBox="1"/>
          <p:nvPr/>
        </p:nvSpPr>
        <p:spPr>
          <a:xfrm>
            <a:off x="2204720"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06769" y="773723"/>
            <a:ext cx="8639908" cy="5228492"/>
          </a:xfrm>
          <a:prstGeom prst="rect">
            <a:avLst/>
          </a:prstGeom>
        </p:spPr>
      </p:pic>
    </p:spTree>
    <p:extLst>
      <p:ext uri="{BB962C8B-B14F-4D97-AF65-F5344CB8AC3E}">
        <p14:creationId xmlns:p14="http://schemas.microsoft.com/office/powerpoint/2010/main" val="658694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 Box 1"/>
          <p:cNvSpPr txBox="1"/>
          <p:nvPr/>
        </p:nvSpPr>
        <p:spPr>
          <a:xfrm>
            <a:off x="2976880" y="2730500"/>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1048588"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1048590"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It's challenging to covertly install a hardware keylogger on another person's device.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To tackle this issue, We aretherefore using a software keylogger that can be remotely installed one person's PC to resolve this problem.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Without the device owner's knowledge, the keylogger would be running in the background.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1048592"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2"/>
          <p:cNvSpPr txBox="1"/>
          <p:nvPr/>
        </p:nvSpPr>
        <p:spPr>
          <a:xfrm>
            <a:off x="2067560" y="2033270"/>
            <a:ext cx="8375015" cy="43586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 Box 1"/>
          <p:cNvSpPr txBox="1"/>
          <p:nvPr/>
        </p:nvSpPr>
        <p:spPr>
          <a:xfrm>
            <a:off x="1996440" y="1301750"/>
            <a:ext cx="8778240" cy="3784600"/>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 Box 1"/>
          <p:cNvSpPr txBox="1"/>
          <p:nvPr/>
        </p:nvSpPr>
        <p:spPr>
          <a:xfrm>
            <a:off x="539750" y="523240"/>
            <a:ext cx="6175375"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1048596"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 Box 1"/>
          <p:cNvSpPr txBox="1"/>
          <p:nvPr/>
        </p:nvSpPr>
        <p:spPr>
          <a:xfrm>
            <a:off x="2470785" y="1582420"/>
            <a:ext cx="8432800" cy="378460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vivo 1921</dc:creator>
  <cp:lastModifiedBy>Exam</cp:lastModifiedBy>
  <cp:revision>1</cp:revision>
  <dcterms:created xsi:type="dcterms:W3CDTF">2024-03-10T03:43:00Z</dcterms:created>
  <dcterms:modified xsi:type="dcterms:W3CDTF">2024-04-03T08:59:08Z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