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17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5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78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6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94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4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1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5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5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1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5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7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0262E4-A551-470A-B836-BBC85F42762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E68E5-3C54-473B-AE33-CB6D152DD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7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shboard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51F9-7F60-4710-B673-3A5C6D53A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ANALYTICS MEGA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EDFB8-7F4F-48AB-9286-EF4907F6B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PHASE-1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44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05CD-729B-4C44-952B-D0863219A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PROCUREMENT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24311-F7A3-4243-A717-A1031BBDB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DONE BY</a:t>
            </a:r>
          </a:p>
          <a:p>
            <a:r>
              <a:rPr lang="en-IN" sz="2000" dirty="0"/>
              <a:t>                                     GOPIKRISHNA S</a:t>
            </a:r>
          </a:p>
          <a:p>
            <a:r>
              <a:rPr lang="en-IN" sz="2000" dirty="0"/>
              <a:t>                                  </a:t>
            </a:r>
            <a:r>
              <a:rPr lang="en-IN" dirty="0"/>
              <a:t>JAYAKUMAR</a:t>
            </a:r>
            <a:r>
              <a:rPr lang="en-IN" sz="2000" dirty="0"/>
              <a:t> S</a:t>
            </a:r>
          </a:p>
          <a:p>
            <a:r>
              <a:rPr lang="en-IN" sz="2000" dirty="0"/>
              <a:t>                  ARUN</a:t>
            </a:r>
          </a:p>
        </p:txBody>
      </p:sp>
    </p:spTree>
    <p:extLst>
      <p:ext uri="{BB962C8B-B14F-4D97-AF65-F5344CB8AC3E}">
        <p14:creationId xmlns:p14="http://schemas.microsoft.com/office/powerpoint/2010/main" val="158446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DFFD-37A6-4BB6-A9C4-AB1F2F50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0761-F476-4BB2-9315-C95A8DF6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aims to create an interactive Excel dashboard for seamless collaboration and performance evolution. </a:t>
            </a:r>
          </a:p>
          <a:p>
            <a:r>
              <a:rPr lang="en-IN" dirty="0"/>
              <a:t>Designing an user friendly procurement dashboard to optimise procurement process and real time resource tracking . </a:t>
            </a:r>
          </a:p>
        </p:txBody>
      </p:sp>
    </p:spTree>
    <p:extLst>
      <p:ext uri="{BB962C8B-B14F-4D97-AF65-F5344CB8AC3E}">
        <p14:creationId xmlns:p14="http://schemas.microsoft.com/office/powerpoint/2010/main" val="38299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DCA6-7C04-460C-9203-A04A63A5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045E-176C-4587-A97D-7BFA44C3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Identifying data source</a:t>
            </a:r>
          </a:p>
          <a:p>
            <a:r>
              <a:rPr lang="en-IN" dirty="0"/>
              <a:t>Data collection and cleaning</a:t>
            </a:r>
          </a:p>
          <a:p>
            <a:r>
              <a:rPr lang="en-IN" dirty="0"/>
              <a:t>Design the dashboard</a:t>
            </a:r>
          </a:p>
          <a:p>
            <a:r>
              <a:rPr lang="en-IN" dirty="0"/>
              <a:t>Creating Visualizations</a:t>
            </a:r>
          </a:p>
          <a:p>
            <a:r>
              <a:rPr lang="en-IN" dirty="0"/>
              <a:t>Dashboard Interactivity</a:t>
            </a:r>
          </a:p>
          <a:p>
            <a:r>
              <a:rPr lang="en-IN" dirty="0"/>
              <a:t>Testing and accessibility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79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310F-4FBF-4E80-87B1-812768E7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VISUALS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FDF736-E67F-4FB2-9519-C17793899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58" y="2452688"/>
            <a:ext cx="6941041" cy="3781136"/>
          </a:xfrm>
        </p:spPr>
      </p:pic>
    </p:spTree>
    <p:extLst>
      <p:ext uri="{BB962C8B-B14F-4D97-AF65-F5344CB8AC3E}">
        <p14:creationId xmlns:p14="http://schemas.microsoft.com/office/powerpoint/2010/main" val="21346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310F-4FBF-4E80-87B1-812768E7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VISUALS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ABC63B-8E92-4E71-B5B0-86F2A9BF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45" y="2452688"/>
            <a:ext cx="7991155" cy="3772140"/>
          </a:xfrm>
        </p:spPr>
      </p:pic>
    </p:spTree>
    <p:extLst>
      <p:ext uri="{BB962C8B-B14F-4D97-AF65-F5344CB8AC3E}">
        <p14:creationId xmlns:p14="http://schemas.microsoft.com/office/powerpoint/2010/main" val="346828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2B07-2D16-404D-A767-6C45D4A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E516-EB24-4C75-A28E-C505070D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created dashboards we can get insights about the cost saving efficiency and vendor performances etc.</a:t>
            </a:r>
          </a:p>
          <a:p>
            <a:r>
              <a:rPr lang="en-IN" dirty="0"/>
              <a:t>This Dashboard allows us to compare data insights across different time periods, products and other relevant dimensions.</a:t>
            </a:r>
          </a:p>
          <a:p>
            <a:r>
              <a:rPr lang="en-IN" dirty="0"/>
              <a:t>Hence this dashboards provides a clear picture about the current situation and making it easier to make decisions quickly.</a:t>
            </a:r>
          </a:p>
        </p:txBody>
      </p:sp>
    </p:spTree>
    <p:extLst>
      <p:ext uri="{BB962C8B-B14F-4D97-AF65-F5344CB8AC3E}">
        <p14:creationId xmlns:p14="http://schemas.microsoft.com/office/powerpoint/2010/main" val="279256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A351-43BD-4937-B943-7612EDA2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D2DD-8DE0-4264-AB21-73A4F368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Dashboards are powerful tool for data analysis and decision making in various domains.</a:t>
            </a:r>
          </a:p>
          <a:p>
            <a:r>
              <a:rPr lang="en-IN" dirty="0"/>
              <a:t>This visual approach enhances understanding and helps in decision making.</a:t>
            </a:r>
          </a:p>
          <a:p>
            <a:endParaRPr lang="en-IN" dirty="0"/>
          </a:p>
          <a:p>
            <a:r>
              <a:rPr lang="en-IN"/>
              <a:t> Dataset </a:t>
            </a:r>
            <a:r>
              <a:rPr lang="en-IN" dirty="0"/>
              <a:t>link: </a:t>
            </a:r>
            <a:r>
              <a:rPr lang="en-IN" dirty="0">
                <a:hlinkClick r:id="rId2" action="ppaction://hlinkfile"/>
              </a:rPr>
              <a:t>Raw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35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</TotalTime>
  <Words>162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DATA ANALYTICS MEGA INTERNSHIP</vt:lpstr>
      <vt:lpstr>PROCUREMENT DASHBOARD</vt:lpstr>
      <vt:lpstr>OBJECTIVE</vt:lpstr>
      <vt:lpstr>APPROACH</vt:lpstr>
      <vt:lpstr>DASHBOARD VISUALS</vt:lpstr>
      <vt:lpstr>DASHBOARD VISUALS</vt:lpstr>
      <vt:lpstr>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MEGA INTERNSHIP</dc:title>
  <dc:creator>Gopi Krishna</dc:creator>
  <cp:lastModifiedBy>Jayakumar Selvam</cp:lastModifiedBy>
  <cp:revision>9</cp:revision>
  <dcterms:created xsi:type="dcterms:W3CDTF">2023-09-09T07:08:29Z</dcterms:created>
  <dcterms:modified xsi:type="dcterms:W3CDTF">2023-09-14T11:12:53Z</dcterms:modified>
</cp:coreProperties>
</file>