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J</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Y</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UMAR</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2024-09-02T04:34:32Z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af77ef55fedc4b61a2dbe66793b1e4cb</vt:lpwstr>
  </property>
</Properties>
</file>