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9" r:id="rId8"/>
    <p:sldId id="262" r:id="rId9"/>
    <p:sldId id="263" r:id="rId10"/>
    <p:sldId id="264" r:id="rId11"/>
    <p:sldId id="270" r:id="rId12"/>
    <p:sldId id="265" r:id="rId13"/>
    <p:sldId id="273" r:id="rId14"/>
    <p:sldId id="272" r:id="rId15"/>
    <p:sldId id="275" r:id="rId16"/>
    <p:sldId id="276" r:id="rId17"/>
    <p:sldId id="277" r:id="rId18"/>
    <p:sldId id="278" r:id="rId19"/>
    <p:sldId id="274" r:id="rId20"/>
    <p:sldId id="267" r:id="rId21"/>
    <p:sldId id="271" r:id="rId2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5CBE24-B356-496D-B5B4-1B6C7AA8BC83}" v="608" dt="2022-04-24T05:46:49.434"/>
    <p1510:client id="{49CDE4BD-AC81-4E4B-9C5A-C915F5EF56F1}" v="764" dt="2022-03-20T04:25:38.195"/>
    <p1510:client id="{8362C139-323A-4565-95C9-117780C61845}" v="113" dt="2022-02-04T07:02:12.622"/>
    <p1510:client id="{842EC5F7-8186-4EC1-B631-E64FF3222ADB}" v="78" dt="2022-02-04T10:06:15.482"/>
    <p1510:client id="{8E550876-A564-4DF4-93A5-77DF495579F4}" v="2" dt="2022-04-24T01:36:47.875"/>
    <p1510:client id="{ABEF1D52-136F-4FD3-A405-8D138EE097E5}" v="28" dt="2022-02-04T06:48:18.714"/>
    <p1510:client id="{B0960F59-5142-4BF3-95BC-AFD6592D2EC8}" v="279" dt="2022-02-04T11:29:59.727"/>
    <p1510:client id="{C297C35C-D5A2-4C9B-84F8-64505F71204C}" v="128" dt="2022-02-04T07:57:36.040"/>
    <p1510:client id="{E67F726A-A22C-4071-B7E7-4B87D5FD1ABD}" v="86" dt="2022-02-04T11:52:47.112"/>
    <p1510:client id="{F6045B64-6D50-4F21-A3F8-65C13E33224E}" v="55" dt="2022-02-04T09:38:13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D5C6EB-AE69-481C-BA49-8E1BED485AAB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FBE8C69-BF5D-4149-8A05-251D4B2A0F37}">
      <dgm:prSet/>
      <dgm:spPr/>
      <dgm:t>
        <a:bodyPr/>
        <a:lstStyle/>
        <a:p>
          <a:r>
            <a:rPr lang="en-GB" b="1" u="none" dirty="0"/>
            <a:t>PRESENTED BY</a:t>
          </a:r>
          <a:endParaRPr lang="en-US" u="none" dirty="0"/>
        </a:p>
      </dgm:t>
    </dgm:pt>
    <dgm:pt modelId="{566897D2-7416-4C63-A8B6-977BEDCE4B18}" type="parTrans" cxnId="{ECD5D6BC-2B56-49D0-B56D-86FACDDFE8D6}">
      <dgm:prSet/>
      <dgm:spPr/>
      <dgm:t>
        <a:bodyPr/>
        <a:lstStyle/>
        <a:p>
          <a:endParaRPr lang="en-US"/>
        </a:p>
      </dgm:t>
    </dgm:pt>
    <dgm:pt modelId="{ACD548D3-BB41-4EDD-BB32-D6AE15DAFBB4}" type="sibTrans" cxnId="{ECD5D6BC-2B56-49D0-B56D-86FACDDFE8D6}">
      <dgm:prSet/>
      <dgm:spPr/>
      <dgm:t>
        <a:bodyPr/>
        <a:lstStyle/>
        <a:p>
          <a:endParaRPr lang="en-US"/>
        </a:p>
      </dgm:t>
    </dgm:pt>
    <dgm:pt modelId="{B5D928DA-AFA5-4D45-949A-056777AD2597}">
      <dgm:prSet/>
      <dgm:spPr/>
      <dgm:t>
        <a:bodyPr/>
        <a:lstStyle/>
        <a:p>
          <a:pPr rtl="0"/>
          <a:r>
            <a:rPr lang="en-GB" dirty="0">
              <a:latin typeface="Univers"/>
            </a:rPr>
            <a:t>JAYAKUMAR</a:t>
          </a:r>
          <a:r>
            <a:rPr lang="en-GB" dirty="0"/>
            <a:t>  -</a:t>
          </a:r>
          <a:r>
            <a:rPr lang="en-GB" dirty="0">
              <a:latin typeface="Univers"/>
            </a:rPr>
            <a:t>9920004053 , SEC-D</a:t>
          </a:r>
          <a:endParaRPr lang="en-US" dirty="0"/>
        </a:p>
      </dgm:t>
    </dgm:pt>
    <dgm:pt modelId="{9FC8C63D-2B5B-478B-808E-223E7F8E38E0}" type="parTrans" cxnId="{F9CEE924-6771-4FC5-A355-31D7ACC1CF96}">
      <dgm:prSet/>
      <dgm:spPr/>
      <dgm:t>
        <a:bodyPr/>
        <a:lstStyle/>
        <a:p>
          <a:endParaRPr lang="en-US"/>
        </a:p>
      </dgm:t>
    </dgm:pt>
    <dgm:pt modelId="{91F68836-C22A-4F17-A21E-AD32CF22A3A5}" type="sibTrans" cxnId="{F9CEE924-6771-4FC5-A355-31D7ACC1CF96}">
      <dgm:prSet/>
      <dgm:spPr/>
      <dgm:t>
        <a:bodyPr/>
        <a:lstStyle/>
        <a:p>
          <a:endParaRPr lang="en-US"/>
        </a:p>
      </dgm:t>
    </dgm:pt>
    <dgm:pt modelId="{2FFF1E7D-851A-46BE-911A-2A71FF335A76}">
      <dgm:prSet/>
      <dgm:spPr/>
      <dgm:t>
        <a:bodyPr/>
        <a:lstStyle/>
        <a:p>
          <a:pPr rtl="0"/>
          <a:r>
            <a:rPr lang="en-GB" dirty="0"/>
            <a:t>NITHISH BALAJI   -9920004093</a:t>
          </a:r>
          <a:r>
            <a:rPr lang="en-GB" dirty="0">
              <a:latin typeface="Univers"/>
            </a:rPr>
            <a:t> , SEC-D</a:t>
          </a:r>
          <a:endParaRPr lang="en-US" dirty="0"/>
        </a:p>
      </dgm:t>
    </dgm:pt>
    <dgm:pt modelId="{57B9528F-DA62-459D-93A3-4FE7E82B8B50}" type="parTrans" cxnId="{6B1AA10F-45D6-4639-B947-1790C1DA7482}">
      <dgm:prSet/>
      <dgm:spPr/>
      <dgm:t>
        <a:bodyPr/>
        <a:lstStyle/>
        <a:p>
          <a:endParaRPr lang="en-US"/>
        </a:p>
      </dgm:t>
    </dgm:pt>
    <dgm:pt modelId="{E406D01F-952D-4661-AE25-EE42037BE88B}" type="sibTrans" cxnId="{6B1AA10F-45D6-4639-B947-1790C1DA7482}">
      <dgm:prSet/>
      <dgm:spPr/>
      <dgm:t>
        <a:bodyPr/>
        <a:lstStyle/>
        <a:p>
          <a:endParaRPr lang="en-US"/>
        </a:p>
      </dgm:t>
    </dgm:pt>
    <dgm:pt modelId="{5A79B67D-B15F-4051-8755-C0CEA48C8818}">
      <dgm:prSet/>
      <dgm:spPr/>
      <dgm:t>
        <a:bodyPr/>
        <a:lstStyle/>
        <a:p>
          <a:pPr rtl="0"/>
          <a:r>
            <a:rPr lang="en-GB">
              <a:latin typeface="Univers"/>
            </a:rPr>
            <a:t>KAMALAKANNAN</a:t>
          </a:r>
          <a:r>
            <a:rPr lang="en-GB"/>
            <a:t>  -</a:t>
          </a:r>
          <a:r>
            <a:rPr lang="en-GB">
              <a:latin typeface="Univers"/>
            </a:rPr>
            <a:t>9920004060 </a:t>
          </a:r>
          <a:r>
            <a:rPr lang="en-GB" dirty="0">
              <a:latin typeface="Univers"/>
            </a:rPr>
            <a:t>, SEC-D</a:t>
          </a:r>
          <a:endParaRPr lang="en-US" dirty="0"/>
        </a:p>
      </dgm:t>
    </dgm:pt>
    <dgm:pt modelId="{0CC07F0C-6568-40BC-B330-E7172AAAD94E}" type="parTrans" cxnId="{DD6A7D68-8A89-412D-8720-C367DC661011}">
      <dgm:prSet/>
      <dgm:spPr/>
      <dgm:t>
        <a:bodyPr/>
        <a:lstStyle/>
        <a:p>
          <a:endParaRPr lang="en-US"/>
        </a:p>
      </dgm:t>
    </dgm:pt>
    <dgm:pt modelId="{C3F27E3B-AC77-4990-9515-C19E5429FCBE}" type="sibTrans" cxnId="{DD6A7D68-8A89-412D-8720-C367DC661011}">
      <dgm:prSet/>
      <dgm:spPr/>
      <dgm:t>
        <a:bodyPr/>
        <a:lstStyle/>
        <a:p>
          <a:endParaRPr lang="en-US"/>
        </a:p>
      </dgm:t>
    </dgm:pt>
    <dgm:pt modelId="{D78D9967-10E5-480C-8C61-008E5C88AC9D}">
      <dgm:prSet/>
      <dgm:spPr/>
      <dgm:t>
        <a:bodyPr/>
        <a:lstStyle/>
        <a:p>
          <a:pPr rtl="0"/>
          <a:r>
            <a:rPr lang="en-GB" dirty="0">
              <a:latin typeface="Univers"/>
            </a:rPr>
            <a:t>PADMANABAN</a:t>
          </a:r>
          <a:r>
            <a:rPr lang="en-GB" dirty="0"/>
            <a:t>   -9920004095</a:t>
          </a:r>
          <a:r>
            <a:rPr lang="en-GB" dirty="0">
              <a:latin typeface="Univers"/>
            </a:rPr>
            <a:t> , SEC-D</a:t>
          </a:r>
          <a:endParaRPr lang="en-US" dirty="0"/>
        </a:p>
      </dgm:t>
    </dgm:pt>
    <dgm:pt modelId="{474CFE93-BF9F-4DDF-8BA4-47EB97F236CC}" type="parTrans" cxnId="{20F2D7F3-CFD6-4896-A366-3B9327DA06D9}">
      <dgm:prSet/>
      <dgm:spPr/>
      <dgm:t>
        <a:bodyPr/>
        <a:lstStyle/>
        <a:p>
          <a:endParaRPr lang="en-US"/>
        </a:p>
      </dgm:t>
    </dgm:pt>
    <dgm:pt modelId="{06BB5888-1C9E-49DB-9EEA-D6A6AE29E822}" type="sibTrans" cxnId="{20F2D7F3-CFD6-4896-A366-3B9327DA06D9}">
      <dgm:prSet/>
      <dgm:spPr/>
      <dgm:t>
        <a:bodyPr/>
        <a:lstStyle/>
        <a:p>
          <a:endParaRPr lang="en-US"/>
        </a:p>
      </dgm:t>
    </dgm:pt>
    <dgm:pt modelId="{758DA4CA-6DD5-4640-9F40-3E9791C93C5F}" type="pres">
      <dgm:prSet presAssocID="{D0D5C6EB-AE69-481C-BA49-8E1BED485AAB}" presName="outerComposite" presStyleCnt="0">
        <dgm:presLayoutVars>
          <dgm:chMax val="5"/>
          <dgm:dir/>
          <dgm:resizeHandles val="exact"/>
        </dgm:presLayoutVars>
      </dgm:prSet>
      <dgm:spPr/>
    </dgm:pt>
    <dgm:pt modelId="{53B6A460-8AAA-4556-BC24-85105C4E3181}" type="pres">
      <dgm:prSet presAssocID="{D0D5C6EB-AE69-481C-BA49-8E1BED485AAB}" presName="dummyMaxCanvas" presStyleCnt="0">
        <dgm:presLayoutVars/>
      </dgm:prSet>
      <dgm:spPr/>
    </dgm:pt>
    <dgm:pt modelId="{34234EA8-669C-4959-BF61-901F0E519300}" type="pres">
      <dgm:prSet presAssocID="{D0D5C6EB-AE69-481C-BA49-8E1BED485AAB}" presName="FiveNodes_1" presStyleLbl="node1" presStyleIdx="0" presStyleCnt="5">
        <dgm:presLayoutVars>
          <dgm:bulletEnabled val="1"/>
        </dgm:presLayoutVars>
      </dgm:prSet>
      <dgm:spPr/>
    </dgm:pt>
    <dgm:pt modelId="{DF822D6C-F9D3-4280-ABE4-23B15E9F6798}" type="pres">
      <dgm:prSet presAssocID="{D0D5C6EB-AE69-481C-BA49-8E1BED485AAB}" presName="FiveNodes_2" presStyleLbl="node1" presStyleIdx="1" presStyleCnt="5" custLinFactNeighborX="332" custLinFactNeighborY="121">
        <dgm:presLayoutVars>
          <dgm:bulletEnabled val="1"/>
        </dgm:presLayoutVars>
      </dgm:prSet>
      <dgm:spPr/>
    </dgm:pt>
    <dgm:pt modelId="{E30BB372-187D-49E5-A6F8-34D2839612C2}" type="pres">
      <dgm:prSet presAssocID="{D0D5C6EB-AE69-481C-BA49-8E1BED485AAB}" presName="FiveNodes_3" presStyleLbl="node1" presStyleIdx="2" presStyleCnt="5">
        <dgm:presLayoutVars>
          <dgm:bulletEnabled val="1"/>
        </dgm:presLayoutVars>
      </dgm:prSet>
      <dgm:spPr/>
    </dgm:pt>
    <dgm:pt modelId="{9DBA66A6-82D5-44F5-9083-F2C3B8218B88}" type="pres">
      <dgm:prSet presAssocID="{D0D5C6EB-AE69-481C-BA49-8E1BED485AAB}" presName="FiveNodes_4" presStyleLbl="node1" presStyleIdx="3" presStyleCnt="5" custLinFactNeighborX="833" custLinFactNeighborY="1144">
        <dgm:presLayoutVars>
          <dgm:bulletEnabled val="1"/>
        </dgm:presLayoutVars>
      </dgm:prSet>
      <dgm:spPr/>
    </dgm:pt>
    <dgm:pt modelId="{144EB9C9-C1D9-4B69-BCD9-4B82E60D84C1}" type="pres">
      <dgm:prSet presAssocID="{D0D5C6EB-AE69-481C-BA49-8E1BED485AAB}" presName="FiveNodes_5" presStyleLbl="node1" presStyleIdx="4" presStyleCnt="5">
        <dgm:presLayoutVars>
          <dgm:bulletEnabled val="1"/>
        </dgm:presLayoutVars>
      </dgm:prSet>
      <dgm:spPr/>
    </dgm:pt>
    <dgm:pt modelId="{42B081A5-326E-4141-92B2-85AA17F82A91}" type="pres">
      <dgm:prSet presAssocID="{D0D5C6EB-AE69-481C-BA49-8E1BED485AAB}" presName="FiveConn_1-2" presStyleLbl="fgAccFollowNode1" presStyleIdx="0" presStyleCnt="4">
        <dgm:presLayoutVars>
          <dgm:bulletEnabled val="1"/>
        </dgm:presLayoutVars>
      </dgm:prSet>
      <dgm:spPr/>
    </dgm:pt>
    <dgm:pt modelId="{9C0F8567-53FA-4A62-9E75-4AA1E2EA61DE}" type="pres">
      <dgm:prSet presAssocID="{D0D5C6EB-AE69-481C-BA49-8E1BED485AAB}" presName="FiveConn_2-3" presStyleLbl="fgAccFollowNode1" presStyleIdx="1" presStyleCnt="4">
        <dgm:presLayoutVars>
          <dgm:bulletEnabled val="1"/>
        </dgm:presLayoutVars>
      </dgm:prSet>
      <dgm:spPr/>
    </dgm:pt>
    <dgm:pt modelId="{4C73780B-227E-423F-9C5F-D83FCC94F4DD}" type="pres">
      <dgm:prSet presAssocID="{D0D5C6EB-AE69-481C-BA49-8E1BED485AAB}" presName="FiveConn_3-4" presStyleLbl="fgAccFollowNode1" presStyleIdx="2" presStyleCnt="4">
        <dgm:presLayoutVars>
          <dgm:bulletEnabled val="1"/>
        </dgm:presLayoutVars>
      </dgm:prSet>
      <dgm:spPr/>
    </dgm:pt>
    <dgm:pt modelId="{CB325836-36E0-4B62-A424-1AC32525E48C}" type="pres">
      <dgm:prSet presAssocID="{D0D5C6EB-AE69-481C-BA49-8E1BED485AAB}" presName="FiveConn_4-5" presStyleLbl="fgAccFollowNode1" presStyleIdx="3" presStyleCnt="4">
        <dgm:presLayoutVars>
          <dgm:bulletEnabled val="1"/>
        </dgm:presLayoutVars>
      </dgm:prSet>
      <dgm:spPr/>
    </dgm:pt>
    <dgm:pt modelId="{27482072-7138-4605-B33D-DBE2BD0DBF7E}" type="pres">
      <dgm:prSet presAssocID="{D0D5C6EB-AE69-481C-BA49-8E1BED485AAB}" presName="FiveNodes_1_text" presStyleLbl="node1" presStyleIdx="4" presStyleCnt="5">
        <dgm:presLayoutVars>
          <dgm:bulletEnabled val="1"/>
        </dgm:presLayoutVars>
      </dgm:prSet>
      <dgm:spPr/>
    </dgm:pt>
    <dgm:pt modelId="{B4671201-A129-47F0-9F97-4A7B7FDB92AB}" type="pres">
      <dgm:prSet presAssocID="{D0D5C6EB-AE69-481C-BA49-8E1BED485AAB}" presName="FiveNodes_2_text" presStyleLbl="node1" presStyleIdx="4" presStyleCnt="5">
        <dgm:presLayoutVars>
          <dgm:bulletEnabled val="1"/>
        </dgm:presLayoutVars>
      </dgm:prSet>
      <dgm:spPr/>
    </dgm:pt>
    <dgm:pt modelId="{6C3BCFFC-84EF-4EE8-B327-0CBAC10C33E7}" type="pres">
      <dgm:prSet presAssocID="{D0D5C6EB-AE69-481C-BA49-8E1BED485AAB}" presName="FiveNodes_3_text" presStyleLbl="node1" presStyleIdx="4" presStyleCnt="5">
        <dgm:presLayoutVars>
          <dgm:bulletEnabled val="1"/>
        </dgm:presLayoutVars>
      </dgm:prSet>
      <dgm:spPr/>
    </dgm:pt>
    <dgm:pt modelId="{73FE15DF-85B2-4E36-A427-7D0112D8FEB1}" type="pres">
      <dgm:prSet presAssocID="{D0D5C6EB-AE69-481C-BA49-8E1BED485AAB}" presName="FiveNodes_4_text" presStyleLbl="node1" presStyleIdx="4" presStyleCnt="5">
        <dgm:presLayoutVars>
          <dgm:bulletEnabled val="1"/>
        </dgm:presLayoutVars>
      </dgm:prSet>
      <dgm:spPr/>
    </dgm:pt>
    <dgm:pt modelId="{52B90FA8-1196-4FF5-8D28-A3F33BCF33B9}" type="pres">
      <dgm:prSet presAssocID="{D0D5C6EB-AE69-481C-BA49-8E1BED485AA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E9245105-EF5B-48CF-9C37-C61B5866F568}" type="presOf" srcId="{D0D5C6EB-AE69-481C-BA49-8E1BED485AAB}" destId="{758DA4CA-6DD5-4640-9F40-3E9791C93C5F}" srcOrd="0" destOrd="0" presId="urn:microsoft.com/office/officeart/2005/8/layout/vProcess5"/>
    <dgm:cxn modelId="{6B1AA10F-45D6-4639-B947-1790C1DA7482}" srcId="{D0D5C6EB-AE69-481C-BA49-8E1BED485AAB}" destId="{2FFF1E7D-851A-46BE-911A-2A71FF335A76}" srcOrd="2" destOrd="0" parTransId="{57B9528F-DA62-459D-93A3-4FE7E82B8B50}" sibTransId="{E406D01F-952D-4661-AE25-EE42037BE88B}"/>
    <dgm:cxn modelId="{B5FD7017-249B-4BAB-9FA2-F087829FD2A0}" type="presOf" srcId="{D78D9967-10E5-480C-8C61-008E5C88AC9D}" destId="{52B90FA8-1196-4FF5-8D28-A3F33BCF33B9}" srcOrd="1" destOrd="0" presId="urn:microsoft.com/office/officeart/2005/8/layout/vProcess5"/>
    <dgm:cxn modelId="{F9CEE924-6771-4FC5-A355-31D7ACC1CF96}" srcId="{D0D5C6EB-AE69-481C-BA49-8E1BED485AAB}" destId="{B5D928DA-AFA5-4D45-949A-056777AD2597}" srcOrd="1" destOrd="0" parTransId="{9FC8C63D-2B5B-478B-808E-223E7F8E38E0}" sibTransId="{91F68836-C22A-4F17-A21E-AD32CF22A3A5}"/>
    <dgm:cxn modelId="{90ED9232-2F88-4343-9388-D5905074AF45}" type="presOf" srcId="{D78D9967-10E5-480C-8C61-008E5C88AC9D}" destId="{144EB9C9-C1D9-4B69-BCD9-4B82E60D84C1}" srcOrd="0" destOrd="0" presId="urn:microsoft.com/office/officeart/2005/8/layout/vProcess5"/>
    <dgm:cxn modelId="{B947CE40-96DA-4612-8643-FA07507DFCAD}" type="presOf" srcId="{2FFF1E7D-851A-46BE-911A-2A71FF335A76}" destId="{6C3BCFFC-84EF-4EE8-B327-0CBAC10C33E7}" srcOrd="1" destOrd="0" presId="urn:microsoft.com/office/officeart/2005/8/layout/vProcess5"/>
    <dgm:cxn modelId="{DD6A7D68-8A89-412D-8720-C367DC661011}" srcId="{D0D5C6EB-AE69-481C-BA49-8E1BED485AAB}" destId="{5A79B67D-B15F-4051-8755-C0CEA48C8818}" srcOrd="3" destOrd="0" parTransId="{0CC07F0C-6568-40BC-B330-E7172AAAD94E}" sibTransId="{C3F27E3B-AC77-4990-9515-C19E5429FCBE}"/>
    <dgm:cxn modelId="{75093C50-D712-467A-804F-27120BD470C4}" type="presOf" srcId="{2FBE8C69-BF5D-4149-8A05-251D4B2A0F37}" destId="{34234EA8-669C-4959-BF61-901F0E519300}" srcOrd="0" destOrd="0" presId="urn:microsoft.com/office/officeart/2005/8/layout/vProcess5"/>
    <dgm:cxn modelId="{A03B0C7B-DFBE-48DE-895B-5996862DA9DC}" type="presOf" srcId="{2FFF1E7D-851A-46BE-911A-2A71FF335A76}" destId="{E30BB372-187D-49E5-A6F8-34D2839612C2}" srcOrd="0" destOrd="0" presId="urn:microsoft.com/office/officeart/2005/8/layout/vProcess5"/>
    <dgm:cxn modelId="{D121727F-77AC-4179-A995-02B82D562855}" type="presOf" srcId="{ACD548D3-BB41-4EDD-BB32-D6AE15DAFBB4}" destId="{42B081A5-326E-4141-92B2-85AA17F82A91}" srcOrd="0" destOrd="0" presId="urn:microsoft.com/office/officeart/2005/8/layout/vProcess5"/>
    <dgm:cxn modelId="{19007399-85A1-4C7B-AEA0-DAE645ABE6DA}" type="presOf" srcId="{91F68836-C22A-4F17-A21E-AD32CF22A3A5}" destId="{9C0F8567-53FA-4A62-9E75-4AA1E2EA61DE}" srcOrd="0" destOrd="0" presId="urn:microsoft.com/office/officeart/2005/8/layout/vProcess5"/>
    <dgm:cxn modelId="{8EBA259A-D581-4DC2-B4CC-3A140CEED815}" type="presOf" srcId="{5A79B67D-B15F-4051-8755-C0CEA48C8818}" destId="{9DBA66A6-82D5-44F5-9083-F2C3B8218B88}" srcOrd="0" destOrd="0" presId="urn:microsoft.com/office/officeart/2005/8/layout/vProcess5"/>
    <dgm:cxn modelId="{9E1401B3-0DC5-4736-B7C7-0C00B0C8CC5A}" type="presOf" srcId="{5A79B67D-B15F-4051-8755-C0CEA48C8818}" destId="{73FE15DF-85B2-4E36-A427-7D0112D8FEB1}" srcOrd="1" destOrd="0" presId="urn:microsoft.com/office/officeart/2005/8/layout/vProcess5"/>
    <dgm:cxn modelId="{ECD5D6BC-2B56-49D0-B56D-86FACDDFE8D6}" srcId="{D0D5C6EB-AE69-481C-BA49-8E1BED485AAB}" destId="{2FBE8C69-BF5D-4149-8A05-251D4B2A0F37}" srcOrd="0" destOrd="0" parTransId="{566897D2-7416-4C63-A8B6-977BEDCE4B18}" sibTransId="{ACD548D3-BB41-4EDD-BB32-D6AE15DAFBB4}"/>
    <dgm:cxn modelId="{58E765CE-1065-4281-B066-F8CAAB5BF820}" type="presOf" srcId="{2FBE8C69-BF5D-4149-8A05-251D4B2A0F37}" destId="{27482072-7138-4605-B33D-DBE2BD0DBF7E}" srcOrd="1" destOrd="0" presId="urn:microsoft.com/office/officeart/2005/8/layout/vProcess5"/>
    <dgm:cxn modelId="{C71C47CE-50A4-4859-AD91-CCD0FDD58241}" type="presOf" srcId="{E406D01F-952D-4661-AE25-EE42037BE88B}" destId="{4C73780B-227E-423F-9C5F-D83FCC94F4DD}" srcOrd="0" destOrd="0" presId="urn:microsoft.com/office/officeart/2005/8/layout/vProcess5"/>
    <dgm:cxn modelId="{DFB12BDA-6A34-40AF-9DDB-9127486FCF02}" type="presOf" srcId="{B5D928DA-AFA5-4D45-949A-056777AD2597}" destId="{DF822D6C-F9D3-4280-ABE4-23B15E9F6798}" srcOrd="0" destOrd="0" presId="urn:microsoft.com/office/officeart/2005/8/layout/vProcess5"/>
    <dgm:cxn modelId="{349334E2-3078-4798-88A7-DD983D2ACD8E}" type="presOf" srcId="{C3F27E3B-AC77-4990-9515-C19E5429FCBE}" destId="{CB325836-36E0-4B62-A424-1AC32525E48C}" srcOrd="0" destOrd="0" presId="urn:microsoft.com/office/officeart/2005/8/layout/vProcess5"/>
    <dgm:cxn modelId="{03E208EB-7B25-4817-9D99-2CE60599AE48}" type="presOf" srcId="{B5D928DA-AFA5-4D45-949A-056777AD2597}" destId="{B4671201-A129-47F0-9F97-4A7B7FDB92AB}" srcOrd="1" destOrd="0" presId="urn:microsoft.com/office/officeart/2005/8/layout/vProcess5"/>
    <dgm:cxn modelId="{20F2D7F3-CFD6-4896-A366-3B9327DA06D9}" srcId="{D0D5C6EB-AE69-481C-BA49-8E1BED485AAB}" destId="{D78D9967-10E5-480C-8C61-008E5C88AC9D}" srcOrd="4" destOrd="0" parTransId="{474CFE93-BF9F-4DDF-8BA4-47EB97F236CC}" sibTransId="{06BB5888-1C9E-49DB-9EEA-D6A6AE29E822}"/>
    <dgm:cxn modelId="{9BAEAA39-87B0-4B73-A943-EA9FFF4B7B75}" type="presParOf" srcId="{758DA4CA-6DD5-4640-9F40-3E9791C93C5F}" destId="{53B6A460-8AAA-4556-BC24-85105C4E3181}" srcOrd="0" destOrd="0" presId="urn:microsoft.com/office/officeart/2005/8/layout/vProcess5"/>
    <dgm:cxn modelId="{424FA7B6-706B-4D33-8EF0-A5848BD2978E}" type="presParOf" srcId="{758DA4CA-6DD5-4640-9F40-3E9791C93C5F}" destId="{34234EA8-669C-4959-BF61-901F0E519300}" srcOrd="1" destOrd="0" presId="urn:microsoft.com/office/officeart/2005/8/layout/vProcess5"/>
    <dgm:cxn modelId="{B50F820C-6F02-49EB-AE20-5636AEB3944A}" type="presParOf" srcId="{758DA4CA-6DD5-4640-9F40-3E9791C93C5F}" destId="{DF822D6C-F9D3-4280-ABE4-23B15E9F6798}" srcOrd="2" destOrd="0" presId="urn:microsoft.com/office/officeart/2005/8/layout/vProcess5"/>
    <dgm:cxn modelId="{CF90E11E-4E2E-4F88-A7A8-527606C233AD}" type="presParOf" srcId="{758DA4CA-6DD5-4640-9F40-3E9791C93C5F}" destId="{E30BB372-187D-49E5-A6F8-34D2839612C2}" srcOrd="3" destOrd="0" presId="urn:microsoft.com/office/officeart/2005/8/layout/vProcess5"/>
    <dgm:cxn modelId="{E26E26A2-CF05-408F-93BA-A719B4EF2C44}" type="presParOf" srcId="{758DA4CA-6DD5-4640-9F40-3E9791C93C5F}" destId="{9DBA66A6-82D5-44F5-9083-F2C3B8218B88}" srcOrd="4" destOrd="0" presId="urn:microsoft.com/office/officeart/2005/8/layout/vProcess5"/>
    <dgm:cxn modelId="{9592201B-FC8E-417A-AD9A-3314B8A8F5D0}" type="presParOf" srcId="{758DA4CA-6DD5-4640-9F40-3E9791C93C5F}" destId="{144EB9C9-C1D9-4B69-BCD9-4B82E60D84C1}" srcOrd="5" destOrd="0" presId="urn:microsoft.com/office/officeart/2005/8/layout/vProcess5"/>
    <dgm:cxn modelId="{67590A5D-2A42-4B1F-A547-5011F6B01435}" type="presParOf" srcId="{758DA4CA-6DD5-4640-9F40-3E9791C93C5F}" destId="{42B081A5-326E-4141-92B2-85AA17F82A91}" srcOrd="6" destOrd="0" presId="urn:microsoft.com/office/officeart/2005/8/layout/vProcess5"/>
    <dgm:cxn modelId="{FC51CC87-38C6-4CAA-A90C-E226050EE008}" type="presParOf" srcId="{758DA4CA-6DD5-4640-9F40-3E9791C93C5F}" destId="{9C0F8567-53FA-4A62-9E75-4AA1E2EA61DE}" srcOrd="7" destOrd="0" presId="urn:microsoft.com/office/officeart/2005/8/layout/vProcess5"/>
    <dgm:cxn modelId="{96F9AD6D-8091-4F4B-BAA6-E56E90A52668}" type="presParOf" srcId="{758DA4CA-6DD5-4640-9F40-3E9791C93C5F}" destId="{4C73780B-227E-423F-9C5F-D83FCC94F4DD}" srcOrd="8" destOrd="0" presId="urn:microsoft.com/office/officeart/2005/8/layout/vProcess5"/>
    <dgm:cxn modelId="{A3860561-5904-4C5A-A640-99D3773BF620}" type="presParOf" srcId="{758DA4CA-6DD5-4640-9F40-3E9791C93C5F}" destId="{CB325836-36E0-4B62-A424-1AC32525E48C}" srcOrd="9" destOrd="0" presId="urn:microsoft.com/office/officeart/2005/8/layout/vProcess5"/>
    <dgm:cxn modelId="{BF4F5623-3BD7-451D-9B14-3467E4D94E8B}" type="presParOf" srcId="{758DA4CA-6DD5-4640-9F40-3E9791C93C5F}" destId="{27482072-7138-4605-B33D-DBE2BD0DBF7E}" srcOrd="10" destOrd="0" presId="urn:microsoft.com/office/officeart/2005/8/layout/vProcess5"/>
    <dgm:cxn modelId="{26B61C9B-131F-4D04-973D-87EAE1E355AE}" type="presParOf" srcId="{758DA4CA-6DD5-4640-9F40-3E9791C93C5F}" destId="{B4671201-A129-47F0-9F97-4A7B7FDB92AB}" srcOrd="11" destOrd="0" presId="urn:microsoft.com/office/officeart/2005/8/layout/vProcess5"/>
    <dgm:cxn modelId="{BDDD69EA-7670-444C-BE8F-447E987BCD24}" type="presParOf" srcId="{758DA4CA-6DD5-4640-9F40-3E9791C93C5F}" destId="{6C3BCFFC-84EF-4EE8-B327-0CBAC10C33E7}" srcOrd="12" destOrd="0" presId="urn:microsoft.com/office/officeart/2005/8/layout/vProcess5"/>
    <dgm:cxn modelId="{31F25F00-EB8E-47A9-BD59-C6E41DEC277A}" type="presParOf" srcId="{758DA4CA-6DD5-4640-9F40-3E9791C93C5F}" destId="{73FE15DF-85B2-4E36-A427-7D0112D8FEB1}" srcOrd="13" destOrd="0" presId="urn:microsoft.com/office/officeart/2005/8/layout/vProcess5"/>
    <dgm:cxn modelId="{9D3D5F69-C8F6-4D3D-93CA-83222FA5ECF8}" type="presParOf" srcId="{758DA4CA-6DD5-4640-9F40-3E9791C93C5F}" destId="{52B90FA8-1196-4FF5-8D28-A3F33BCF33B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5D446A-CF42-4856-9212-B6345198B30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FF195C-389B-4BBB-A4A3-E91244D958C6}">
      <dgm:prSet/>
      <dgm:spPr/>
      <dgm:t>
        <a:bodyPr/>
        <a:lstStyle/>
        <a:p>
          <a:r>
            <a:rPr lang="en-US" b="1" dirty="0"/>
            <a:t>INTRODUCTION</a:t>
          </a:r>
          <a:endParaRPr lang="en-US" dirty="0"/>
        </a:p>
      </dgm:t>
    </dgm:pt>
    <dgm:pt modelId="{C9EDD1AD-DD5B-4EDD-8680-9E5C07585A7D}" type="parTrans" cxnId="{0E2282EF-E44A-4F9A-B05B-45AC3FF318FF}">
      <dgm:prSet/>
      <dgm:spPr/>
      <dgm:t>
        <a:bodyPr/>
        <a:lstStyle/>
        <a:p>
          <a:endParaRPr lang="en-US"/>
        </a:p>
      </dgm:t>
    </dgm:pt>
    <dgm:pt modelId="{950529CD-5924-4D98-9997-18BF175C751E}" type="sibTrans" cxnId="{0E2282EF-E44A-4F9A-B05B-45AC3FF318FF}">
      <dgm:prSet/>
      <dgm:spPr/>
      <dgm:t>
        <a:bodyPr/>
        <a:lstStyle/>
        <a:p>
          <a:endParaRPr lang="en-US"/>
        </a:p>
      </dgm:t>
    </dgm:pt>
    <dgm:pt modelId="{F6D5D787-6168-4D93-99CB-51B241D20DB9}">
      <dgm:prSet/>
      <dgm:spPr/>
      <dgm:t>
        <a:bodyPr/>
        <a:lstStyle/>
        <a:p>
          <a:pPr rtl="0"/>
          <a:r>
            <a:rPr lang="en-US" b="1" dirty="0"/>
            <a:t>SCOPE OF </a:t>
          </a:r>
          <a:r>
            <a:rPr lang="en-US" b="1" dirty="0">
              <a:latin typeface="Univers"/>
            </a:rPr>
            <a:t>OUR PROJECT</a:t>
          </a:r>
          <a:endParaRPr lang="en-US" dirty="0"/>
        </a:p>
      </dgm:t>
    </dgm:pt>
    <dgm:pt modelId="{80CB48FE-CF31-41EF-9449-686B0153C3D0}" type="parTrans" cxnId="{952F89B7-1D94-4E84-8312-13E48F77C1D7}">
      <dgm:prSet/>
      <dgm:spPr/>
      <dgm:t>
        <a:bodyPr/>
        <a:lstStyle/>
        <a:p>
          <a:endParaRPr lang="en-US"/>
        </a:p>
      </dgm:t>
    </dgm:pt>
    <dgm:pt modelId="{93D9D2E9-C938-48ED-9839-2DDBD08001DD}" type="sibTrans" cxnId="{952F89B7-1D94-4E84-8312-13E48F77C1D7}">
      <dgm:prSet/>
      <dgm:spPr/>
      <dgm:t>
        <a:bodyPr/>
        <a:lstStyle/>
        <a:p>
          <a:endParaRPr lang="en-US"/>
        </a:p>
      </dgm:t>
    </dgm:pt>
    <dgm:pt modelId="{6DA4F229-0D61-4ABE-9B4B-5B68101BF7FA}">
      <dgm:prSet/>
      <dgm:spPr/>
      <dgm:t>
        <a:bodyPr/>
        <a:lstStyle/>
        <a:p>
          <a:pPr rtl="0"/>
          <a:r>
            <a:rPr lang="en-US" b="1" dirty="0"/>
            <a:t>MODELS</a:t>
          </a:r>
          <a:r>
            <a:rPr lang="en-US" b="1" dirty="0">
              <a:latin typeface="Univers"/>
            </a:rPr>
            <a:t> </a:t>
          </a:r>
          <a:r>
            <a:rPr lang="en-US" b="1" dirty="0"/>
            <a:t> </a:t>
          </a:r>
          <a:r>
            <a:rPr lang="en-US" b="1" dirty="0">
              <a:latin typeface="Univers"/>
            </a:rPr>
            <a:t>USED</a:t>
          </a:r>
          <a:endParaRPr lang="en-US" dirty="0"/>
        </a:p>
      </dgm:t>
    </dgm:pt>
    <dgm:pt modelId="{B1CD79BC-DBC3-4431-B570-3342180605A0}" type="parTrans" cxnId="{C6E2F6D8-FCB0-4BE2-AA02-5CBE989D3638}">
      <dgm:prSet/>
      <dgm:spPr/>
      <dgm:t>
        <a:bodyPr/>
        <a:lstStyle/>
        <a:p>
          <a:endParaRPr lang="en-US"/>
        </a:p>
      </dgm:t>
    </dgm:pt>
    <dgm:pt modelId="{AAA8FA65-A00B-4EB9-A7F5-1857194B17DF}" type="sibTrans" cxnId="{C6E2F6D8-FCB0-4BE2-AA02-5CBE989D3638}">
      <dgm:prSet/>
      <dgm:spPr/>
      <dgm:t>
        <a:bodyPr/>
        <a:lstStyle/>
        <a:p>
          <a:endParaRPr lang="en-US"/>
        </a:p>
      </dgm:t>
    </dgm:pt>
    <dgm:pt modelId="{C74957EF-2E2E-4270-8535-F61E9503E393}">
      <dgm:prSet/>
      <dgm:spPr/>
      <dgm:t>
        <a:bodyPr/>
        <a:lstStyle/>
        <a:p>
          <a:r>
            <a:rPr lang="en-US" b="1" dirty="0"/>
            <a:t>LIBRARIES</a:t>
          </a:r>
          <a:endParaRPr lang="en-US" dirty="0"/>
        </a:p>
      </dgm:t>
    </dgm:pt>
    <dgm:pt modelId="{EA01FD41-4F83-40B8-90C5-D01B3D955850}" type="parTrans" cxnId="{41C6EB71-8618-4950-9525-9608923E4D64}">
      <dgm:prSet/>
      <dgm:spPr/>
      <dgm:t>
        <a:bodyPr/>
        <a:lstStyle/>
        <a:p>
          <a:endParaRPr lang="en-US"/>
        </a:p>
      </dgm:t>
    </dgm:pt>
    <dgm:pt modelId="{50460C3B-0A2A-48C7-8F0A-0CAACC2D79BA}" type="sibTrans" cxnId="{41C6EB71-8618-4950-9525-9608923E4D64}">
      <dgm:prSet/>
      <dgm:spPr/>
      <dgm:t>
        <a:bodyPr/>
        <a:lstStyle/>
        <a:p>
          <a:endParaRPr lang="en-US"/>
        </a:p>
      </dgm:t>
    </dgm:pt>
    <dgm:pt modelId="{894F8CE6-1FBD-4D4E-9A5C-C1508DFB3E4C}">
      <dgm:prSet/>
      <dgm:spPr/>
      <dgm:t>
        <a:bodyPr/>
        <a:lstStyle/>
        <a:p>
          <a:r>
            <a:rPr lang="en-US" b="1" dirty="0"/>
            <a:t>THE PROCESS OF MODELING THE DATA</a:t>
          </a:r>
          <a:endParaRPr lang="en-US" dirty="0"/>
        </a:p>
      </dgm:t>
    </dgm:pt>
    <dgm:pt modelId="{B2DE6EDD-187C-4A79-B5AD-243E5EA3BCD9}" type="parTrans" cxnId="{A414EBD9-BDC9-4E9F-9D6E-E0FF41C3555D}">
      <dgm:prSet/>
      <dgm:spPr/>
      <dgm:t>
        <a:bodyPr/>
        <a:lstStyle/>
        <a:p>
          <a:endParaRPr lang="en-US"/>
        </a:p>
      </dgm:t>
    </dgm:pt>
    <dgm:pt modelId="{7C5ECDB4-D102-4B90-AB1E-A917F08D624A}" type="sibTrans" cxnId="{A414EBD9-BDC9-4E9F-9D6E-E0FF41C3555D}">
      <dgm:prSet/>
      <dgm:spPr/>
      <dgm:t>
        <a:bodyPr/>
        <a:lstStyle/>
        <a:p>
          <a:endParaRPr lang="en-US"/>
        </a:p>
      </dgm:t>
    </dgm:pt>
    <dgm:pt modelId="{28E7E549-AA8D-4553-AA03-718300C8008E}">
      <dgm:prSet/>
      <dgm:spPr/>
      <dgm:t>
        <a:bodyPr/>
        <a:lstStyle/>
        <a:p>
          <a:r>
            <a:rPr lang="en-US" b="1" dirty="0"/>
            <a:t>ATTRIBUTES IN THE DATASET</a:t>
          </a:r>
          <a:endParaRPr lang="en-US" dirty="0"/>
        </a:p>
      </dgm:t>
    </dgm:pt>
    <dgm:pt modelId="{696DB184-5889-4FE8-9B87-BB34C8E281B1}" type="parTrans" cxnId="{CB88B35E-5DDB-45E1-BD29-14B0750C93C4}">
      <dgm:prSet/>
      <dgm:spPr/>
      <dgm:t>
        <a:bodyPr/>
        <a:lstStyle/>
        <a:p>
          <a:endParaRPr lang="en-US"/>
        </a:p>
      </dgm:t>
    </dgm:pt>
    <dgm:pt modelId="{D58F4EF6-1B2E-4656-92D2-A6B8B2E8C16B}" type="sibTrans" cxnId="{CB88B35E-5DDB-45E1-BD29-14B0750C93C4}">
      <dgm:prSet/>
      <dgm:spPr/>
      <dgm:t>
        <a:bodyPr/>
        <a:lstStyle/>
        <a:p>
          <a:endParaRPr lang="en-US"/>
        </a:p>
      </dgm:t>
    </dgm:pt>
    <dgm:pt modelId="{1246302E-7A7B-4210-9870-61CF9A279B0B}">
      <dgm:prSet/>
      <dgm:spPr/>
      <dgm:t>
        <a:bodyPr/>
        <a:lstStyle/>
        <a:p>
          <a:r>
            <a:rPr lang="en-US" b="1" dirty="0"/>
            <a:t>REFERENCE</a:t>
          </a:r>
          <a:endParaRPr lang="en-US" dirty="0"/>
        </a:p>
      </dgm:t>
    </dgm:pt>
    <dgm:pt modelId="{96A97F1C-4098-4914-B31F-9BE2424FE3E0}" type="parTrans" cxnId="{C4C6D8F4-EFCD-4970-B484-5402BFBAD2DA}">
      <dgm:prSet/>
      <dgm:spPr/>
      <dgm:t>
        <a:bodyPr/>
        <a:lstStyle/>
        <a:p>
          <a:endParaRPr lang="en-US"/>
        </a:p>
      </dgm:t>
    </dgm:pt>
    <dgm:pt modelId="{7A45D204-B807-4007-B8C0-F66C609731CE}" type="sibTrans" cxnId="{C4C6D8F4-EFCD-4970-B484-5402BFBAD2DA}">
      <dgm:prSet/>
      <dgm:spPr/>
      <dgm:t>
        <a:bodyPr/>
        <a:lstStyle/>
        <a:p>
          <a:endParaRPr lang="en-US"/>
        </a:p>
      </dgm:t>
    </dgm:pt>
    <dgm:pt modelId="{FBDFD3B5-4214-4E8F-A17D-3EBDA139A16C}">
      <dgm:prSet/>
      <dgm:spPr/>
      <dgm:t>
        <a:bodyPr/>
        <a:lstStyle/>
        <a:p>
          <a:r>
            <a:rPr lang="en-US" b="1" dirty="0"/>
            <a:t>CONCLUSION</a:t>
          </a:r>
          <a:endParaRPr lang="en-US" dirty="0"/>
        </a:p>
      </dgm:t>
    </dgm:pt>
    <dgm:pt modelId="{F4C2BDFD-1CA4-4370-9A06-8F81EB3CE8E9}" type="parTrans" cxnId="{B7167872-0C2B-4295-A3AE-8F460DD6CE4C}">
      <dgm:prSet/>
      <dgm:spPr/>
      <dgm:t>
        <a:bodyPr/>
        <a:lstStyle/>
        <a:p>
          <a:endParaRPr lang="en-US"/>
        </a:p>
      </dgm:t>
    </dgm:pt>
    <dgm:pt modelId="{659C08D2-AA8B-4ECB-94B5-933E4523EB99}" type="sibTrans" cxnId="{B7167872-0C2B-4295-A3AE-8F460DD6CE4C}">
      <dgm:prSet/>
      <dgm:spPr/>
      <dgm:t>
        <a:bodyPr/>
        <a:lstStyle/>
        <a:p>
          <a:endParaRPr lang="en-US"/>
        </a:p>
      </dgm:t>
    </dgm:pt>
    <dgm:pt modelId="{41A91126-E665-4BD2-BE5D-BAB9B3D33A92}">
      <dgm:prSet phldr="0"/>
      <dgm:spPr/>
      <dgm:t>
        <a:bodyPr/>
        <a:lstStyle/>
        <a:p>
          <a:pPr rtl="0"/>
          <a:r>
            <a:rPr lang="en-US" b="1" dirty="0">
              <a:latin typeface="Univers"/>
            </a:rPr>
            <a:t>ABSTRACT</a:t>
          </a:r>
        </a:p>
      </dgm:t>
    </dgm:pt>
    <dgm:pt modelId="{FEB17F09-911B-4501-9F31-1D8401A7E9B4}" type="parTrans" cxnId="{39DE8324-B21E-45F2-AEBF-13A5D8E3EAD2}">
      <dgm:prSet/>
      <dgm:spPr/>
    </dgm:pt>
    <dgm:pt modelId="{6072D0A6-9100-47F1-97DE-7F793364749E}" type="sibTrans" cxnId="{39DE8324-B21E-45F2-AEBF-13A5D8E3EAD2}">
      <dgm:prSet/>
      <dgm:spPr/>
    </dgm:pt>
    <dgm:pt modelId="{A1352C54-DA22-49FE-8D65-C7CEC2808F88}" type="pres">
      <dgm:prSet presAssocID="{565D446A-CF42-4856-9212-B6345198B30E}" presName="vert0" presStyleCnt="0">
        <dgm:presLayoutVars>
          <dgm:dir/>
          <dgm:animOne val="branch"/>
          <dgm:animLvl val="lvl"/>
        </dgm:presLayoutVars>
      </dgm:prSet>
      <dgm:spPr/>
    </dgm:pt>
    <dgm:pt modelId="{68413F33-BD0F-4049-9969-4F294DD61B49}" type="pres">
      <dgm:prSet presAssocID="{41A91126-E665-4BD2-BE5D-BAB9B3D33A92}" presName="thickLine" presStyleLbl="alignNode1" presStyleIdx="0" presStyleCnt="9"/>
      <dgm:spPr/>
    </dgm:pt>
    <dgm:pt modelId="{07C8207D-DA41-49F9-8C00-AAEF29E0C9C6}" type="pres">
      <dgm:prSet presAssocID="{41A91126-E665-4BD2-BE5D-BAB9B3D33A92}" presName="horz1" presStyleCnt="0"/>
      <dgm:spPr/>
    </dgm:pt>
    <dgm:pt modelId="{E2830166-0810-43C1-B299-B9406B87EA68}" type="pres">
      <dgm:prSet presAssocID="{41A91126-E665-4BD2-BE5D-BAB9B3D33A92}" presName="tx1" presStyleLbl="revTx" presStyleIdx="0" presStyleCnt="9"/>
      <dgm:spPr/>
    </dgm:pt>
    <dgm:pt modelId="{743BB4D8-BC6E-47F0-ACA2-676E2BEA167B}" type="pres">
      <dgm:prSet presAssocID="{41A91126-E665-4BD2-BE5D-BAB9B3D33A92}" presName="vert1" presStyleCnt="0"/>
      <dgm:spPr/>
    </dgm:pt>
    <dgm:pt modelId="{80EEB74F-771C-40CA-9E50-84162D21D62C}" type="pres">
      <dgm:prSet presAssocID="{C5FF195C-389B-4BBB-A4A3-E91244D958C6}" presName="thickLine" presStyleLbl="alignNode1" presStyleIdx="1" presStyleCnt="9"/>
      <dgm:spPr/>
    </dgm:pt>
    <dgm:pt modelId="{C003A192-A190-4639-B409-3C8833F63FB6}" type="pres">
      <dgm:prSet presAssocID="{C5FF195C-389B-4BBB-A4A3-E91244D958C6}" presName="horz1" presStyleCnt="0"/>
      <dgm:spPr/>
    </dgm:pt>
    <dgm:pt modelId="{0951ED7F-1897-40FE-A239-435E72C9D3D0}" type="pres">
      <dgm:prSet presAssocID="{C5FF195C-389B-4BBB-A4A3-E91244D958C6}" presName="tx1" presStyleLbl="revTx" presStyleIdx="1" presStyleCnt="9"/>
      <dgm:spPr/>
    </dgm:pt>
    <dgm:pt modelId="{8664B2C3-0130-4F72-841F-BD71E2C23317}" type="pres">
      <dgm:prSet presAssocID="{C5FF195C-389B-4BBB-A4A3-E91244D958C6}" presName="vert1" presStyleCnt="0"/>
      <dgm:spPr/>
    </dgm:pt>
    <dgm:pt modelId="{1D8E547E-8814-4C9C-9FA6-8E3A00D0D5B4}" type="pres">
      <dgm:prSet presAssocID="{F6D5D787-6168-4D93-99CB-51B241D20DB9}" presName="thickLine" presStyleLbl="alignNode1" presStyleIdx="2" presStyleCnt="9"/>
      <dgm:spPr/>
    </dgm:pt>
    <dgm:pt modelId="{60E2F54A-3ACE-41F2-833B-FC15A0FF829A}" type="pres">
      <dgm:prSet presAssocID="{F6D5D787-6168-4D93-99CB-51B241D20DB9}" presName="horz1" presStyleCnt="0"/>
      <dgm:spPr/>
    </dgm:pt>
    <dgm:pt modelId="{509030B6-383B-4D1B-BFA0-833AF367500B}" type="pres">
      <dgm:prSet presAssocID="{F6D5D787-6168-4D93-99CB-51B241D20DB9}" presName="tx1" presStyleLbl="revTx" presStyleIdx="2" presStyleCnt="9"/>
      <dgm:spPr/>
    </dgm:pt>
    <dgm:pt modelId="{C6488D80-DC63-42B9-80E0-88741F87EF68}" type="pres">
      <dgm:prSet presAssocID="{F6D5D787-6168-4D93-99CB-51B241D20DB9}" presName="vert1" presStyleCnt="0"/>
      <dgm:spPr/>
    </dgm:pt>
    <dgm:pt modelId="{5F3DB2C6-677B-4EF4-9CB7-4B19AF96FA1D}" type="pres">
      <dgm:prSet presAssocID="{6DA4F229-0D61-4ABE-9B4B-5B68101BF7FA}" presName="thickLine" presStyleLbl="alignNode1" presStyleIdx="3" presStyleCnt="9"/>
      <dgm:spPr/>
    </dgm:pt>
    <dgm:pt modelId="{6BE94C82-E435-4DEF-A916-150F8C26FCF0}" type="pres">
      <dgm:prSet presAssocID="{6DA4F229-0D61-4ABE-9B4B-5B68101BF7FA}" presName="horz1" presStyleCnt="0"/>
      <dgm:spPr/>
    </dgm:pt>
    <dgm:pt modelId="{E322DE5E-DFF2-47C4-A033-6237066C69AA}" type="pres">
      <dgm:prSet presAssocID="{6DA4F229-0D61-4ABE-9B4B-5B68101BF7FA}" presName="tx1" presStyleLbl="revTx" presStyleIdx="3" presStyleCnt="9"/>
      <dgm:spPr/>
    </dgm:pt>
    <dgm:pt modelId="{4CEEB029-385E-40FE-8700-7CF195AC08DB}" type="pres">
      <dgm:prSet presAssocID="{6DA4F229-0D61-4ABE-9B4B-5B68101BF7FA}" presName="vert1" presStyleCnt="0"/>
      <dgm:spPr/>
    </dgm:pt>
    <dgm:pt modelId="{926DB8C6-1FFC-46CF-BC2C-3526B2EA8A94}" type="pres">
      <dgm:prSet presAssocID="{C74957EF-2E2E-4270-8535-F61E9503E393}" presName="thickLine" presStyleLbl="alignNode1" presStyleIdx="4" presStyleCnt="9"/>
      <dgm:spPr/>
    </dgm:pt>
    <dgm:pt modelId="{438DBFF1-5CFC-4C83-BB37-FEE2BCCBFC84}" type="pres">
      <dgm:prSet presAssocID="{C74957EF-2E2E-4270-8535-F61E9503E393}" presName="horz1" presStyleCnt="0"/>
      <dgm:spPr/>
    </dgm:pt>
    <dgm:pt modelId="{A22798FB-757F-423C-BCB5-270C980FFA9A}" type="pres">
      <dgm:prSet presAssocID="{C74957EF-2E2E-4270-8535-F61E9503E393}" presName="tx1" presStyleLbl="revTx" presStyleIdx="4" presStyleCnt="9"/>
      <dgm:spPr/>
    </dgm:pt>
    <dgm:pt modelId="{4AC510D8-D39A-4B36-A8E9-8A2F74DD1623}" type="pres">
      <dgm:prSet presAssocID="{C74957EF-2E2E-4270-8535-F61E9503E393}" presName="vert1" presStyleCnt="0"/>
      <dgm:spPr/>
    </dgm:pt>
    <dgm:pt modelId="{DEFD66A4-72E6-4946-AC6A-C524E70C16A5}" type="pres">
      <dgm:prSet presAssocID="{894F8CE6-1FBD-4D4E-9A5C-C1508DFB3E4C}" presName="thickLine" presStyleLbl="alignNode1" presStyleIdx="5" presStyleCnt="9"/>
      <dgm:spPr/>
    </dgm:pt>
    <dgm:pt modelId="{3073489A-B160-407F-8585-7B0B7CF3802C}" type="pres">
      <dgm:prSet presAssocID="{894F8CE6-1FBD-4D4E-9A5C-C1508DFB3E4C}" presName="horz1" presStyleCnt="0"/>
      <dgm:spPr/>
    </dgm:pt>
    <dgm:pt modelId="{792A787C-8D5B-490B-8948-9AD439C95B79}" type="pres">
      <dgm:prSet presAssocID="{894F8CE6-1FBD-4D4E-9A5C-C1508DFB3E4C}" presName="tx1" presStyleLbl="revTx" presStyleIdx="5" presStyleCnt="9"/>
      <dgm:spPr/>
    </dgm:pt>
    <dgm:pt modelId="{F879BB14-9DCE-462D-A5D4-F25547A9A4D4}" type="pres">
      <dgm:prSet presAssocID="{894F8CE6-1FBD-4D4E-9A5C-C1508DFB3E4C}" presName="vert1" presStyleCnt="0"/>
      <dgm:spPr/>
    </dgm:pt>
    <dgm:pt modelId="{E575B33E-983D-41F2-AEE2-487311ADEC29}" type="pres">
      <dgm:prSet presAssocID="{28E7E549-AA8D-4553-AA03-718300C8008E}" presName="thickLine" presStyleLbl="alignNode1" presStyleIdx="6" presStyleCnt="9"/>
      <dgm:spPr/>
    </dgm:pt>
    <dgm:pt modelId="{0F0F7547-522F-439D-BC53-B97B65AC7026}" type="pres">
      <dgm:prSet presAssocID="{28E7E549-AA8D-4553-AA03-718300C8008E}" presName="horz1" presStyleCnt="0"/>
      <dgm:spPr/>
    </dgm:pt>
    <dgm:pt modelId="{753A33C9-44D2-407B-84F7-BC88665F4220}" type="pres">
      <dgm:prSet presAssocID="{28E7E549-AA8D-4553-AA03-718300C8008E}" presName="tx1" presStyleLbl="revTx" presStyleIdx="6" presStyleCnt="9"/>
      <dgm:spPr/>
    </dgm:pt>
    <dgm:pt modelId="{16385B3E-769C-4464-8866-D9555069C297}" type="pres">
      <dgm:prSet presAssocID="{28E7E549-AA8D-4553-AA03-718300C8008E}" presName="vert1" presStyleCnt="0"/>
      <dgm:spPr/>
    </dgm:pt>
    <dgm:pt modelId="{4086EF7A-8815-4974-8FD4-E265C5FD8DC2}" type="pres">
      <dgm:prSet presAssocID="{1246302E-7A7B-4210-9870-61CF9A279B0B}" presName="thickLine" presStyleLbl="alignNode1" presStyleIdx="7" presStyleCnt="9"/>
      <dgm:spPr/>
    </dgm:pt>
    <dgm:pt modelId="{E1A02D86-D340-4842-AD81-06230586481E}" type="pres">
      <dgm:prSet presAssocID="{1246302E-7A7B-4210-9870-61CF9A279B0B}" presName="horz1" presStyleCnt="0"/>
      <dgm:spPr/>
    </dgm:pt>
    <dgm:pt modelId="{6A53473F-8D7A-4661-B612-82DC378932CC}" type="pres">
      <dgm:prSet presAssocID="{1246302E-7A7B-4210-9870-61CF9A279B0B}" presName="tx1" presStyleLbl="revTx" presStyleIdx="7" presStyleCnt="9"/>
      <dgm:spPr/>
    </dgm:pt>
    <dgm:pt modelId="{10642963-96C4-4529-842D-2AB49DA3CA17}" type="pres">
      <dgm:prSet presAssocID="{1246302E-7A7B-4210-9870-61CF9A279B0B}" presName="vert1" presStyleCnt="0"/>
      <dgm:spPr/>
    </dgm:pt>
    <dgm:pt modelId="{A188A8F2-99E7-4096-BE11-AD95EFE95888}" type="pres">
      <dgm:prSet presAssocID="{FBDFD3B5-4214-4E8F-A17D-3EBDA139A16C}" presName="thickLine" presStyleLbl="alignNode1" presStyleIdx="8" presStyleCnt="9"/>
      <dgm:spPr/>
    </dgm:pt>
    <dgm:pt modelId="{19440217-B089-48DD-897F-5E43AB360E8B}" type="pres">
      <dgm:prSet presAssocID="{FBDFD3B5-4214-4E8F-A17D-3EBDA139A16C}" presName="horz1" presStyleCnt="0"/>
      <dgm:spPr/>
    </dgm:pt>
    <dgm:pt modelId="{8AD212B8-FB0A-4F76-A6E5-023D9290DAB1}" type="pres">
      <dgm:prSet presAssocID="{FBDFD3B5-4214-4E8F-A17D-3EBDA139A16C}" presName="tx1" presStyleLbl="revTx" presStyleIdx="8" presStyleCnt="9"/>
      <dgm:spPr/>
    </dgm:pt>
    <dgm:pt modelId="{7FF7A036-C1FC-407A-8E93-8FFB0126E917}" type="pres">
      <dgm:prSet presAssocID="{FBDFD3B5-4214-4E8F-A17D-3EBDA139A16C}" presName="vert1" presStyleCnt="0"/>
      <dgm:spPr/>
    </dgm:pt>
  </dgm:ptLst>
  <dgm:cxnLst>
    <dgm:cxn modelId="{39DE8324-B21E-45F2-AEBF-13A5D8E3EAD2}" srcId="{565D446A-CF42-4856-9212-B6345198B30E}" destId="{41A91126-E665-4BD2-BE5D-BAB9B3D33A92}" srcOrd="0" destOrd="0" parTransId="{FEB17F09-911B-4501-9F31-1D8401A7E9B4}" sibTransId="{6072D0A6-9100-47F1-97DE-7F793364749E}"/>
    <dgm:cxn modelId="{F025782D-E0D9-4D01-9D5B-F0C7323214E0}" type="presOf" srcId="{C74957EF-2E2E-4270-8535-F61E9503E393}" destId="{A22798FB-757F-423C-BCB5-270C980FFA9A}" srcOrd="0" destOrd="0" presId="urn:microsoft.com/office/officeart/2008/layout/LinedList"/>
    <dgm:cxn modelId="{CB88B35E-5DDB-45E1-BD29-14B0750C93C4}" srcId="{565D446A-CF42-4856-9212-B6345198B30E}" destId="{28E7E549-AA8D-4553-AA03-718300C8008E}" srcOrd="6" destOrd="0" parTransId="{696DB184-5889-4FE8-9B87-BB34C8E281B1}" sibTransId="{D58F4EF6-1B2E-4656-92D2-A6B8B2E8C16B}"/>
    <dgm:cxn modelId="{59F6B971-5408-485D-9CFA-AB69420F3975}" type="presOf" srcId="{6DA4F229-0D61-4ABE-9B4B-5B68101BF7FA}" destId="{E322DE5E-DFF2-47C4-A033-6237066C69AA}" srcOrd="0" destOrd="0" presId="urn:microsoft.com/office/officeart/2008/layout/LinedList"/>
    <dgm:cxn modelId="{41C6EB71-8618-4950-9525-9608923E4D64}" srcId="{565D446A-CF42-4856-9212-B6345198B30E}" destId="{C74957EF-2E2E-4270-8535-F61E9503E393}" srcOrd="4" destOrd="0" parTransId="{EA01FD41-4F83-40B8-90C5-D01B3D955850}" sibTransId="{50460C3B-0A2A-48C7-8F0A-0CAACC2D79BA}"/>
    <dgm:cxn modelId="{B7167872-0C2B-4295-A3AE-8F460DD6CE4C}" srcId="{565D446A-CF42-4856-9212-B6345198B30E}" destId="{FBDFD3B5-4214-4E8F-A17D-3EBDA139A16C}" srcOrd="8" destOrd="0" parTransId="{F4C2BDFD-1CA4-4370-9A06-8F81EB3CE8E9}" sibTransId="{659C08D2-AA8B-4ECB-94B5-933E4523EB99}"/>
    <dgm:cxn modelId="{BBD47A56-904C-40E0-B9F1-1A56EEEE8850}" type="presOf" srcId="{41A91126-E665-4BD2-BE5D-BAB9B3D33A92}" destId="{E2830166-0810-43C1-B299-B9406B87EA68}" srcOrd="0" destOrd="0" presId="urn:microsoft.com/office/officeart/2008/layout/LinedList"/>
    <dgm:cxn modelId="{AF8C3057-8172-459E-81A9-AA52771DB24A}" type="presOf" srcId="{FBDFD3B5-4214-4E8F-A17D-3EBDA139A16C}" destId="{8AD212B8-FB0A-4F76-A6E5-023D9290DAB1}" srcOrd="0" destOrd="0" presId="urn:microsoft.com/office/officeart/2008/layout/LinedList"/>
    <dgm:cxn modelId="{5638C279-3262-4020-B966-54F4D8C1EE40}" type="presOf" srcId="{C5FF195C-389B-4BBB-A4A3-E91244D958C6}" destId="{0951ED7F-1897-40FE-A239-435E72C9D3D0}" srcOrd="0" destOrd="0" presId="urn:microsoft.com/office/officeart/2008/layout/LinedList"/>
    <dgm:cxn modelId="{952F89B7-1D94-4E84-8312-13E48F77C1D7}" srcId="{565D446A-CF42-4856-9212-B6345198B30E}" destId="{F6D5D787-6168-4D93-99CB-51B241D20DB9}" srcOrd="2" destOrd="0" parTransId="{80CB48FE-CF31-41EF-9449-686B0153C3D0}" sibTransId="{93D9D2E9-C938-48ED-9839-2DDBD08001DD}"/>
    <dgm:cxn modelId="{BA08C0C1-D91E-4B79-B025-BFEF5A9E1B97}" type="presOf" srcId="{894F8CE6-1FBD-4D4E-9A5C-C1508DFB3E4C}" destId="{792A787C-8D5B-490B-8948-9AD439C95B79}" srcOrd="0" destOrd="0" presId="urn:microsoft.com/office/officeart/2008/layout/LinedList"/>
    <dgm:cxn modelId="{0B7A90C5-B5B1-4668-97E4-B9F72A510A6D}" type="presOf" srcId="{28E7E549-AA8D-4553-AA03-718300C8008E}" destId="{753A33C9-44D2-407B-84F7-BC88665F4220}" srcOrd="0" destOrd="0" presId="urn:microsoft.com/office/officeart/2008/layout/LinedList"/>
    <dgm:cxn modelId="{840D22C7-08E2-490E-91FF-DBD53003038D}" type="presOf" srcId="{1246302E-7A7B-4210-9870-61CF9A279B0B}" destId="{6A53473F-8D7A-4661-B612-82DC378932CC}" srcOrd="0" destOrd="0" presId="urn:microsoft.com/office/officeart/2008/layout/LinedList"/>
    <dgm:cxn modelId="{C6E2F6D8-FCB0-4BE2-AA02-5CBE989D3638}" srcId="{565D446A-CF42-4856-9212-B6345198B30E}" destId="{6DA4F229-0D61-4ABE-9B4B-5B68101BF7FA}" srcOrd="3" destOrd="0" parTransId="{B1CD79BC-DBC3-4431-B570-3342180605A0}" sibTransId="{AAA8FA65-A00B-4EB9-A7F5-1857194B17DF}"/>
    <dgm:cxn modelId="{A414EBD9-BDC9-4E9F-9D6E-E0FF41C3555D}" srcId="{565D446A-CF42-4856-9212-B6345198B30E}" destId="{894F8CE6-1FBD-4D4E-9A5C-C1508DFB3E4C}" srcOrd="5" destOrd="0" parTransId="{B2DE6EDD-187C-4A79-B5AD-243E5EA3BCD9}" sibTransId="{7C5ECDB4-D102-4B90-AB1E-A917F08D624A}"/>
    <dgm:cxn modelId="{729BA5DF-AF53-479D-B891-D84BDA1D2D78}" type="presOf" srcId="{F6D5D787-6168-4D93-99CB-51B241D20DB9}" destId="{509030B6-383B-4D1B-BFA0-833AF367500B}" srcOrd="0" destOrd="0" presId="urn:microsoft.com/office/officeart/2008/layout/LinedList"/>
    <dgm:cxn modelId="{D5AEDBDF-2B0A-4AFC-88E1-0F41EDB30F7E}" type="presOf" srcId="{565D446A-CF42-4856-9212-B6345198B30E}" destId="{A1352C54-DA22-49FE-8D65-C7CEC2808F88}" srcOrd="0" destOrd="0" presId="urn:microsoft.com/office/officeart/2008/layout/LinedList"/>
    <dgm:cxn modelId="{0E2282EF-E44A-4F9A-B05B-45AC3FF318FF}" srcId="{565D446A-CF42-4856-9212-B6345198B30E}" destId="{C5FF195C-389B-4BBB-A4A3-E91244D958C6}" srcOrd="1" destOrd="0" parTransId="{C9EDD1AD-DD5B-4EDD-8680-9E5C07585A7D}" sibTransId="{950529CD-5924-4D98-9997-18BF175C751E}"/>
    <dgm:cxn modelId="{C4C6D8F4-EFCD-4970-B484-5402BFBAD2DA}" srcId="{565D446A-CF42-4856-9212-B6345198B30E}" destId="{1246302E-7A7B-4210-9870-61CF9A279B0B}" srcOrd="7" destOrd="0" parTransId="{96A97F1C-4098-4914-B31F-9BE2424FE3E0}" sibTransId="{7A45D204-B807-4007-B8C0-F66C609731CE}"/>
    <dgm:cxn modelId="{F4E77958-CDA3-495F-9928-C25FA7F2F071}" type="presParOf" srcId="{A1352C54-DA22-49FE-8D65-C7CEC2808F88}" destId="{68413F33-BD0F-4049-9969-4F294DD61B49}" srcOrd="0" destOrd="0" presId="urn:microsoft.com/office/officeart/2008/layout/LinedList"/>
    <dgm:cxn modelId="{95409145-BEBE-4173-8F98-8B1EFE565698}" type="presParOf" srcId="{A1352C54-DA22-49FE-8D65-C7CEC2808F88}" destId="{07C8207D-DA41-49F9-8C00-AAEF29E0C9C6}" srcOrd="1" destOrd="0" presId="urn:microsoft.com/office/officeart/2008/layout/LinedList"/>
    <dgm:cxn modelId="{A2B2F41C-F40D-4B12-9D78-049B6A0054FF}" type="presParOf" srcId="{07C8207D-DA41-49F9-8C00-AAEF29E0C9C6}" destId="{E2830166-0810-43C1-B299-B9406B87EA68}" srcOrd="0" destOrd="0" presId="urn:microsoft.com/office/officeart/2008/layout/LinedList"/>
    <dgm:cxn modelId="{27769CE3-1638-4DFA-96AA-9233333D6076}" type="presParOf" srcId="{07C8207D-DA41-49F9-8C00-AAEF29E0C9C6}" destId="{743BB4D8-BC6E-47F0-ACA2-676E2BEA167B}" srcOrd="1" destOrd="0" presId="urn:microsoft.com/office/officeart/2008/layout/LinedList"/>
    <dgm:cxn modelId="{DE1F45AA-C914-4B90-9D2F-954D5721D393}" type="presParOf" srcId="{A1352C54-DA22-49FE-8D65-C7CEC2808F88}" destId="{80EEB74F-771C-40CA-9E50-84162D21D62C}" srcOrd="2" destOrd="0" presId="urn:microsoft.com/office/officeart/2008/layout/LinedList"/>
    <dgm:cxn modelId="{1EF45F84-CB11-409F-8D02-86F70A9C2027}" type="presParOf" srcId="{A1352C54-DA22-49FE-8D65-C7CEC2808F88}" destId="{C003A192-A190-4639-B409-3C8833F63FB6}" srcOrd="3" destOrd="0" presId="urn:microsoft.com/office/officeart/2008/layout/LinedList"/>
    <dgm:cxn modelId="{175107C8-7670-461D-B224-CB1E873475E9}" type="presParOf" srcId="{C003A192-A190-4639-B409-3C8833F63FB6}" destId="{0951ED7F-1897-40FE-A239-435E72C9D3D0}" srcOrd="0" destOrd="0" presId="urn:microsoft.com/office/officeart/2008/layout/LinedList"/>
    <dgm:cxn modelId="{2CFF0B2A-CE60-4DEE-A473-68E5ABED0259}" type="presParOf" srcId="{C003A192-A190-4639-B409-3C8833F63FB6}" destId="{8664B2C3-0130-4F72-841F-BD71E2C23317}" srcOrd="1" destOrd="0" presId="urn:microsoft.com/office/officeart/2008/layout/LinedList"/>
    <dgm:cxn modelId="{B232271D-83CD-4002-84A5-4283927D207A}" type="presParOf" srcId="{A1352C54-DA22-49FE-8D65-C7CEC2808F88}" destId="{1D8E547E-8814-4C9C-9FA6-8E3A00D0D5B4}" srcOrd="4" destOrd="0" presId="urn:microsoft.com/office/officeart/2008/layout/LinedList"/>
    <dgm:cxn modelId="{AF1FF583-0AFF-4D8A-8395-2E5C3898E141}" type="presParOf" srcId="{A1352C54-DA22-49FE-8D65-C7CEC2808F88}" destId="{60E2F54A-3ACE-41F2-833B-FC15A0FF829A}" srcOrd="5" destOrd="0" presId="urn:microsoft.com/office/officeart/2008/layout/LinedList"/>
    <dgm:cxn modelId="{6268930B-A79E-4087-A6DC-B81083006F91}" type="presParOf" srcId="{60E2F54A-3ACE-41F2-833B-FC15A0FF829A}" destId="{509030B6-383B-4D1B-BFA0-833AF367500B}" srcOrd="0" destOrd="0" presId="urn:microsoft.com/office/officeart/2008/layout/LinedList"/>
    <dgm:cxn modelId="{E4F431BF-1931-46CF-BDE3-CD7368C10F0A}" type="presParOf" srcId="{60E2F54A-3ACE-41F2-833B-FC15A0FF829A}" destId="{C6488D80-DC63-42B9-80E0-88741F87EF68}" srcOrd="1" destOrd="0" presId="urn:microsoft.com/office/officeart/2008/layout/LinedList"/>
    <dgm:cxn modelId="{44570B12-CC99-4BE6-BD30-8BCD9BDC79A2}" type="presParOf" srcId="{A1352C54-DA22-49FE-8D65-C7CEC2808F88}" destId="{5F3DB2C6-677B-4EF4-9CB7-4B19AF96FA1D}" srcOrd="6" destOrd="0" presId="urn:microsoft.com/office/officeart/2008/layout/LinedList"/>
    <dgm:cxn modelId="{34DBABB5-10E4-4F08-ABB2-975DF372832C}" type="presParOf" srcId="{A1352C54-DA22-49FE-8D65-C7CEC2808F88}" destId="{6BE94C82-E435-4DEF-A916-150F8C26FCF0}" srcOrd="7" destOrd="0" presId="urn:microsoft.com/office/officeart/2008/layout/LinedList"/>
    <dgm:cxn modelId="{8B927946-4DBC-4350-A22F-FB70E0BB4B6C}" type="presParOf" srcId="{6BE94C82-E435-4DEF-A916-150F8C26FCF0}" destId="{E322DE5E-DFF2-47C4-A033-6237066C69AA}" srcOrd="0" destOrd="0" presId="urn:microsoft.com/office/officeart/2008/layout/LinedList"/>
    <dgm:cxn modelId="{80D60C0C-B893-4D93-9874-95A171CF9BFF}" type="presParOf" srcId="{6BE94C82-E435-4DEF-A916-150F8C26FCF0}" destId="{4CEEB029-385E-40FE-8700-7CF195AC08DB}" srcOrd="1" destOrd="0" presId="urn:microsoft.com/office/officeart/2008/layout/LinedList"/>
    <dgm:cxn modelId="{8FE3E034-85D3-4E5C-8AA1-A7FE57122444}" type="presParOf" srcId="{A1352C54-DA22-49FE-8D65-C7CEC2808F88}" destId="{926DB8C6-1FFC-46CF-BC2C-3526B2EA8A94}" srcOrd="8" destOrd="0" presId="urn:microsoft.com/office/officeart/2008/layout/LinedList"/>
    <dgm:cxn modelId="{B4082CF8-80F3-47EC-9350-C9418176F08E}" type="presParOf" srcId="{A1352C54-DA22-49FE-8D65-C7CEC2808F88}" destId="{438DBFF1-5CFC-4C83-BB37-FEE2BCCBFC84}" srcOrd="9" destOrd="0" presId="urn:microsoft.com/office/officeart/2008/layout/LinedList"/>
    <dgm:cxn modelId="{519F0CAE-A2FB-4DEF-B2E6-390A4B358886}" type="presParOf" srcId="{438DBFF1-5CFC-4C83-BB37-FEE2BCCBFC84}" destId="{A22798FB-757F-423C-BCB5-270C980FFA9A}" srcOrd="0" destOrd="0" presId="urn:microsoft.com/office/officeart/2008/layout/LinedList"/>
    <dgm:cxn modelId="{AB422EEB-FAE4-4F0C-B64D-EAB9637B89A6}" type="presParOf" srcId="{438DBFF1-5CFC-4C83-BB37-FEE2BCCBFC84}" destId="{4AC510D8-D39A-4B36-A8E9-8A2F74DD1623}" srcOrd="1" destOrd="0" presId="urn:microsoft.com/office/officeart/2008/layout/LinedList"/>
    <dgm:cxn modelId="{05D85095-0E4E-42DA-99CC-F7EC8F2D243C}" type="presParOf" srcId="{A1352C54-DA22-49FE-8D65-C7CEC2808F88}" destId="{DEFD66A4-72E6-4946-AC6A-C524E70C16A5}" srcOrd="10" destOrd="0" presId="urn:microsoft.com/office/officeart/2008/layout/LinedList"/>
    <dgm:cxn modelId="{E09773B9-1E74-47B9-9CCD-202F960F7CA6}" type="presParOf" srcId="{A1352C54-DA22-49FE-8D65-C7CEC2808F88}" destId="{3073489A-B160-407F-8585-7B0B7CF3802C}" srcOrd="11" destOrd="0" presId="urn:microsoft.com/office/officeart/2008/layout/LinedList"/>
    <dgm:cxn modelId="{7513B8FF-A2B2-40D4-98A6-A45DFDFB4B57}" type="presParOf" srcId="{3073489A-B160-407F-8585-7B0B7CF3802C}" destId="{792A787C-8D5B-490B-8948-9AD439C95B79}" srcOrd="0" destOrd="0" presId="urn:microsoft.com/office/officeart/2008/layout/LinedList"/>
    <dgm:cxn modelId="{5D5D0153-6316-4BDC-B789-2A82D8C52159}" type="presParOf" srcId="{3073489A-B160-407F-8585-7B0B7CF3802C}" destId="{F879BB14-9DCE-462D-A5D4-F25547A9A4D4}" srcOrd="1" destOrd="0" presId="urn:microsoft.com/office/officeart/2008/layout/LinedList"/>
    <dgm:cxn modelId="{A42F6B4E-CF18-4B2E-8E12-EEA23CAC6FEF}" type="presParOf" srcId="{A1352C54-DA22-49FE-8D65-C7CEC2808F88}" destId="{E575B33E-983D-41F2-AEE2-487311ADEC29}" srcOrd="12" destOrd="0" presId="urn:microsoft.com/office/officeart/2008/layout/LinedList"/>
    <dgm:cxn modelId="{21C48E68-EDAD-4D4F-B5D9-BD7970EB0CA6}" type="presParOf" srcId="{A1352C54-DA22-49FE-8D65-C7CEC2808F88}" destId="{0F0F7547-522F-439D-BC53-B97B65AC7026}" srcOrd="13" destOrd="0" presId="urn:microsoft.com/office/officeart/2008/layout/LinedList"/>
    <dgm:cxn modelId="{51E1B069-0CD2-4CD9-8A16-113BF146497E}" type="presParOf" srcId="{0F0F7547-522F-439D-BC53-B97B65AC7026}" destId="{753A33C9-44D2-407B-84F7-BC88665F4220}" srcOrd="0" destOrd="0" presId="urn:microsoft.com/office/officeart/2008/layout/LinedList"/>
    <dgm:cxn modelId="{0B764F94-8474-499C-8307-C27AC482DC3B}" type="presParOf" srcId="{0F0F7547-522F-439D-BC53-B97B65AC7026}" destId="{16385B3E-769C-4464-8866-D9555069C297}" srcOrd="1" destOrd="0" presId="urn:microsoft.com/office/officeart/2008/layout/LinedList"/>
    <dgm:cxn modelId="{4913FC76-B4AB-4DDD-B0D1-DBCDA6492291}" type="presParOf" srcId="{A1352C54-DA22-49FE-8D65-C7CEC2808F88}" destId="{4086EF7A-8815-4974-8FD4-E265C5FD8DC2}" srcOrd="14" destOrd="0" presId="urn:microsoft.com/office/officeart/2008/layout/LinedList"/>
    <dgm:cxn modelId="{8A5C3A3D-68C0-4254-BCDA-6FFE747E6A26}" type="presParOf" srcId="{A1352C54-DA22-49FE-8D65-C7CEC2808F88}" destId="{E1A02D86-D340-4842-AD81-06230586481E}" srcOrd="15" destOrd="0" presId="urn:microsoft.com/office/officeart/2008/layout/LinedList"/>
    <dgm:cxn modelId="{19AB0578-1BDC-4540-9D21-1AE6296F6D9E}" type="presParOf" srcId="{E1A02D86-D340-4842-AD81-06230586481E}" destId="{6A53473F-8D7A-4661-B612-82DC378932CC}" srcOrd="0" destOrd="0" presId="urn:microsoft.com/office/officeart/2008/layout/LinedList"/>
    <dgm:cxn modelId="{6008A79B-5547-414F-8752-47FDC7BE1D38}" type="presParOf" srcId="{E1A02D86-D340-4842-AD81-06230586481E}" destId="{10642963-96C4-4529-842D-2AB49DA3CA17}" srcOrd="1" destOrd="0" presId="urn:microsoft.com/office/officeart/2008/layout/LinedList"/>
    <dgm:cxn modelId="{EB2DD468-759A-4B37-A33D-DD0E0328B93F}" type="presParOf" srcId="{A1352C54-DA22-49FE-8D65-C7CEC2808F88}" destId="{A188A8F2-99E7-4096-BE11-AD95EFE95888}" srcOrd="16" destOrd="0" presId="urn:microsoft.com/office/officeart/2008/layout/LinedList"/>
    <dgm:cxn modelId="{3FD665C2-CC5E-459C-B183-4AFA0774F2AF}" type="presParOf" srcId="{A1352C54-DA22-49FE-8D65-C7CEC2808F88}" destId="{19440217-B089-48DD-897F-5E43AB360E8B}" srcOrd="17" destOrd="0" presId="urn:microsoft.com/office/officeart/2008/layout/LinedList"/>
    <dgm:cxn modelId="{3708BF63-3493-4F87-965C-0B468DDF887F}" type="presParOf" srcId="{19440217-B089-48DD-897F-5E43AB360E8B}" destId="{8AD212B8-FB0A-4F76-A6E5-023D9290DAB1}" srcOrd="0" destOrd="0" presId="urn:microsoft.com/office/officeart/2008/layout/LinedList"/>
    <dgm:cxn modelId="{3B5E2ACA-4E37-408B-849F-DB4FBF9A99F7}" type="presParOf" srcId="{19440217-B089-48DD-897F-5E43AB360E8B}" destId="{7FF7A036-C1FC-407A-8E93-8FFB0126E91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6E4312-2D4E-410E-BEE3-ED3AFE7B57F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B9FB8AA-8227-4DAF-AF20-B4E224E92859}">
      <dgm:prSet/>
      <dgm:spPr/>
      <dgm:t>
        <a:bodyPr/>
        <a:lstStyle/>
        <a:p>
          <a:pPr algn="just" rtl="0"/>
          <a:r>
            <a:rPr lang="en-GB" dirty="0"/>
            <a:t>The number of applications that need an approval is increasing day by day. </a:t>
          </a:r>
          <a:r>
            <a:rPr lang="en-GB" dirty="0">
              <a:latin typeface="Univers"/>
            </a:rPr>
            <a:t> </a:t>
          </a:r>
          <a:endParaRPr lang="en-US" dirty="0"/>
        </a:p>
      </dgm:t>
    </dgm:pt>
    <dgm:pt modelId="{8CA4EB7E-CFDA-44BB-8FC4-AD506CC7EA59}" type="parTrans" cxnId="{07F99352-B726-4FF8-A5C4-604EC5C32C61}">
      <dgm:prSet/>
      <dgm:spPr/>
      <dgm:t>
        <a:bodyPr/>
        <a:lstStyle/>
        <a:p>
          <a:endParaRPr lang="en-US"/>
        </a:p>
      </dgm:t>
    </dgm:pt>
    <dgm:pt modelId="{4D433440-8158-4822-ADE8-BFEEC27D98A2}" type="sibTrans" cxnId="{07F99352-B726-4FF8-A5C4-604EC5C32C61}">
      <dgm:prSet/>
      <dgm:spPr/>
      <dgm:t>
        <a:bodyPr/>
        <a:lstStyle/>
        <a:p>
          <a:endParaRPr lang="en-US"/>
        </a:p>
      </dgm:t>
    </dgm:pt>
    <dgm:pt modelId="{EA437A48-A52B-4C9D-9433-6B49918C1485}">
      <dgm:prSet/>
      <dgm:spPr/>
      <dgm:t>
        <a:bodyPr/>
        <a:lstStyle/>
        <a:p>
          <a:pPr algn="just" rtl="0"/>
          <a:r>
            <a:rPr lang="en-GB" dirty="0"/>
            <a:t>So It is impossible to go through each application manually that need to get approved.</a:t>
          </a:r>
          <a:endParaRPr lang="en-US" dirty="0"/>
        </a:p>
      </dgm:t>
    </dgm:pt>
    <dgm:pt modelId="{64AD04A7-8297-4A1B-8379-B968BA7F5747}" type="parTrans" cxnId="{ECFA80E8-2C60-42CB-A198-132E2DA666FA}">
      <dgm:prSet/>
      <dgm:spPr/>
      <dgm:t>
        <a:bodyPr/>
        <a:lstStyle/>
        <a:p>
          <a:endParaRPr lang="en-US"/>
        </a:p>
      </dgm:t>
    </dgm:pt>
    <dgm:pt modelId="{9C063F7E-6512-4EE0-819F-08116F4D9837}" type="sibTrans" cxnId="{ECFA80E8-2C60-42CB-A198-132E2DA666FA}">
      <dgm:prSet/>
      <dgm:spPr/>
      <dgm:t>
        <a:bodyPr/>
        <a:lstStyle/>
        <a:p>
          <a:endParaRPr lang="en-US"/>
        </a:p>
      </dgm:t>
    </dgm:pt>
    <dgm:pt modelId="{149299CF-A632-464E-970D-52879DB98988}">
      <dgm:prSet/>
      <dgm:spPr/>
      <dgm:t>
        <a:bodyPr/>
        <a:lstStyle/>
        <a:p>
          <a:pPr algn="just"/>
          <a:r>
            <a:rPr lang="en-GB" dirty="0"/>
            <a:t>So we have developed a machine learning model that will predict the person who is eligible for a loan, based on the previous record of the person whom the loan amount is accredited before.</a:t>
          </a:r>
          <a:endParaRPr lang="en-US" dirty="0"/>
        </a:p>
      </dgm:t>
    </dgm:pt>
    <dgm:pt modelId="{2B1A871D-A664-44F8-ABB4-715430786C20}" type="parTrans" cxnId="{216F448C-98C9-45B0-B46B-6E7530F929C7}">
      <dgm:prSet/>
      <dgm:spPr/>
      <dgm:t>
        <a:bodyPr/>
        <a:lstStyle/>
        <a:p>
          <a:endParaRPr lang="en-US"/>
        </a:p>
      </dgm:t>
    </dgm:pt>
    <dgm:pt modelId="{B3D78B8C-068B-4FB0-BBBB-5FC36732EC5C}" type="sibTrans" cxnId="{216F448C-98C9-45B0-B46B-6E7530F929C7}">
      <dgm:prSet/>
      <dgm:spPr/>
      <dgm:t>
        <a:bodyPr/>
        <a:lstStyle/>
        <a:p>
          <a:endParaRPr lang="en-US"/>
        </a:p>
      </dgm:t>
    </dgm:pt>
    <dgm:pt modelId="{B5FE70C0-CC6A-4628-A2F5-246EAD3CCBD3}" type="pres">
      <dgm:prSet presAssocID="{8D6E4312-2D4E-410E-BEE3-ED3AFE7B57F9}" presName="linear" presStyleCnt="0">
        <dgm:presLayoutVars>
          <dgm:animLvl val="lvl"/>
          <dgm:resizeHandles val="exact"/>
        </dgm:presLayoutVars>
      </dgm:prSet>
      <dgm:spPr/>
    </dgm:pt>
    <dgm:pt modelId="{C762C813-BAC2-4059-9901-57A1BD115E93}" type="pres">
      <dgm:prSet presAssocID="{5B9FB8AA-8227-4DAF-AF20-B4E224E9285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6F681DC-5FBE-424D-9620-47D9BD13986B}" type="pres">
      <dgm:prSet presAssocID="{4D433440-8158-4822-ADE8-BFEEC27D98A2}" presName="spacer" presStyleCnt="0"/>
      <dgm:spPr/>
    </dgm:pt>
    <dgm:pt modelId="{E2236FC5-E63D-421D-B700-2046BD3B7BA0}" type="pres">
      <dgm:prSet presAssocID="{EA437A48-A52B-4C9D-9433-6B49918C148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A097856-9295-48FA-A6B2-A996F02BAD71}" type="pres">
      <dgm:prSet presAssocID="{9C063F7E-6512-4EE0-819F-08116F4D9837}" presName="spacer" presStyleCnt="0"/>
      <dgm:spPr/>
    </dgm:pt>
    <dgm:pt modelId="{2B559892-AF48-44C7-933D-D38500790BE2}" type="pres">
      <dgm:prSet presAssocID="{149299CF-A632-464E-970D-52879DB9898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467C734-494E-4770-9F36-DBF8AC7E61F1}" type="presOf" srcId="{EA437A48-A52B-4C9D-9433-6B49918C1485}" destId="{E2236FC5-E63D-421D-B700-2046BD3B7BA0}" srcOrd="0" destOrd="0" presId="urn:microsoft.com/office/officeart/2005/8/layout/vList2"/>
    <dgm:cxn modelId="{49915335-FC2B-44E5-A657-91AAB7BF2CA9}" type="presOf" srcId="{8D6E4312-2D4E-410E-BEE3-ED3AFE7B57F9}" destId="{B5FE70C0-CC6A-4628-A2F5-246EAD3CCBD3}" srcOrd="0" destOrd="0" presId="urn:microsoft.com/office/officeart/2005/8/layout/vList2"/>
    <dgm:cxn modelId="{CBA9E544-AE34-4E89-BF35-D4F0B677F379}" type="presOf" srcId="{5B9FB8AA-8227-4DAF-AF20-B4E224E92859}" destId="{C762C813-BAC2-4059-9901-57A1BD115E93}" srcOrd="0" destOrd="0" presId="urn:microsoft.com/office/officeart/2005/8/layout/vList2"/>
    <dgm:cxn modelId="{07F99352-B726-4FF8-A5C4-604EC5C32C61}" srcId="{8D6E4312-2D4E-410E-BEE3-ED3AFE7B57F9}" destId="{5B9FB8AA-8227-4DAF-AF20-B4E224E92859}" srcOrd="0" destOrd="0" parTransId="{8CA4EB7E-CFDA-44BB-8FC4-AD506CC7EA59}" sibTransId="{4D433440-8158-4822-ADE8-BFEEC27D98A2}"/>
    <dgm:cxn modelId="{216F448C-98C9-45B0-B46B-6E7530F929C7}" srcId="{8D6E4312-2D4E-410E-BEE3-ED3AFE7B57F9}" destId="{149299CF-A632-464E-970D-52879DB98988}" srcOrd="2" destOrd="0" parTransId="{2B1A871D-A664-44F8-ABB4-715430786C20}" sibTransId="{B3D78B8C-068B-4FB0-BBBB-5FC36732EC5C}"/>
    <dgm:cxn modelId="{ECFA80E8-2C60-42CB-A198-132E2DA666FA}" srcId="{8D6E4312-2D4E-410E-BEE3-ED3AFE7B57F9}" destId="{EA437A48-A52B-4C9D-9433-6B49918C1485}" srcOrd="1" destOrd="0" parTransId="{64AD04A7-8297-4A1B-8379-B968BA7F5747}" sibTransId="{9C063F7E-6512-4EE0-819F-08116F4D9837}"/>
    <dgm:cxn modelId="{ADF45EEF-8BEF-4D90-9FDC-E2F796D6A5E0}" type="presOf" srcId="{149299CF-A632-464E-970D-52879DB98988}" destId="{2B559892-AF48-44C7-933D-D38500790BE2}" srcOrd="0" destOrd="0" presId="urn:microsoft.com/office/officeart/2005/8/layout/vList2"/>
    <dgm:cxn modelId="{CC79EF90-BB35-4293-B500-EF2EBF149599}" type="presParOf" srcId="{B5FE70C0-CC6A-4628-A2F5-246EAD3CCBD3}" destId="{C762C813-BAC2-4059-9901-57A1BD115E93}" srcOrd="0" destOrd="0" presId="urn:microsoft.com/office/officeart/2005/8/layout/vList2"/>
    <dgm:cxn modelId="{311A41F3-DDA0-45C4-98B3-D2CCFA30A23E}" type="presParOf" srcId="{B5FE70C0-CC6A-4628-A2F5-246EAD3CCBD3}" destId="{E6F681DC-5FBE-424D-9620-47D9BD13986B}" srcOrd="1" destOrd="0" presId="urn:microsoft.com/office/officeart/2005/8/layout/vList2"/>
    <dgm:cxn modelId="{16827535-FF69-477F-AD82-90FCFD0731CD}" type="presParOf" srcId="{B5FE70C0-CC6A-4628-A2F5-246EAD3CCBD3}" destId="{E2236FC5-E63D-421D-B700-2046BD3B7BA0}" srcOrd="2" destOrd="0" presId="urn:microsoft.com/office/officeart/2005/8/layout/vList2"/>
    <dgm:cxn modelId="{36122208-E739-4F3D-86AF-CAE5EB168035}" type="presParOf" srcId="{B5FE70C0-CC6A-4628-A2F5-246EAD3CCBD3}" destId="{DA097856-9295-48FA-A6B2-A996F02BAD71}" srcOrd="3" destOrd="0" presId="urn:microsoft.com/office/officeart/2005/8/layout/vList2"/>
    <dgm:cxn modelId="{1CBFCC20-6DA4-4026-BFE0-FDF1F2799958}" type="presParOf" srcId="{B5FE70C0-CC6A-4628-A2F5-246EAD3CCBD3}" destId="{2B559892-AF48-44C7-933D-D38500790BE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F3C21F-C5C8-4305-AEFD-2DCBF815F63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6A38DC-7C31-4FEF-B695-3C3C18ADB50A}">
      <dgm:prSet/>
      <dgm:spPr/>
      <dgm:t>
        <a:bodyPr/>
        <a:lstStyle/>
        <a:p>
          <a:pPr algn="just" rtl="0"/>
          <a:r>
            <a:rPr lang="en-GB" dirty="0"/>
            <a:t>Now a day’s people rely on bank loans </a:t>
          </a:r>
          <a:r>
            <a:rPr lang="en-GB"/>
            <a:t>to fulfil </a:t>
          </a:r>
          <a:r>
            <a:rPr lang="en-GB" dirty="0"/>
            <a:t>their needs. The rate of loan applications increases with a very fast speed in recent years.</a:t>
          </a:r>
          <a:r>
            <a:rPr lang="en-GB" dirty="0">
              <a:latin typeface="Univers"/>
            </a:rPr>
            <a:t> </a:t>
          </a:r>
          <a:endParaRPr lang="en-US" dirty="0"/>
        </a:p>
      </dgm:t>
    </dgm:pt>
    <dgm:pt modelId="{641B3433-6CB0-4FEA-B689-052A29309FA2}" type="parTrans" cxnId="{3D2233D6-9C29-4C6E-A63F-F6A0583BC657}">
      <dgm:prSet/>
      <dgm:spPr/>
      <dgm:t>
        <a:bodyPr/>
        <a:lstStyle/>
        <a:p>
          <a:endParaRPr lang="en-US"/>
        </a:p>
      </dgm:t>
    </dgm:pt>
    <dgm:pt modelId="{89283C4E-4C1A-464B-9A9A-1BEF86B0776B}" type="sibTrans" cxnId="{3D2233D6-9C29-4C6E-A63F-F6A0583BC657}">
      <dgm:prSet/>
      <dgm:spPr/>
      <dgm:t>
        <a:bodyPr/>
        <a:lstStyle/>
        <a:p>
          <a:endParaRPr lang="en-US"/>
        </a:p>
      </dgm:t>
    </dgm:pt>
    <dgm:pt modelId="{B5A80693-2801-4E18-9D21-E30CA4CD874D}">
      <dgm:prSet/>
      <dgm:spPr/>
      <dgm:t>
        <a:bodyPr/>
        <a:lstStyle/>
        <a:p>
          <a:pPr algn="just" rtl="0"/>
          <a:r>
            <a:rPr lang="en-GB" dirty="0"/>
            <a:t>Risk is always involved in approval of loans. The banking officials are very conscious about the payment of the loan amount by its customers.</a:t>
          </a:r>
          <a:r>
            <a:rPr lang="en-GB" dirty="0">
              <a:latin typeface="Univers"/>
            </a:rPr>
            <a:t> </a:t>
          </a:r>
          <a:endParaRPr lang="en-US"/>
        </a:p>
      </dgm:t>
    </dgm:pt>
    <dgm:pt modelId="{0B921E29-4B28-4D70-B3A9-1922CC1664ED}" type="parTrans" cxnId="{8B30C24A-EDA3-413A-9CAB-9D3E40DB2D7C}">
      <dgm:prSet/>
      <dgm:spPr/>
      <dgm:t>
        <a:bodyPr/>
        <a:lstStyle/>
        <a:p>
          <a:endParaRPr lang="en-US"/>
        </a:p>
      </dgm:t>
    </dgm:pt>
    <dgm:pt modelId="{7015C519-D951-4820-A699-9008BA58562F}" type="sibTrans" cxnId="{8B30C24A-EDA3-413A-9CAB-9D3E40DB2D7C}">
      <dgm:prSet/>
      <dgm:spPr/>
      <dgm:t>
        <a:bodyPr/>
        <a:lstStyle/>
        <a:p>
          <a:endParaRPr lang="en-US"/>
        </a:p>
      </dgm:t>
    </dgm:pt>
    <dgm:pt modelId="{B6178E66-5573-4293-B158-3B8354E77D8B}">
      <dgm:prSet/>
      <dgm:spPr/>
      <dgm:t>
        <a:bodyPr/>
        <a:lstStyle/>
        <a:p>
          <a:pPr algn="just"/>
          <a:r>
            <a:rPr lang="en-GB" dirty="0"/>
            <a:t>Event after taking lot of precautions and </a:t>
          </a:r>
          <a:r>
            <a:rPr lang="en-GB" dirty="0" err="1"/>
            <a:t>analyzing</a:t>
          </a:r>
          <a:r>
            <a:rPr lang="en-GB" dirty="0"/>
            <a:t> the loan applicant data, the loan approval decisions are not always correct.</a:t>
          </a:r>
          <a:endParaRPr lang="en-US" dirty="0"/>
        </a:p>
      </dgm:t>
    </dgm:pt>
    <dgm:pt modelId="{05E95A4E-A551-411C-973F-C376A8B82679}" type="parTrans" cxnId="{70A08D7D-93F9-4B65-8061-57155EE023D3}">
      <dgm:prSet/>
      <dgm:spPr/>
      <dgm:t>
        <a:bodyPr/>
        <a:lstStyle/>
        <a:p>
          <a:endParaRPr lang="en-US"/>
        </a:p>
      </dgm:t>
    </dgm:pt>
    <dgm:pt modelId="{7D246EBA-69FC-4C45-9769-744C00F135CF}" type="sibTrans" cxnId="{70A08D7D-93F9-4B65-8061-57155EE023D3}">
      <dgm:prSet/>
      <dgm:spPr/>
      <dgm:t>
        <a:bodyPr/>
        <a:lstStyle/>
        <a:p>
          <a:endParaRPr lang="en-US"/>
        </a:p>
      </dgm:t>
    </dgm:pt>
    <dgm:pt modelId="{6EE06531-2AD2-449C-82B6-B6A843E4E5E9}" type="pres">
      <dgm:prSet presAssocID="{E3F3C21F-C5C8-4305-AEFD-2DCBF815F63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2DBB15D-FD5B-4AE0-A69D-F2ED31B24A19}" type="pres">
      <dgm:prSet presAssocID="{6F6A38DC-7C31-4FEF-B695-3C3C18ADB50A}" presName="hierRoot1" presStyleCnt="0"/>
      <dgm:spPr/>
    </dgm:pt>
    <dgm:pt modelId="{3335239D-F927-41FB-8E12-BD11390F3DCF}" type="pres">
      <dgm:prSet presAssocID="{6F6A38DC-7C31-4FEF-B695-3C3C18ADB50A}" presName="composite" presStyleCnt="0"/>
      <dgm:spPr/>
    </dgm:pt>
    <dgm:pt modelId="{AAD91557-F489-48D8-8CB0-E256BF7D7AAD}" type="pres">
      <dgm:prSet presAssocID="{6F6A38DC-7C31-4FEF-B695-3C3C18ADB50A}" presName="background" presStyleLbl="node0" presStyleIdx="0" presStyleCnt="3"/>
      <dgm:spPr/>
    </dgm:pt>
    <dgm:pt modelId="{F08FC497-6D0A-4722-9946-8860117704D4}" type="pres">
      <dgm:prSet presAssocID="{6F6A38DC-7C31-4FEF-B695-3C3C18ADB50A}" presName="text" presStyleLbl="fgAcc0" presStyleIdx="0" presStyleCnt="3">
        <dgm:presLayoutVars>
          <dgm:chPref val="3"/>
        </dgm:presLayoutVars>
      </dgm:prSet>
      <dgm:spPr/>
    </dgm:pt>
    <dgm:pt modelId="{DBFED257-9112-474A-9723-BECEF51EE3E6}" type="pres">
      <dgm:prSet presAssocID="{6F6A38DC-7C31-4FEF-B695-3C3C18ADB50A}" presName="hierChild2" presStyleCnt="0"/>
      <dgm:spPr/>
    </dgm:pt>
    <dgm:pt modelId="{BB43DAC0-5425-40FA-BD2C-A187C5C08070}" type="pres">
      <dgm:prSet presAssocID="{B5A80693-2801-4E18-9D21-E30CA4CD874D}" presName="hierRoot1" presStyleCnt="0"/>
      <dgm:spPr/>
    </dgm:pt>
    <dgm:pt modelId="{A389BC32-8C16-4BF6-ABE3-AA3D04914B6B}" type="pres">
      <dgm:prSet presAssocID="{B5A80693-2801-4E18-9D21-E30CA4CD874D}" presName="composite" presStyleCnt="0"/>
      <dgm:spPr/>
    </dgm:pt>
    <dgm:pt modelId="{B4C50913-7734-4F60-B759-6F00F447FD88}" type="pres">
      <dgm:prSet presAssocID="{B5A80693-2801-4E18-9D21-E30CA4CD874D}" presName="background" presStyleLbl="node0" presStyleIdx="1" presStyleCnt="3"/>
      <dgm:spPr/>
    </dgm:pt>
    <dgm:pt modelId="{FE1E3579-5535-47E5-9138-4E62999930BB}" type="pres">
      <dgm:prSet presAssocID="{B5A80693-2801-4E18-9D21-E30CA4CD874D}" presName="text" presStyleLbl="fgAcc0" presStyleIdx="1" presStyleCnt="3">
        <dgm:presLayoutVars>
          <dgm:chPref val="3"/>
        </dgm:presLayoutVars>
      </dgm:prSet>
      <dgm:spPr/>
    </dgm:pt>
    <dgm:pt modelId="{8DC83585-FC86-4D6A-A007-EE720C3DF66E}" type="pres">
      <dgm:prSet presAssocID="{B5A80693-2801-4E18-9D21-E30CA4CD874D}" presName="hierChild2" presStyleCnt="0"/>
      <dgm:spPr/>
    </dgm:pt>
    <dgm:pt modelId="{2E605C39-2657-462B-9EBE-F6611D5FC69F}" type="pres">
      <dgm:prSet presAssocID="{B6178E66-5573-4293-B158-3B8354E77D8B}" presName="hierRoot1" presStyleCnt="0"/>
      <dgm:spPr/>
    </dgm:pt>
    <dgm:pt modelId="{8D98EB37-AA69-4B89-9CC6-09F334571075}" type="pres">
      <dgm:prSet presAssocID="{B6178E66-5573-4293-B158-3B8354E77D8B}" presName="composite" presStyleCnt="0"/>
      <dgm:spPr/>
    </dgm:pt>
    <dgm:pt modelId="{0E2DFFE6-380C-42CF-B212-B2E96E967DD9}" type="pres">
      <dgm:prSet presAssocID="{B6178E66-5573-4293-B158-3B8354E77D8B}" presName="background" presStyleLbl="node0" presStyleIdx="2" presStyleCnt="3"/>
      <dgm:spPr/>
    </dgm:pt>
    <dgm:pt modelId="{1358CA31-E11D-4BB8-A98B-E706818981B9}" type="pres">
      <dgm:prSet presAssocID="{B6178E66-5573-4293-B158-3B8354E77D8B}" presName="text" presStyleLbl="fgAcc0" presStyleIdx="2" presStyleCnt="3">
        <dgm:presLayoutVars>
          <dgm:chPref val="3"/>
        </dgm:presLayoutVars>
      </dgm:prSet>
      <dgm:spPr/>
    </dgm:pt>
    <dgm:pt modelId="{6FE774E1-E4EE-49A0-87D4-C0F63059794B}" type="pres">
      <dgm:prSet presAssocID="{B6178E66-5573-4293-B158-3B8354E77D8B}" presName="hierChild2" presStyleCnt="0"/>
      <dgm:spPr/>
    </dgm:pt>
  </dgm:ptLst>
  <dgm:cxnLst>
    <dgm:cxn modelId="{8B30C24A-EDA3-413A-9CAB-9D3E40DB2D7C}" srcId="{E3F3C21F-C5C8-4305-AEFD-2DCBF815F639}" destId="{B5A80693-2801-4E18-9D21-E30CA4CD874D}" srcOrd="1" destOrd="0" parTransId="{0B921E29-4B28-4D70-B3A9-1922CC1664ED}" sibTransId="{7015C519-D951-4820-A699-9008BA58562F}"/>
    <dgm:cxn modelId="{1A799371-B677-476F-8F2C-432D3EF2240D}" type="presOf" srcId="{6F6A38DC-7C31-4FEF-B695-3C3C18ADB50A}" destId="{F08FC497-6D0A-4722-9946-8860117704D4}" srcOrd="0" destOrd="0" presId="urn:microsoft.com/office/officeart/2005/8/layout/hierarchy1"/>
    <dgm:cxn modelId="{2ED59055-3C04-4942-9CF9-FA46D811A66F}" type="presOf" srcId="{E3F3C21F-C5C8-4305-AEFD-2DCBF815F639}" destId="{6EE06531-2AD2-449C-82B6-B6A843E4E5E9}" srcOrd="0" destOrd="0" presId="urn:microsoft.com/office/officeart/2005/8/layout/hierarchy1"/>
    <dgm:cxn modelId="{70A08D7D-93F9-4B65-8061-57155EE023D3}" srcId="{E3F3C21F-C5C8-4305-AEFD-2DCBF815F639}" destId="{B6178E66-5573-4293-B158-3B8354E77D8B}" srcOrd="2" destOrd="0" parTransId="{05E95A4E-A551-411C-973F-C376A8B82679}" sibTransId="{7D246EBA-69FC-4C45-9769-744C00F135CF}"/>
    <dgm:cxn modelId="{6A22578C-4DC8-49E6-AC09-9B5F8E221E9A}" type="presOf" srcId="{B6178E66-5573-4293-B158-3B8354E77D8B}" destId="{1358CA31-E11D-4BB8-A98B-E706818981B9}" srcOrd="0" destOrd="0" presId="urn:microsoft.com/office/officeart/2005/8/layout/hierarchy1"/>
    <dgm:cxn modelId="{3D2233D6-9C29-4C6E-A63F-F6A0583BC657}" srcId="{E3F3C21F-C5C8-4305-AEFD-2DCBF815F639}" destId="{6F6A38DC-7C31-4FEF-B695-3C3C18ADB50A}" srcOrd="0" destOrd="0" parTransId="{641B3433-6CB0-4FEA-B689-052A29309FA2}" sibTransId="{89283C4E-4C1A-464B-9A9A-1BEF86B0776B}"/>
    <dgm:cxn modelId="{46C296F7-D62E-4094-9E6E-2A63AB2014FA}" type="presOf" srcId="{B5A80693-2801-4E18-9D21-E30CA4CD874D}" destId="{FE1E3579-5535-47E5-9138-4E62999930BB}" srcOrd="0" destOrd="0" presId="urn:microsoft.com/office/officeart/2005/8/layout/hierarchy1"/>
    <dgm:cxn modelId="{799A4AD4-F2C6-453B-82B5-9D49D01EFA8A}" type="presParOf" srcId="{6EE06531-2AD2-449C-82B6-B6A843E4E5E9}" destId="{D2DBB15D-FD5B-4AE0-A69D-F2ED31B24A19}" srcOrd="0" destOrd="0" presId="urn:microsoft.com/office/officeart/2005/8/layout/hierarchy1"/>
    <dgm:cxn modelId="{78CFB38B-B7EE-44B7-BF44-CC06DBE8A775}" type="presParOf" srcId="{D2DBB15D-FD5B-4AE0-A69D-F2ED31B24A19}" destId="{3335239D-F927-41FB-8E12-BD11390F3DCF}" srcOrd="0" destOrd="0" presId="urn:microsoft.com/office/officeart/2005/8/layout/hierarchy1"/>
    <dgm:cxn modelId="{F445CBFE-06BE-44AB-8F50-B7276DCB83DA}" type="presParOf" srcId="{3335239D-F927-41FB-8E12-BD11390F3DCF}" destId="{AAD91557-F489-48D8-8CB0-E256BF7D7AAD}" srcOrd="0" destOrd="0" presId="urn:microsoft.com/office/officeart/2005/8/layout/hierarchy1"/>
    <dgm:cxn modelId="{C8E5B587-AC05-4691-B5FA-0CB707CF29E2}" type="presParOf" srcId="{3335239D-F927-41FB-8E12-BD11390F3DCF}" destId="{F08FC497-6D0A-4722-9946-8860117704D4}" srcOrd="1" destOrd="0" presId="urn:microsoft.com/office/officeart/2005/8/layout/hierarchy1"/>
    <dgm:cxn modelId="{5EE95819-AACE-4D2B-A9CB-22E0CB5349B8}" type="presParOf" srcId="{D2DBB15D-FD5B-4AE0-A69D-F2ED31B24A19}" destId="{DBFED257-9112-474A-9723-BECEF51EE3E6}" srcOrd="1" destOrd="0" presId="urn:microsoft.com/office/officeart/2005/8/layout/hierarchy1"/>
    <dgm:cxn modelId="{A846D352-4DE2-4A1F-B93D-CB37605B6A0F}" type="presParOf" srcId="{6EE06531-2AD2-449C-82B6-B6A843E4E5E9}" destId="{BB43DAC0-5425-40FA-BD2C-A187C5C08070}" srcOrd="1" destOrd="0" presId="urn:microsoft.com/office/officeart/2005/8/layout/hierarchy1"/>
    <dgm:cxn modelId="{591EAA3A-7BFD-4E83-966E-0AA1E0F0E495}" type="presParOf" srcId="{BB43DAC0-5425-40FA-BD2C-A187C5C08070}" destId="{A389BC32-8C16-4BF6-ABE3-AA3D04914B6B}" srcOrd="0" destOrd="0" presId="urn:microsoft.com/office/officeart/2005/8/layout/hierarchy1"/>
    <dgm:cxn modelId="{E1605F45-23DE-41EC-A0EC-71FF2E59F2DA}" type="presParOf" srcId="{A389BC32-8C16-4BF6-ABE3-AA3D04914B6B}" destId="{B4C50913-7734-4F60-B759-6F00F447FD88}" srcOrd="0" destOrd="0" presId="urn:microsoft.com/office/officeart/2005/8/layout/hierarchy1"/>
    <dgm:cxn modelId="{3F996F43-0F71-43C4-AB2A-539228AD3441}" type="presParOf" srcId="{A389BC32-8C16-4BF6-ABE3-AA3D04914B6B}" destId="{FE1E3579-5535-47E5-9138-4E62999930BB}" srcOrd="1" destOrd="0" presId="urn:microsoft.com/office/officeart/2005/8/layout/hierarchy1"/>
    <dgm:cxn modelId="{093143BF-F442-4295-8EA0-91A314E1C781}" type="presParOf" srcId="{BB43DAC0-5425-40FA-BD2C-A187C5C08070}" destId="{8DC83585-FC86-4D6A-A007-EE720C3DF66E}" srcOrd="1" destOrd="0" presId="urn:microsoft.com/office/officeart/2005/8/layout/hierarchy1"/>
    <dgm:cxn modelId="{7B2B8CAD-36EC-474E-B229-EF94C0B1230B}" type="presParOf" srcId="{6EE06531-2AD2-449C-82B6-B6A843E4E5E9}" destId="{2E605C39-2657-462B-9EBE-F6611D5FC69F}" srcOrd="2" destOrd="0" presId="urn:microsoft.com/office/officeart/2005/8/layout/hierarchy1"/>
    <dgm:cxn modelId="{700E48BC-781F-47F1-A5E2-17376EE56914}" type="presParOf" srcId="{2E605C39-2657-462B-9EBE-F6611D5FC69F}" destId="{8D98EB37-AA69-4B89-9CC6-09F334571075}" srcOrd="0" destOrd="0" presId="urn:microsoft.com/office/officeart/2005/8/layout/hierarchy1"/>
    <dgm:cxn modelId="{C6CB38B6-37E0-4694-8C78-7CF7B7F92C21}" type="presParOf" srcId="{8D98EB37-AA69-4B89-9CC6-09F334571075}" destId="{0E2DFFE6-380C-42CF-B212-B2E96E967DD9}" srcOrd="0" destOrd="0" presId="urn:microsoft.com/office/officeart/2005/8/layout/hierarchy1"/>
    <dgm:cxn modelId="{54310364-C2B0-4581-99FE-28C81B00B00A}" type="presParOf" srcId="{8D98EB37-AA69-4B89-9CC6-09F334571075}" destId="{1358CA31-E11D-4BB8-A98B-E706818981B9}" srcOrd="1" destOrd="0" presId="urn:microsoft.com/office/officeart/2005/8/layout/hierarchy1"/>
    <dgm:cxn modelId="{73DBE46A-2E5B-4C54-AC14-F57B0E721B08}" type="presParOf" srcId="{2E605C39-2657-462B-9EBE-F6611D5FC69F}" destId="{6FE774E1-E4EE-49A0-87D4-C0F63059794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08313F-7EE4-4C19-99B9-605CBB0B132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401F1B-23E2-44F3-AAB9-5C7C4D5B91A3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GB" dirty="0"/>
            <a:t>Our main scope from the project is to make use of pandas, matplotlib, &amp; seaborn libraries from python to extract insights from the data and </a:t>
          </a:r>
          <a:r>
            <a:rPr lang="en-GB" dirty="0" err="1"/>
            <a:t>xgboost</a:t>
          </a:r>
          <a:r>
            <a:rPr lang="en-GB" dirty="0"/>
            <a:t>, &amp; scikit-learn libraries for machine learning.</a:t>
          </a:r>
          <a:endParaRPr lang="en-US" dirty="0"/>
        </a:p>
      </dgm:t>
    </dgm:pt>
    <dgm:pt modelId="{0699253C-08B0-486D-BBD5-7128FB055489}" type="parTrans" cxnId="{B1DA30E0-4D1C-4BBB-87FC-B048AEE4C7FF}">
      <dgm:prSet/>
      <dgm:spPr/>
      <dgm:t>
        <a:bodyPr/>
        <a:lstStyle/>
        <a:p>
          <a:endParaRPr lang="en-US"/>
        </a:p>
      </dgm:t>
    </dgm:pt>
    <dgm:pt modelId="{CD8A9EC2-6795-4F2E-97CA-8EEFCE079860}" type="sibTrans" cxnId="{B1DA30E0-4D1C-4BBB-87FC-B048AEE4C7FF}">
      <dgm:prSet/>
      <dgm:spPr/>
      <dgm:t>
        <a:bodyPr/>
        <a:lstStyle/>
        <a:p>
          <a:endParaRPr lang="en-US"/>
        </a:p>
      </dgm:t>
    </dgm:pt>
    <dgm:pt modelId="{188D2489-B76F-41C0-A25C-04066ED1425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Secondly, to learn how to </a:t>
          </a:r>
          <a:r>
            <a:rPr lang="en-GB" dirty="0" err="1"/>
            <a:t>hypertune</a:t>
          </a:r>
          <a:r>
            <a:rPr lang="en-GB" dirty="0"/>
            <a:t> the parameters using grid search cross validation for the </a:t>
          </a:r>
          <a:r>
            <a:rPr lang="en-GB" dirty="0" err="1"/>
            <a:t>xgboost</a:t>
          </a:r>
          <a:r>
            <a:rPr lang="en-GB" dirty="0"/>
            <a:t> machine learning model.</a:t>
          </a:r>
          <a:endParaRPr lang="en-US" dirty="0"/>
        </a:p>
      </dgm:t>
    </dgm:pt>
    <dgm:pt modelId="{94D05557-82B3-4F88-8A65-51186C64FF29}" type="parTrans" cxnId="{63C9DB11-8F90-4559-9936-3CE37C1034EA}">
      <dgm:prSet/>
      <dgm:spPr/>
      <dgm:t>
        <a:bodyPr/>
        <a:lstStyle/>
        <a:p>
          <a:endParaRPr lang="en-US"/>
        </a:p>
      </dgm:t>
    </dgm:pt>
    <dgm:pt modelId="{322D91E1-48E9-4166-A58A-9EED3F219440}" type="sibTrans" cxnId="{63C9DB11-8F90-4559-9936-3CE37C1034EA}">
      <dgm:prSet/>
      <dgm:spPr/>
      <dgm:t>
        <a:bodyPr/>
        <a:lstStyle/>
        <a:p>
          <a:endParaRPr lang="en-US"/>
        </a:p>
      </dgm:t>
    </dgm:pt>
    <dgm:pt modelId="{79B1F40F-8697-437A-9A50-55032B6BC3F8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GB" dirty="0"/>
            <a:t>And to predict whether the loan applicant can </a:t>
          </a:r>
          <a:r>
            <a:rPr lang="en-GB" dirty="0" err="1"/>
            <a:t>replay</a:t>
          </a:r>
          <a:r>
            <a:rPr lang="en-GB" dirty="0"/>
            <a:t> the loan or not using voting </a:t>
          </a:r>
          <a:r>
            <a:rPr lang="en-GB" dirty="0" err="1"/>
            <a:t>ensembling</a:t>
          </a:r>
          <a:r>
            <a:rPr lang="en-GB" dirty="0"/>
            <a:t> techniques of combining the predictions from multiple machine learning algorithms.</a:t>
          </a:r>
          <a:endParaRPr lang="en-US" dirty="0"/>
        </a:p>
      </dgm:t>
    </dgm:pt>
    <dgm:pt modelId="{C6606BB8-BF9B-4741-9042-57BD417BCDAF}" type="parTrans" cxnId="{68D72221-B4B2-4B44-AC39-43B6C69D669E}">
      <dgm:prSet/>
      <dgm:spPr/>
      <dgm:t>
        <a:bodyPr/>
        <a:lstStyle/>
        <a:p>
          <a:endParaRPr lang="en-US"/>
        </a:p>
      </dgm:t>
    </dgm:pt>
    <dgm:pt modelId="{7438687F-459A-4EEB-8C7D-978A511240BA}" type="sibTrans" cxnId="{68D72221-B4B2-4B44-AC39-43B6C69D669E}">
      <dgm:prSet/>
      <dgm:spPr/>
      <dgm:t>
        <a:bodyPr/>
        <a:lstStyle/>
        <a:p>
          <a:endParaRPr lang="en-US"/>
        </a:p>
      </dgm:t>
    </dgm:pt>
    <dgm:pt modelId="{1A385C35-5249-446F-9C59-3E612B538023}" type="pres">
      <dgm:prSet presAssocID="{1F08313F-7EE4-4C19-99B9-605CBB0B1320}" presName="root" presStyleCnt="0">
        <dgm:presLayoutVars>
          <dgm:dir/>
          <dgm:resizeHandles val="exact"/>
        </dgm:presLayoutVars>
      </dgm:prSet>
      <dgm:spPr/>
    </dgm:pt>
    <dgm:pt modelId="{814979AA-4AE5-4DE3-84D4-6DF5B12F9B64}" type="pres">
      <dgm:prSet presAssocID="{E4401F1B-23E2-44F3-AAB9-5C7C4D5B91A3}" presName="compNode" presStyleCnt="0"/>
      <dgm:spPr/>
    </dgm:pt>
    <dgm:pt modelId="{B588CBC0-E946-455B-A3A3-E68E84B9A615}" type="pres">
      <dgm:prSet presAssocID="{E4401F1B-23E2-44F3-AAB9-5C7C4D5B91A3}" presName="bgRect" presStyleLbl="bgShp" presStyleIdx="0" presStyleCnt="3"/>
      <dgm:spPr/>
    </dgm:pt>
    <dgm:pt modelId="{F39D1AB9-8EAA-4BDE-A823-C5DF8097A01B}" type="pres">
      <dgm:prSet presAssocID="{E4401F1B-23E2-44F3-AAB9-5C7C4D5B91A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03AED8E5-8AD9-4D66-8857-80BA9B85C3DA}" type="pres">
      <dgm:prSet presAssocID="{E4401F1B-23E2-44F3-AAB9-5C7C4D5B91A3}" presName="spaceRect" presStyleCnt="0"/>
      <dgm:spPr/>
    </dgm:pt>
    <dgm:pt modelId="{0A60DA1F-2723-41FF-9D9C-4B95C20B29A4}" type="pres">
      <dgm:prSet presAssocID="{E4401F1B-23E2-44F3-AAB9-5C7C4D5B91A3}" presName="parTx" presStyleLbl="revTx" presStyleIdx="0" presStyleCnt="3">
        <dgm:presLayoutVars>
          <dgm:chMax val="0"/>
          <dgm:chPref val="0"/>
        </dgm:presLayoutVars>
      </dgm:prSet>
      <dgm:spPr/>
    </dgm:pt>
    <dgm:pt modelId="{C5FF8976-A9CE-48F5-97B2-4C0D6CBDB592}" type="pres">
      <dgm:prSet presAssocID="{CD8A9EC2-6795-4F2E-97CA-8EEFCE079860}" presName="sibTrans" presStyleCnt="0"/>
      <dgm:spPr/>
    </dgm:pt>
    <dgm:pt modelId="{7ED97E9F-05A7-4674-888D-9D69934B54A4}" type="pres">
      <dgm:prSet presAssocID="{188D2489-B76F-41C0-A25C-04066ED1425D}" presName="compNode" presStyleCnt="0"/>
      <dgm:spPr/>
    </dgm:pt>
    <dgm:pt modelId="{E88B2F6B-FF85-428E-8B9A-D29B64C02AD0}" type="pres">
      <dgm:prSet presAssocID="{188D2489-B76F-41C0-A25C-04066ED1425D}" presName="bgRect" presStyleLbl="bgShp" presStyleIdx="1" presStyleCnt="3"/>
      <dgm:spPr/>
    </dgm:pt>
    <dgm:pt modelId="{DDB3875E-2CFD-4D75-B7EE-0ED9FAFD46E1}" type="pres">
      <dgm:prSet presAssocID="{188D2489-B76F-41C0-A25C-04066ED1425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7F2D8F4-0B6E-48BD-8C20-F58873E7A443}" type="pres">
      <dgm:prSet presAssocID="{188D2489-B76F-41C0-A25C-04066ED1425D}" presName="spaceRect" presStyleCnt="0"/>
      <dgm:spPr/>
    </dgm:pt>
    <dgm:pt modelId="{EECEC1A4-A306-4040-AA02-59EAF6E3BE50}" type="pres">
      <dgm:prSet presAssocID="{188D2489-B76F-41C0-A25C-04066ED1425D}" presName="parTx" presStyleLbl="revTx" presStyleIdx="1" presStyleCnt="3">
        <dgm:presLayoutVars>
          <dgm:chMax val="0"/>
          <dgm:chPref val="0"/>
        </dgm:presLayoutVars>
      </dgm:prSet>
      <dgm:spPr/>
    </dgm:pt>
    <dgm:pt modelId="{FCBA52AB-5E51-457F-8522-3C1D921D230B}" type="pres">
      <dgm:prSet presAssocID="{322D91E1-48E9-4166-A58A-9EED3F219440}" presName="sibTrans" presStyleCnt="0"/>
      <dgm:spPr/>
    </dgm:pt>
    <dgm:pt modelId="{BE2927E8-B976-4880-97E9-2AE5A2D0F685}" type="pres">
      <dgm:prSet presAssocID="{79B1F40F-8697-437A-9A50-55032B6BC3F8}" presName="compNode" presStyleCnt="0"/>
      <dgm:spPr/>
    </dgm:pt>
    <dgm:pt modelId="{1C917A95-328F-4E48-84C2-58207CC16A40}" type="pres">
      <dgm:prSet presAssocID="{79B1F40F-8697-437A-9A50-55032B6BC3F8}" presName="bgRect" presStyleLbl="bgShp" presStyleIdx="2" presStyleCnt="3"/>
      <dgm:spPr/>
    </dgm:pt>
    <dgm:pt modelId="{1A02265C-5ACA-4372-ADEE-EE179C2A7700}" type="pres">
      <dgm:prSet presAssocID="{79B1F40F-8697-437A-9A50-55032B6BC3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53EFFE5-8FE7-4675-A0BF-8CCAF9912706}" type="pres">
      <dgm:prSet presAssocID="{79B1F40F-8697-437A-9A50-55032B6BC3F8}" presName="spaceRect" presStyleCnt="0"/>
      <dgm:spPr/>
    </dgm:pt>
    <dgm:pt modelId="{57E18E29-8B8F-4600-85EC-B21065C6DA47}" type="pres">
      <dgm:prSet presAssocID="{79B1F40F-8697-437A-9A50-55032B6BC3F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3C9DB11-8F90-4559-9936-3CE37C1034EA}" srcId="{1F08313F-7EE4-4C19-99B9-605CBB0B1320}" destId="{188D2489-B76F-41C0-A25C-04066ED1425D}" srcOrd="1" destOrd="0" parTransId="{94D05557-82B3-4F88-8A65-51186C64FF29}" sibTransId="{322D91E1-48E9-4166-A58A-9EED3F219440}"/>
    <dgm:cxn modelId="{68D72221-B4B2-4B44-AC39-43B6C69D669E}" srcId="{1F08313F-7EE4-4C19-99B9-605CBB0B1320}" destId="{79B1F40F-8697-437A-9A50-55032B6BC3F8}" srcOrd="2" destOrd="0" parTransId="{C6606BB8-BF9B-4741-9042-57BD417BCDAF}" sibTransId="{7438687F-459A-4EEB-8C7D-978A511240BA}"/>
    <dgm:cxn modelId="{2B7B2988-2DC7-4C64-89DE-E5CA04888AC6}" type="presOf" srcId="{E4401F1B-23E2-44F3-AAB9-5C7C4D5B91A3}" destId="{0A60DA1F-2723-41FF-9D9C-4B95C20B29A4}" srcOrd="0" destOrd="0" presId="urn:microsoft.com/office/officeart/2018/2/layout/IconVerticalSolidList"/>
    <dgm:cxn modelId="{A75710A0-A61A-4C68-BE97-8C94F8C81DD3}" type="presOf" srcId="{188D2489-B76F-41C0-A25C-04066ED1425D}" destId="{EECEC1A4-A306-4040-AA02-59EAF6E3BE50}" srcOrd="0" destOrd="0" presId="urn:microsoft.com/office/officeart/2018/2/layout/IconVerticalSolidList"/>
    <dgm:cxn modelId="{D18F87C6-87BB-4445-BC17-590A21071CE3}" type="presOf" srcId="{79B1F40F-8697-437A-9A50-55032B6BC3F8}" destId="{57E18E29-8B8F-4600-85EC-B21065C6DA47}" srcOrd="0" destOrd="0" presId="urn:microsoft.com/office/officeart/2018/2/layout/IconVerticalSolidList"/>
    <dgm:cxn modelId="{FC08BAC8-12AD-4D7A-BC4A-B386EC11A522}" type="presOf" srcId="{1F08313F-7EE4-4C19-99B9-605CBB0B1320}" destId="{1A385C35-5249-446F-9C59-3E612B538023}" srcOrd="0" destOrd="0" presId="urn:microsoft.com/office/officeart/2018/2/layout/IconVerticalSolidList"/>
    <dgm:cxn modelId="{B1DA30E0-4D1C-4BBB-87FC-B048AEE4C7FF}" srcId="{1F08313F-7EE4-4C19-99B9-605CBB0B1320}" destId="{E4401F1B-23E2-44F3-AAB9-5C7C4D5B91A3}" srcOrd="0" destOrd="0" parTransId="{0699253C-08B0-486D-BBD5-7128FB055489}" sibTransId="{CD8A9EC2-6795-4F2E-97CA-8EEFCE079860}"/>
    <dgm:cxn modelId="{EA346084-ABCC-4E00-9875-4C535E8BA476}" type="presParOf" srcId="{1A385C35-5249-446F-9C59-3E612B538023}" destId="{814979AA-4AE5-4DE3-84D4-6DF5B12F9B64}" srcOrd="0" destOrd="0" presId="urn:microsoft.com/office/officeart/2018/2/layout/IconVerticalSolidList"/>
    <dgm:cxn modelId="{556F364C-0E12-490D-ADDC-E94CD0CE061D}" type="presParOf" srcId="{814979AA-4AE5-4DE3-84D4-6DF5B12F9B64}" destId="{B588CBC0-E946-455B-A3A3-E68E84B9A615}" srcOrd="0" destOrd="0" presId="urn:microsoft.com/office/officeart/2018/2/layout/IconVerticalSolidList"/>
    <dgm:cxn modelId="{A7647614-4242-4F73-B8DC-AB2090E0C4B8}" type="presParOf" srcId="{814979AA-4AE5-4DE3-84D4-6DF5B12F9B64}" destId="{F39D1AB9-8EAA-4BDE-A823-C5DF8097A01B}" srcOrd="1" destOrd="0" presId="urn:microsoft.com/office/officeart/2018/2/layout/IconVerticalSolidList"/>
    <dgm:cxn modelId="{39EF2ACB-C73D-47EA-ABAB-2947BA431350}" type="presParOf" srcId="{814979AA-4AE5-4DE3-84D4-6DF5B12F9B64}" destId="{03AED8E5-8AD9-4D66-8857-80BA9B85C3DA}" srcOrd="2" destOrd="0" presId="urn:microsoft.com/office/officeart/2018/2/layout/IconVerticalSolidList"/>
    <dgm:cxn modelId="{84A1F723-C047-4F73-95F2-AB8713173007}" type="presParOf" srcId="{814979AA-4AE5-4DE3-84D4-6DF5B12F9B64}" destId="{0A60DA1F-2723-41FF-9D9C-4B95C20B29A4}" srcOrd="3" destOrd="0" presId="urn:microsoft.com/office/officeart/2018/2/layout/IconVerticalSolidList"/>
    <dgm:cxn modelId="{214C4CD6-56F8-474E-AAF3-8F70D7460FBB}" type="presParOf" srcId="{1A385C35-5249-446F-9C59-3E612B538023}" destId="{C5FF8976-A9CE-48F5-97B2-4C0D6CBDB592}" srcOrd="1" destOrd="0" presId="urn:microsoft.com/office/officeart/2018/2/layout/IconVerticalSolidList"/>
    <dgm:cxn modelId="{CD08608D-9BF8-430F-8911-8EDAD3F65A76}" type="presParOf" srcId="{1A385C35-5249-446F-9C59-3E612B538023}" destId="{7ED97E9F-05A7-4674-888D-9D69934B54A4}" srcOrd="2" destOrd="0" presId="urn:microsoft.com/office/officeart/2018/2/layout/IconVerticalSolidList"/>
    <dgm:cxn modelId="{31214EFB-5CB6-44A4-AC97-A1BDBBFCC3DB}" type="presParOf" srcId="{7ED97E9F-05A7-4674-888D-9D69934B54A4}" destId="{E88B2F6B-FF85-428E-8B9A-D29B64C02AD0}" srcOrd="0" destOrd="0" presId="urn:microsoft.com/office/officeart/2018/2/layout/IconVerticalSolidList"/>
    <dgm:cxn modelId="{6EF6B2BB-92CC-4C85-A112-95A0884963E4}" type="presParOf" srcId="{7ED97E9F-05A7-4674-888D-9D69934B54A4}" destId="{DDB3875E-2CFD-4D75-B7EE-0ED9FAFD46E1}" srcOrd="1" destOrd="0" presId="urn:microsoft.com/office/officeart/2018/2/layout/IconVerticalSolidList"/>
    <dgm:cxn modelId="{59403BA3-7940-4528-BCDF-AFBC4466F256}" type="presParOf" srcId="{7ED97E9F-05A7-4674-888D-9D69934B54A4}" destId="{07F2D8F4-0B6E-48BD-8C20-F58873E7A443}" srcOrd="2" destOrd="0" presId="urn:microsoft.com/office/officeart/2018/2/layout/IconVerticalSolidList"/>
    <dgm:cxn modelId="{69DF56C3-A6FE-43F5-9443-945CC4CE6547}" type="presParOf" srcId="{7ED97E9F-05A7-4674-888D-9D69934B54A4}" destId="{EECEC1A4-A306-4040-AA02-59EAF6E3BE50}" srcOrd="3" destOrd="0" presId="urn:microsoft.com/office/officeart/2018/2/layout/IconVerticalSolidList"/>
    <dgm:cxn modelId="{124A30A2-00E6-4954-8D5E-24ECB35FD2BC}" type="presParOf" srcId="{1A385C35-5249-446F-9C59-3E612B538023}" destId="{FCBA52AB-5E51-457F-8522-3C1D921D230B}" srcOrd="3" destOrd="0" presId="urn:microsoft.com/office/officeart/2018/2/layout/IconVerticalSolidList"/>
    <dgm:cxn modelId="{68B3864F-5365-4DC3-B40D-F7D23641AFFE}" type="presParOf" srcId="{1A385C35-5249-446F-9C59-3E612B538023}" destId="{BE2927E8-B976-4880-97E9-2AE5A2D0F685}" srcOrd="4" destOrd="0" presId="urn:microsoft.com/office/officeart/2018/2/layout/IconVerticalSolidList"/>
    <dgm:cxn modelId="{19C7CF48-0869-499F-A147-F155275AD66A}" type="presParOf" srcId="{BE2927E8-B976-4880-97E9-2AE5A2D0F685}" destId="{1C917A95-328F-4E48-84C2-58207CC16A40}" srcOrd="0" destOrd="0" presId="urn:microsoft.com/office/officeart/2018/2/layout/IconVerticalSolidList"/>
    <dgm:cxn modelId="{A687852B-1D04-4A49-A9A4-8E8BE35FB9E5}" type="presParOf" srcId="{BE2927E8-B976-4880-97E9-2AE5A2D0F685}" destId="{1A02265C-5ACA-4372-ADEE-EE179C2A7700}" srcOrd="1" destOrd="0" presId="urn:microsoft.com/office/officeart/2018/2/layout/IconVerticalSolidList"/>
    <dgm:cxn modelId="{DF33945D-DEAF-4A9D-B63E-6CC0A78C0FD8}" type="presParOf" srcId="{BE2927E8-B976-4880-97E9-2AE5A2D0F685}" destId="{E53EFFE5-8FE7-4675-A0BF-8CCAF9912706}" srcOrd="2" destOrd="0" presId="urn:microsoft.com/office/officeart/2018/2/layout/IconVerticalSolidList"/>
    <dgm:cxn modelId="{AF662008-6842-4344-92D1-A17B99FFB746}" type="presParOf" srcId="{BE2927E8-B976-4880-97E9-2AE5A2D0F685}" destId="{57E18E29-8B8F-4600-85EC-B21065C6DA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D004C74-6D93-4122-80F0-E8E19100461C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97A7AA2-E9D1-4A20-B27D-18DB03A81DB7}">
      <dgm:prSet/>
      <dgm:spPr/>
      <dgm:t>
        <a:bodyPr/>
        <a:lstStyle/>
        <a:p>
          <a:r>
            <a:rPr lang="en-GB" b="1"/>
            <a:t>Decision Tree</a:t>
          </a:r>
          <a:endParaRPr lang="en-US"/>
        </a:p>
      </dgm:t>
    </dgm:pt>
    <dgm:pt modelId="{74B10D9D-5D70-441C-80AA-F6006A6C08D3}" type="parTrans" cxnId="{44EB707F-202E-4F8D-9CD3-27D96242D683}">
      <dgm:prSet/>
      <dgm:spPr/>
      <dgm:t>
        <a:bodyPr/>
        <a:lstStyle/>
        <a:p>
          <a:endParaRPr lang="en-US"/>
        </a:p>
      </dgm:t>
    </dgm:pt>
    <dgm:pt modelId="{9F70AAD6-04C5-4D89-84C1-91F9F1B7C5A5}" type="sibTrans" cxnId="{44EB707F-202E-4F8D-9CD3-27D96242D683}">
      <dgm:prSet/>
      <dgm:spPr/>
      <dgm:t>
        <a:bodyPr/>
        <a:lstStyle/>
        <a:p>
          <a:endParaRPr lang="en-US"/>
        </a:p>
      </dgm:t>
    </dgm:pt>
    <dgm:pt modelId="{14917A18-88E5-421F-834F-186B9A6400F4}">
      <dgm:prSet/>
      <dgm:spPr/>
      <dgm:t>
        <a:bodyPr/>
        <a:lstStyle/>
        <a:p>
          <a:r>
            <a:rPr lang="en-GB" b="1"/>
            <a:t>Random Forest</a:t>
          </a:r>
          <a:endParaRPr lang="en-US"/>
        </a:p>
      </dgm:t>
    </dgm:pt>
    <dgm:pt modelId="{ABC84CF9-95F0-4460-A025-58CBC56BBF78}" type="parTrans" cxnId="{A82D64F7-8724-4E97-8DB6-8E9F8CD59EB0}">
      <dgm:prSet/>
      <dgm:spPr/>
      <dgm:t>
        <a:bodyPr/>
        <a:lstStyle/>
        <a:p>
          <a:endParaRPr lang="en-US"/>
        </a:p>
      </dgm:t>
    </dgm:pt>
    <dgm:pt modelId="{24188E02-7303-42C4-8C65-1DF4992774AD}" type="sibTrans" cxnId="{A82D64F7-8724-4E97-8DB6-8E9F8CD59EB0}">
      <dgm:prSet/>
      <dgm:spPr/>
      <dgm:t>
        <a:bodyPr/>
        <a:lstStyle/>
        <a:p>
          <a:endParaRPr lang="en-US"/>
        </a:p>
      </dgm:t>
    </dgm:pt>
    <dgm:pt modelId="{2E144D10-2259-4B76-8F7A-F4123080E874}">
      <dgm:prSet/>
      <dgm:spPr/>
      <dgm:t>
        <a:bodyPr/>
        <a:lstStyle/>
        <a:p>
          <a:r>
            <a:rPr lang="en-GB" b="1"/>
            <a:t>XGBoost</a:t>
          </a:r>
          <a:endParaRPr lang="en-US"/>
        </a:p>
      </dgm:t>
    </dgm:pt>
    <dgm:pt modelId="{B3E77DF1-6319-42DD-BE1F-BEBB22463216}" type="parTrans" cxnId="{17809F60-C84E-4882-8227-14A1995316A8}">
      <dgm:prSet/>
      <dgm:spPr/>
      <dgm:t>
        <a:bodyPr/>
        <a:lstStyle/>
        <a:p>
          <a:endParaRPr lang="en-US"/>
        </a:p>
      </dgm:t>
    </dgm:pt>
    <dgm:pt modelId="{E21217C3-E348-41C2-A64E-D06F7DC684D1}" type="sibTrans" cxnId="{17809F60-C84E-4882-8227-14A1995316A8}">
      <dgm:prSet/>
      <dgm:spPr/>
      <dgm:t>
        <a:bodyPr/>
        <a:lstStyle/>
        <a:p>
          <a:endParaRPr lang="en-US"/>
        </a:p>
      </dgm:t>
    </dgm:pt>
    <dgm:pt modelId="{42F452E6-0276-494B-9658-8A6B734A3506}">
      <dgm:prSet/>
      <dgm:spPr/>
      <dgm:t>
        <a:bodyPr/>
        <a:lstStyle/>
        <a:p>
          <a:r>
            <a:rPr lang="en-GB" b="1"/>
            <a:t>Logistic Regression</a:t>
          </a:r>
          <a:endParaRPr lang="en-US"/>
        </a:p>
      </dgm:t>
    </dgm:pt>
    <dgm:pt modelId="{3C8B7A24-5EB6-4B2A-A014-4F6F2CB75DDD}" type="parTrans" cxnId="{0479E3A0-DDDD-44F1-9127-E29C266CDFEB}">
      <dgm:prSet/>
      <dgm:spPr/>
      <dgm:t>
        <a:bodyPr/>
        <a:lstStyle/>
        <a:p>
          <a:endParaRPr lang="en-US"/>
        </a:p>
      </dgm:t>
    </dgm:pt>
    <dgm:pt modelId="{3825219A-223E-4855-9974-98315190E7A6}" type="sibTrans" cxnId="{0479E3A0-DDDD-44F1-9127-E29C266CDFEB}">
      <dgm:prSet/>
      <dgm:spPr/>
      <dgm:t>
        <a:bodyPr/>
        <a:lstStyle/>
        <a:p>
          <a:endParaRPr lang="en-US"/>
        </a:p>
      </dgm:t>
    </dgm:pt>
    <dgm:pt modelId="{2189A5B9-B8DC-4C14-8314-8F030823F8A2}" type="pres">
      <dgm:prSet presAssocID="{BD004C74-6D93-4122-80F0-E8E19100461C}" presName="linear" presStyleCnt="0">
        <dgm:presLayoutVars>
          <dgm:dir/>
          <dgm:animLvl val="lvl"/>
          <dgm:resizeHandles val="exact"/>
        </dgm:presLayoutVars>
      </dgm:prSet>
      <dgm:spPr/>
    </dgm:pt>
    <dgm:pt modelId="{8CC22DDE-29FB-4EA0-ABFE-D40FDF0C0A53}" type="pres">
      <dgm:prSet presAssocID="{297A7AA2-E9D1-4A20-B27D-18DB03A81DB7}" presName="parentLin" presStyleCnt="0"/>
      <dgm:spPr/>
    </dgm:pt>
    <dgm:pt modelId="{F2918229-3ACF-4BF3-86EF-17DC4E9D861A}" type="pres">
      <dgm:prSet presAssocID="{297A7AA2-E9D1-4A20-B27D-18DB03A81DB7}" presName="parentLeftMargin" presStyleLbl="node1" presStyleIdx="0" presStyleCnt="4"/>
      <dgm:spPr/>
    </dgm:pt>
    <dgm:pt modelId="{CD005D2C-2B6F-4F57-B8D3-71694750A95B}" type="pres">
      <dgm:prSet presAssocID="{297A7AA2-E9D1-4A20-B27D-18DB03A81DB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577BED2-5E4F-48C7-9B37-097A5B492571}" type="pres">
      <dgm:prSet presAssocID="{297A7AA2-E9D1-4A20-B27D-18DB03A81DB7}" presName="negativeSpace" presStyleCnt="0"/>
      <dgm:spPr/>
    </dgm:pt>
    <dgm:pt modelId="{B440592F-E0E8-4F03-9B0F-2275898D6E7A}" type="pres">
      <dgm:prSet presAssocID="{297A7AA2-E9D1-4A20-B27D-18DB03A81DB7}" presName="childText" presStyleLbl="conFgAcc1" presStyleIdx="0" presStyleCnt="4">
        <dgm:presLayoutVars>
          <dgm:bulletEnabled val="1"/>
        </dgm:presLayoutVars>
      </dgm:prSet>
      <dgm:spPr/>
    </dgm:pt>
    <dgm:pt modelId="{B7FC8806-C351-41BF-9CA6-20384351175B}" type="pres">
      <dgm:prSet presAssocID="{9F70AAD6-04C5-4D89-84C1-91F9F1B7C5A5}" presName="spaceBetweenRectangles" presStyleCnt="0"/>
      <dgm:spPr/>
    </dgm:pt>
    <dgm:pt modelId="{59E4AF27-CEA0-4840-9115-6DAB947B037A}" type="pres">
      <dgm:prSet presAssocID="{14917A18-88E5-421F-834F-186B9A6400F4}" presName="parentLin" presStyleCnt="0"/>
      <dgm:spPr/>
    </dgm:pt>
    <dgm:pt modelId="{BBA2822F-D418-4FCF-9758-BA71B034BBE3}" type="pres">
      <dgm:prSet presAssocID="{14917A18-88E5-421F-834F-186B9A6400F4}" presName="parentLeftMargin" presStyleLbl="node1" presStyleIdx="0" presStyleCnt="4"/>
      <dgm:spPr/>
    </dgm:pt>
    <dgm:pt modelId="{7535407F-D441-4A63-A3D4-AC63DF1F1035}" type="pres">
      <dgm:prSet presAssocID="{14917A18-88E5-421F-834F-186B9A6400F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6F22FB9-971E-48AD-9ED8-879486ACD732}" type="pres">
      <dgm:prSet presAssocID="{14917A18-88E5-421F-834F-186B9A6400F4}" presName="negativeSpace" presStyleCnt="0"/>
      <dgm:spPr/>
    </dgm:pt>
    <dgm:pt modelId="{A5BD456C-7C77-4C39-8F89-F9282F6A4F0A}" type="pres">
      <dgm:prSet presAssocID="{14917A18-88E5-421F-834F-186B9A6400F4}" presName="childText" presStyleLbl="conFgAcc1" presStyleIdx="1" presStyleCnt="4">
        <dgm:presLayoutVars>
          <dgm:bulletEnabled val="1"/>
        </dgm:presLayoutVars>
      </dgm:prSet>
      <dgm:spPr/>
    </dgm:pt>
    <dgm:pt modelId="{20F000F7-C276-41F1-ADDC-E05B733B8DE6}" type="pres">
      <dgm:prSet presAssocID="{24188E02-7303-42C4-8C65-1DF4992774AD}" presName="spaceBetweenRectangles" presStyleCnt="0"/>
      <dgm:spPr/>
    </dgm:pt>
    <dgm:pt modelId="{F0F75294-1E1B-4083-9E8B-5D7C9CA0C45B}" type="pres">
      <dgm:prSet presAssocID="{2E144D10-2259-4B76-8F7A-F4123080E874}" presName="parentLin" presStyleCnt="0"/>
      <dgm:spPr/>
    </dgm:pt>
    <dgm:pt modelId="{6F14E1D3-CC58-4FBA-8B4B-B2C2DD1F33CE}" type="pres">
      <dgm:prSet presAssocID="{2E144D10-2259-4B76-8F7A-F4123080E874}" presName="parentLeftMargin" presStyleLbl="node1" presStyleIdx="1" presStyleCnt="4"/>
      <dgm:spPr/>
    </dgm:pt>
    <dgm:pt modelId="{0E483CE5-94A6-481A-AED2-064AAD0E01AD}" type="pres">
      <dgm:prSet presAssocID="{2E144D10-2259-4B76-8F7A-F4123080E87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746EF4D-B829-4345-83D1-7D6E96CC98EA}" type="pres">
      <dgm:prSet presAssocID="{2E144D10-2259-4B76-8F7A-F4123080E874}" presName="negativeSpace" presStyleCnt="0"/>
      <dgm:spPr/>
    </dgm:pt>
    <dgm:pt modelId="{0921A0D2-8096-42FC-A640-1291BB68C80E}" type="pres">
      <dgm:prSet presAssocID="{2E144D10-2259-4B76-8F7A-F4123080E874}" presName="childText" presStyleLbl="conFgAcc1" presStyleIdx="2" presStyleCnt="4">
        <dgm:presLayoutVars>
          <dgm:bulletEnabled val="1"/>
        </dgm:presLayoutVars>
      </dgm:prSet>
      <dgm:spPr/>
    </dgm:pt>
    <dgm:pt modelId="{98D0AF88-D449-42CA-A85B-5CB88BF48AE6}" type="pres">
      <dgm:prSet presAssocID="{E21217C3-E348-41C2-A64E-D06F7DC684D1}" presName="spaceBetweenRectangles" presStyleCnt="0"/>
      <dgm:spPr/>
    </dgm:pt>
    <dgm:pt modelId="{8B6DC683-F970-4305-93C5-739DF085B449}" type="pres">
      <dgm:prSet presAssocID="{42F452E6-0276-494B-9658-8A6B734A3506}" presName="parentLin" presStyleCnt="0"/>
      <dgm:spPr/>
    </dgm:pt>
    <dgm:pt modelId="{492B1700-76AE-48D6-A3EA-C8114B36717C}" type="pres">
      <dgm:prSet presAssocID="{42F452E6-0276-494B-9658-8A6B734A3506}" presName="parentLeftMargin" presStyleLbl="node1" presStyleIdx="2" presStyleCnt="4"/>
      <dgm:spPr/>
    </dgm:pt>
    <dgm:pt modelId="{8C28D2EE-AC86-4995-ABF6-64DD2115E27C}" type="pres">
      <dgm:prSet presAssocID="{42F452E6-0276-494B-9658-8A6B734A350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0C6CAE2-E780-4A63-B705-A8E3BA38EDDA}" type="pres">
      <dgm:prSet presAssocID="{42F452E6-0276-494B-9658-8A6B734A3506}" presName="negativeSpace" presStyleCnt="0"/>
      <dgm:spPr/>
    </dgm:pt>
    <dgm:pt modelId="{117AE09F-80A0-4E24-86A6-3463B3B8086E}" type="pres">
      <dgm:prSet presAssocID="{42F452E6-0276-494B-9658-8A6B734A350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7809F60-C84E-4882-8227-14A1995316A8}" srcId="{BD004C74-6D93-4122-80F0-E8E19100461C}" destId="{2E144D10-2259-4B76-8F7A-F4123080E874}" srcOrd="2" destOrd="0" parTransId="{B3E77DF1-6319-42DD-BE1F-BEBB22463216}" sibTransId="{E21217C3-E348-41C2-A64E-D06F7DC684D1}"/>
    <dgm:cxn modelId="{DDDF574F-2111-4E94-8EFF-CFFAAE697F2B}" type="presOf" srcId="{2E144D10-2259-4B76-8F7A-F4123080E874}" destId="{0E483CE5-94A6-481A-AED2-064AAD0E01AD}" srcOrd="1" destOrd="0" presId="urn:microsoft.com/office/officeart/2005/8/layout/list1"/>
    <dgm:cxn modelId="{F5272954-EF6B-454B-A7E4-36EAF580749B}" type="presOf" srcId="{297A7AA2-E9D1-4A20-B27D-18DB03A81DB7}" destId="{CD005D2C-2B6F-4F57-B8D3-71694750A95B}" srcOrd="1" destOrd="0" presId="urn:microsoft.com/office/officeart/2005/8/layout/list1"/>
    <dgm:cxn modelId="{BB7A4377-1638-423D-A0FB-5A8ED35287AE}" type="presOf" srcId="{42F452E6-0276-494B-9658-8A6B734A3506}" destId="{8C28D2EE-AC86-4995-ABF6-64DD2115E27C}" srcOrd="1" destOrd="0" presId="urn:microsoft.com/office/officeart/2005/8/layout/list1"/>
    <dgm:cxn modelId="{AA10D258-6A39-469A-BDE0-3257C616AD5E}" type="presOf" srcId="{2E144D10-2259-4B76-8F7A-F4123080E874}" destId="{6F14E1D3-CC58-4FBA-8B4B-B2C2DD1F33CE}" srcOrd="0" destOrd="0" presId="urn:microsoft.com/office/officeart/2005/8/layout/list1"/>
    <dgm:cxn modelId="{44EB707F-202E-4F8D-9CD3-27D96242D683}" srcId="{BD004C74-6D93-4122-80F0-E8E19100461C}" destId="{297A7AA2-E9D1-4A20-B27D-18DB03A81DB7}" srcOrd="0" destOrd="0" parTransId="{74B10D9D-5D70-441C-80AA-F6006A6C08D3}" sibTransId="{9F70AAD6-04C5-4D89-84C1-91F9F1B7C5A5}"/>
    <dgm:cxn modelId="{07E5EA95-BA54-46E2-A2B9-C0154125D31D}" type="presOf" srcId="{297A7AA2-E9D1-4A20-B27D-18DB03A81DB7}" destId="{F2918229-3ACF-4BF3-86EF-17DC4E9D861A}" srcOrd="0" destOrd="0" presId="urn:microsoft.com/office/officeart/2005/8/layout/list1"/>
    <dgm:cxn modelId="{0479E3A0-DDDD-44F1-9127-E29C266CDFEB}" srcId="{BD004C74-6D93-4122-80F0-E8E19100461C}" destId="{42F452E6-0276-494B-9658-8A6B734A3506}" srcOrd="3" destOrd="0" parTransId="{3C8B7A24-5EB6-4B2A-A014-4F6F2CB75DDD}" sibTransId="{3825219A-223E-4855-9974-98315190E7A6}"/>
    <dgm:cxn modelId="{7AFFD1AB-F8C1-4278-BEAF-E854DFF97851}" type="presOf" srcId="{14917A18-88E5-421F-834F-186B9A6400F4}" destId="{BBA2822F-D418-4FCF-9758-BA71B034BBE3}" srcOrd="0" destOrd="0" presId="urn:microsoft.com/office/officeart/2005/8/layout/list1"/>
    <dgm:cxn modelId="{0B52CBAE-D12E-423B-8F8A-2BD91B334AD4}" type="presOf" srcId="{42F452E6-0276-494B-9658-8A6B734A3506}" destId="{492B1700-76AE-48D6-A3EA-C8114B36717C}" srcOrd="0" destOrd="0" presId="urn:microsoft.com/office/officeart/2005/8/layout/list1"/>
    <dgm:cxn modelId="{D37FCDB2-611D-4576-A691-2C97156ACACB}" type="presOf" srcId="{BD004C74-6D93-4122-80F0-E8E19100461C}" destId="{2189A5B9-B8DC-4C14-8314-8F030823F8A2}" srcOrd="0" destOrd="0" presId="urn:microsoft.com/office/officeart/2005/8/layout/list1"/>
    <dgm:cxn modelId="{C5585BE2-EF5D-4B9D-80FB-996C49AA97AE}" type="presOf" srcId="{14917A18-88E5-421F-834F-186B9A6400F4}" destId="{7535407F-D441-4A63-A3D4-AC63DF1F1035}" srcOrd="1" destOrd="0" presId="urn:microsoft.com/office/officeart/2005/8/layout/list1"/>
    <dgm:cxn modelId="{A82D64F7-8724-4E97-8DB6-8E9F8CD59EB0}" srcId="{BD004C74-6D93-4122-80F0-E8E19100461C}" destId="{14917A18-88E5-421F-834F-186B9A6400F4}" srcOrd="1" destOrd="0" parTransId="{ABC84CF9-95F0-4460-A025-58CBC56BBF78}" sibTransId="{24188E02-7303-42C4-8C65-1DF4992774AD}"/>
    <dgm:cxn modelId="{A36E8CC3-3B74-4BF4-BBE8-D65F5FE00404}" type="presParOf" srcId="{2189A5B9-B8DC-4C14-8314-8F030823F8A2}" destId="{8CC22DDE-29FB-4EA0-ABFE-D40FDF0C0A53}" srcOrd="0" destOrd="0" presId="urn:microsoft.com/office/officeart/2005/8/layout/list1"/>
    <dgm:cxn modelId="{BACABA66-CE1F-40CD-97BD-7356FD020A73}" type="presParOf" srcId="{8CC22DDE-29FB-4EA0-ABFE-D40FDF0C0A53}" destId="{F2918229-3ACF-4BF3-86EF-17DC4E9D861A}" srcOrd="0" destOrd="0" presId="urn:microsoft.com/office/officeart/2005/8/layout/list1"/>
    <dgm:cxn modelId="{C723C5F7-ED30-4CD0-BB2E-7131B84BF301}" type="presParOf" srcId="{8CC22DDE-29FB-4EA0-ABFE-D40FDF0C0A53}" destId="{CD005D2C-2B6F-4F57-B8D3-71694750A95B}" srcOrd="1" destOrd="0" presId="urn:microsoft.com/office/officeart/2005/8/layout/list1"/>
    <dgm:cxn modelId="{10722854-65A2-44FD-96A2-59EE37721719}" type="presParOf" srcId="{2189A5B9-B8DC-4C14-8314-8F030823F8A2}" destId="{8577BED2-5E4F-48C7-9B37-097A5B492571}" srcOrd="1" destOrd="0" presId="urn:microsoft.com/office/officeart/2005/8/layout/list1"/>
    <dgm:cxn modelId="{9D2CBC2F-96E8-4B48-9551-FCA96DDA26C8}" type="presParOf" srcId="{2189A5B9-B8DC-4C14-8314-8F030823F8A2}" destId="{B440592F-E0E8-4F03-9B0F-2275898D6E7A}" srcOrd="2" destOrd="0" presId="urn:microsoft.com/office/officeart/2005/8/layout/list1"/>
    <dgm:cxn modelId="{D76D857B-4B88-459A-AFDE-7C20F14213D8}" type="presParOf" srcId="{2189A5B9-B8DC-4C14-8314-8F030823F8A2}" destId="{B7FC8806-C351-41BF-9CA6-20384351175B}" srcOrd="3" destOrd="0" presId="urn:microsoft.com/office/officeart/2005/8/layout/list1"/>
    <dgm:cxn modelId="{FA066ACB-B86B-4A9D-815F-BADBF2CD9393}" type="presParOf" srcId="{2189A5B9-B8DC-4C14-8314-8F030823F8A2}" destId="{59E4AF27-CEA0-4840-9115-6DAB947B037A}" srcOrd="4" destOrd="0" presId="urn:microsoft.com/office/officeart/2005/8/layout/list1"/>
    <dgm:cxn modelId="{6EDFC4C2-89C1-4F8E-AF86-CCFE637B8C31}" type="presParOf" srcId="{59E4AF27-CEA0-4840-9115-6DAB947B037A}" destId="{BBA2822F-D418-4FCF-9758-BA71B034BBE3}" srcOrd="0" destOrd="0" presId="urn:microsoft.com/office/officeart/2005/8/layout/list1"/>
    <dgm:cxn modelId="{24E6C5E6-CE40-4271-B253-48EA6511A28C}" type="presParOf" srcId="{59E4AF27-CEA0-4840-9115-6DAB947B037A}" destId="{7535407F-D441-4A63-A3D4-AC63DF1F1035}" srcOrd="1" destOrd="0" presId="urn:microsoft.com/office/officeart/2005/8/layout/list1"/>
    <dgm:cxn modelId="{D90014D7-ED8E-4990-AB27-11B72492A715}" type="presParOf" srcId="{2189A5B9-B8DC-4C14-8314-8F030823F8A2}" destId="{46F22FB9-971E-48AD-9ED8-879486ACD732}" srcOrd="5" destOrd="0" presId="urn:microsoft.com/office/officeart/2005/8/layout/list1"/>
    <dgm:cxn modelId="{EB2B27C1-B901-48F3-A964-E346F467E64C}" type="presParOf" srcId="{2189A5B9-B8DC-4C14-8314-8F030823F8A2}" destId="{A5BD456C-7C77-4C39-8F89-F9282F6A4F0A}" srcOrd="6" destOrd="0" presId="urn:microsoft.com/office/officeart/2005/8/layout/list1"/>
    <dgm:cxn modelId="{B5C8E95D-E53C-42A0-9EC2-23AF12264E0F}" type="presParOf" srcId="{2189A5B9-B8DC-4C14-8314-8F030823F8A2}" destId="{20F000F7-C276-41F1-ADDC-E05B733B8DE6}" srcOrd="7" destOrd="0" presId="urn:microsoft.com/office/officeart/2005/8/layout/list1"/>
    <dgm:cxn modelId="{D71D0417-8BF4-4ED2-9F70-9122F54DF3E5}" type="presParOf" srcId="{2189A5B9-B8DC-4C14-8314-8F030823F8A2}" destId="{F0F75294-1E1B-4083-9E8B-5D7C9CA0C45B}" srcOrd="8" destOrd="0" presId="urn:microsoft.com/office/officeart/2005/8/layout/list1"/>
    <dgm:cxn modelId="{E5466633-ABB6-4D7C-B61B-1A8F80B8B21B}" type="presParOf" srcId="{F0F75294-1E1B-4083-9E8B-5D7C9CA0C45B}" destId="{6F14E1D3-CC58-4FBA-8B4B-B2C2DD1F33CE}" srcOrd="0" destOrd="0" presId="urn:microsoft.com/office/officeart/2005/8/layout/list1"/>
    <dgm:cxn modelId="{EC74142E-AB34-457D-BC5B-E015541995C7}" type="presParOf" srcId="{F0F75294-1E1B-4083-9E8B-5D7C9CA0C45B}" destId="{0E483CE5-94A6-481A-AED2-064AAD0E01AD}" srcOrd="1" destOrd="0" presId="urn:microsoft.com/office/officeart/2005/8/layout/list1"/>
    <dgm:cxn modelId="{C9BC2C93-4D3A-4AA1-9E60-4BAF2B90D54A}" type="presParOf" srcId="{2189A5B9-B8DC-4C14-8314-8F030823F8A2}" destId="{5746EF4D-B829-4345-83D1-7D6E96CC98EA}" srcOrd="9" destOrd="0" presId="urn:microsoft.com/office/officeart/2005/8/layout/list1"/>
    <dgm:cxn modelId="{4EBFFD60-0B5C-4638-853E-D0FD0B41EA42}" type="presParOf" srcId="{2189A5B9-B8DC-4C14-8314-8F030823F8A2}" destId="{0921A0D2-8096-42FC-A640-1291BB68C80E}" srcOrd="10" destOrd="0" presId="urn:microsoft.com/office/officeart/2005/8/layout/list1"/>
    <dgm:cxn modelId="{F2758072-E50E-46FA-9AE1-359BDEBCF208}" type="presParOf" srcId="{2189A5B9-B8DC-4C14-8314-8F030823F8A2}" destId="{98D0AF88-D449-42CA-A85B-5CB88BF48AE6}" srcOrd="11" destOrd="0" presId="urn:microsoft.com/office/officeart/2005/8/layout/list1"/>
    <dgm:cxn modelId="{15EDDC59-192E-4D35-B1DD-CC2B2EC6E293}" type="presParOf" srcId="{2189A5B9-B8DC-4C14-8314-8F030823F8A2}" destId="{8B6DC683-F970-4305-93C5-739DF085B449}" srcOrd="12" destOrd="0" presId="urn:microsoft.com/office/officeart/2005/8/layout/list1"/>
    <dgm:cxn modelId="{5D4571EF-E1B1-420F-8117-6781A1F5DBD6}" type="presParOf" srcId="{8B6DC683-F970-4305-93C5-739DF085B449}" destId="{492B1700-76AE-48D6-A3EA-C8114B36717C}" srcOrd="0" destOrd="0" presId="urn:microsoft.com/office/officeart/2005/8/layout/list1"/>
    <dgm:cxn modelId="{F8D8DD90-14E1-4098-9357-69EC82E39B66}" type="presParOf" srcId="{8B6DC683-F970-4305-93C5-739DF085B449}" destId="{8C28D2EE-AC86-4995-ABF6-64DD2115E27C}" srcOrd="1" destOrd="0" presId="urn:microsoft.com/office/officeart/2005/8/layout/list1"/>
    <dgm:cxn modelId="{8384C066-1293-4C81-87B9-843287D062BA}" type="presParOf" srcId="{2189A5B9-B8DC-4C14-8314-8F030823F8A2}" destId="{00C6CAE2-E780-4A63-B705-A8E3BA38EDDA}" srcOrd="13" destOrd="0" presId="urn:microsoft.com/office/officeart/2005/8/layout/list1"/>
    <dgm:cxn modelId="{5D707130-6C26-4725-A50B-7E7A7A42E491}" type="presParOf" srcId="{2189A5B9-B8DC-4C14-8314-8F030823F8A2}" destId="{117AE09F-80A0-4E24-86A6-3463B3B8086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A0C2365-9FF8-4714-B747-AA91360897F3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0F1F991-75D7-4DD0-A9BD-6CFF4000C87C}">
      <dgm:prSet/>
      <dgm:spPr/>
      <dgm:t>
        <a:bodyPr/>
        <a:lstStyle/>
        <a:p>
          <a:r>
            <a:rPr lang="en-GB"/>
            <a:t>Loan id</a:t>
          </a:r>
          <a:endParaRPr lang="en-US"/>
        </a:p>
      </dgm:t>
    </dgm:pt>
    <dgm:pt modelId="{8EB8B920-8A81-45A7-B2E8-5151153190A9}" type="parTrans" cxnId="{6283368A-A509-4059-90E5-F7440077B389}">
      <dgm:prSet/>
      <dgm:spPr/>
      <dgm:t>
        <a:bodyPr/>
        <a:lstStyle/>
        <a:p>
          <a:endParaRPr lang="en-US"/>
        </a:p>
      </dgm:t>
    </dgm:pt>
    <dgm:pt modelId="{B4202EC1-F68C-4741-B67D-5C9E4B090433}" type="sibTrans" cxnId="{6283368A-A509-4059-90E5-F7440077B389}">
      <dgm:prSet/>
      <dgm:spPr/>
      <dgm:t>
        <a:bodyPr/>
        <a:lstStyle/>
        <a:p>
          <a:endParaRPr lang="en-US"/>
        </a:p>
      </dgm:t>
    </dgm:pt>
    <dgm:pt modelId="{61058DE4-9750-47CE-9729-696D6D0CD4D5}">
      <dgm:prSet/>
      <dgm:spPr/>
      <dgm:t>
        <a:bodyPr/>
        <a:lstStyle/>
        <a:p>
          <a:r>
            <a:rPr lang="en-GB"/>
            <a:t>Gender</a:t>
          </a:r>
          <a:endParaRPr lang="en-US"/>
        </a:p>
      </dgm:t>
    </dgm:pt>
    <dgm:pt modelId="{97F201D9-F7B9-4354-BEFD-694B835814C9}" type="parTrans" cxnId="{4D51F1E9-C642-4F7E-8731-57B953264FED}">
      <dgm:prSet/>
      <dgm:spPr/>
      <dgm:t>
        <a:bodyPr/>
        <a:lstStyle/>
        <a:p>
          <a:endParaRPr lang="en-US"/>
        </a:p>
      </dgm:t>
    </dgm:pt>
    <dgm:pt modelId="{2F25ABBC-894C-49A8-8BE3-1DD9F4D1D90A}" type="sibTrans" cxnId="{4D51F1E9-C642-4F7E-8731-57B953264FED}">
      <dgm:prSet/>
      <dgm:spPr/>
      <dgm:t>
        <a:bodyPr/>
        <a:lstStyle/>
        <a:p>
          <a:endParaRPr lang="en-US"/>
        </a:p>
      </dgm:t>
    </dgm:pt>
    <dgm:pt modelId="{68202F46-B9EF-4FF0-8F55-ADFD32A69BD8}">
      <dgm:prSet/>
      <dgm:spPr/>
      <dgm:t>
        <a:bodyPr/>
        <a:lstStyle/>
        <a:p>
          <a:r>
            <a:rPr lang="en-GB"/>
            <a:t>Married</a:t>
          </a:r>
          <a:endParaRPr lang="en-US"/>
        </a:p>
      </dgm:t>
    </dgm:pt>
    <dgm:pt modelId="{4127BFC2-4361-40E7-B22B-63395096EBC5}" type="parTrans" cxnId="{4F1914EE-FD5D-43CE-B59C-A80435FD5272}">
      <dgm:prSet/>
      <dgm:spPr/>
      <dgm:t>
        <a:bodyPr/>
        <a:lstStyle/>
        <a:p>
          <a:endParaRPr lang="en-US"/>
        </a:p>
      </dgm:t>
    </dgm:pt>
    <dgm:pt modelId="{2073DEBD-336A-4C8F-A03D-6417FB19D50A}" type="sibTrans" cxnId="{4F1914EE-FD5D-43CE-B59C-A80435FD5272}">
      <dgm:prSet/>
      <dgm:spPr/>
      <dgm:t>
        <a:bodyPr/>
        <a:lstStyle/>
        <a:p>
          <a:endParaRPr lang="en-US"/>
        </a:p>
      </dgm:t>
    </dgm:pt>
    <dgm:pt modelId="{800A4AB2-30C3-4737-A5D1-3838E93F8AD1}">
      <dgm:prSet/>
      <dgm:spPr/>
      <dgm:t>
        <a:bodyPr/>
        <a:lstStyle/>
        <a:p>
          <a:r>
            <a:rPr lang="en-GB"/>
            <a:t>Dependents</a:t>
          </a:r>
          <a:endParaRPr lang="en-US"/>
        </a:p>
      </dgm:t>
    </dgm:pt>
    <dgm:pt modelId="{56E7FCF5-465A-4EC9-83C1-EB18473F2696}" type="parTrans" cxnId="{A03A5A82-1FA0-475D-92B5-8D829AD60B4C}">
      <dgm:prSet/>
      <dgm:spPr/>
      <dgm:t>
        <a:bodyPr/>
        <a:lstStyle/>
        <a:p>
          <a:endParaRPr lang="en-US"/>
        </a:p>
      </dgm:t>
    </dgm:pt>
    <dgm:pt modelId="{21EC983C-C0FA-4177-85FE-8A29E4E094E1}" type="sibTrans" cxnId="{A03A5A82-1FA0-475D-92B5-8D829AD60B4C}">
      <dgm:prSet/>
      <dgm:spPr/>
      <dgm:t>
        <a:bodyPr/>
        <a:lstStyle/>
        <a:p>
          <a:endParaRPr lang="en-US"/>
        </a:p>
      </dgm:t>
    </dgm:pt>
    <dgm:pt modelId="{269FC917-117A-4A9B-B349-CA4191178477}">
      <dgm:prSet/>
      <dgm:spPr/>
      <dgm:t>
        <a:bodyPr/>
        <a:lstStyle/>
        <a:p>
          <a:r>
            <a:rPr lang="en-GB"/>
            <a:t>Education</a:t>
          </a:r>
          <a:endParaRPr lang="en-US"/>
        </a:p>
      </dgm:t>
    </dgm:pt>
    <dgm:pt modelId="{12570CC7-0416-4DC8-B385-137C5FEE4F5D}" type="parTrans" cxnId="{9991239F-83E8-4086-95FE-2EB0853007C9}">
      <dgm:prSet/>
      <dgm:spPr/>
      <dgm:t>
        <a:bodyPr/>
        <a:lstStyle/>
        <a:p>
          <a:endParaRPr lang="en-US"/>
        </a:p>
      </dgm:t>
    </dgm:pt>
    <dgm:pt modelId="{8F9E4201-1947-483D-8C79-B217F3EC8945}" type="sibTrans" cxnId="{9991239F-83E8-4086-95FE-2EB0853007C9}">
      <dgm:prSet/>
      <dgm:spPr/>
      <dgm:t>
        <a:bodyPr/>
        <a:lstStyle/>
        <a:p>
          <a:endParaRPr lang="en-US"/>
        </a:p>
      </dgm:t>
    </dgm:pt>
    <dgm:pt modelId="{C9D15E94-3A98-43A7-83E1-6B2B4121BAB1}">
      <dgm:prSet/>
      <dgm:spPr/>
      <dgm:t>
        <a:bodyPr/>
        <a:lstStyle/>
        <a:p>
          <a:r>
            <a:rPr lang="en-GB"/>
            <a:t>Self Employed</a:t>
          </a:r>
          <a:endParaRPr lang="en-US"/>
        </a:p>
      </dgm:t>
    </dgm:pt>
    <dgm:pt modelId="{8E9A1274-EB90-4A1B-8DC5-474570BBDF09}" type="parTrans" cxnId="{ACE6AD78-EB91-46DB-BC99-88DDC7154C4E}">
      <dgm:prSet/>
      <dgm:spPr/>
      <dgm:t>
        <a:bodyPr/>
        <a:lstStyle/>
        <a:p>
          <a:endParaRPr lang="en-US"/>
        </a:p>
      </dgm:t>
    </dgm:pt>
    <dgm:pt modelId="{21E1A6AE-26A8-4E1B-A674-85B52FDE581E}" type="sibTrans" cxnId="{ACE6AD78-EB91-46DB-BC99-88DDC7154C4E}">
      <dgm:prSet/>
      <dgm:spPr/>
      <dgm:t>
        <a:bodyPr/>
        <a:lstStyle/>
        <a:p>
          <a:endParaRPr lang="en-US"/>
        </a:p>
      </dgm:t>
    </dgm:pt>
    <dgm:pt modelId="{C9FDA8CB-8DD0-47CD-BFBB-5D0F004073B7}">
      <dgm:prSet/>
      <dgm:spPr/>
      <dgm:t>
        <a:bodyPr/>
        <a:lstStyle/>
        <a:p>
          <a:r>
            <a:rPr lang="en-GB"/>
            <a:t>Applicant income</a:t>
          </a:r>
          <a:endParaRPr lang="en-US"/>
        </a:p>
      </dgm:t>
    </dgm:pt>
    <dgm:pt modelId="{83694FB0-6525-49A1-975D-B335F782AAEE}" type="parTrans" cxnId="{32ED9297-3889-4DC0-A357-1B1A9E110EE5}">
      <dgm:prSet/>
      <dgm:spPr/>
      <dgm:t>
        <a:bodyPr/>
        <a:lstStyle/>
        <a:p>
          <a:endParaRPr lang="en-US"/>
        </a:p>
      </dgm:t>
    </dgm:pt>
    <dgm:pt modelId="{97F0B1C3-17A2-49F4-8777-42AF56AA3321}" type="sibTrans" cxnId="{32ED9297-3889-4DC0-A357-1B1A9E110EE5}">
      <dgm:prSet/>
      <dgm:spPr/>
      <dgm:t>
        <a:bodyPr/>
        <a:lstStyle/>
        <a:p>
          <a:endParaRPr lang="en-US"/>
        </a:p>
      </dgm:t>
    </dgm:pt>
    <dgm:pt modelId="{D717D45A-DE6D-4FB0-B32F-7D6C135B9BA8}">
      <dgm:prSet/>
      <dgm:spPr/>
      <dgm:t>
        <a:bodyPr/>
        <a:lstStyle/>
        <a:p>
          <a:r>
            <a:rPr lang="en-GB"/>
            <a:t>Coapplicant income</a:t>
          </a:r>
          <a:endParaRPr lang="en-US"/>
        </a:p>
      </dgm:t>
    </dgm:pt>
    <dgm:pt modelId="{D630FC20-F89B-4581-A28D-28F1BD54E367}" type="parTrans" cxnId="{91CF0EAB-FE0F-49AB-BDC2-6CB0C46C9255}">
      <dgm:prSet/>
      <dgm:spPr/>
      <dgm:t>
        <a:bodyPr/>
        <a:lstStyle/>
        <a:p>
          <a:endParaRPr lang="en-US"/>
        </a:p>
      </dgm:t>
    </dgm:pt>
    <dgm:pt modelId="{DA8DEBFC-36A1-4AED-A5E5-03C518023CC0}" type="sibTrans" cxnId="{91CF0EAB-FE0F-49AB-BDC2-6CB0C46C9255}">
      <dgm:prSet/>
      <dgm:spPr/>
      <dgm:t>
        <a:bodyPr/>
        <a:lstStyle/>
        <a:p>
          <a:endParaRPr lang="en-US"/>
        </a:p>
      </dgm:t>
    </dgm:pt>
    <dgm:pt modelId="{D6E0FF32-0D61-4400-BCBC-7C16122B505A}">
      <dgm:prSet/>
      <dgm:spPr/>
      <dgm:t>
        <a:bodyPr/>
        <a:lstStyle/>
        <a:p>
          <a:r>
            <a:rPr lang="en-GB"/>
            <a:t>Loan Amount</a:t>
          </a:r>
          <a:endParaRPr lang="en-US"/>
        </a:p>
      </dgm:t>
    </dgm:pt>
    <dgm:pt modelId="{C5F90238-1139-41A0-AB49-4FB45889DFBE}" type="parTrans" cxnId="{E23F5C44-B544-4FD7-8643-3DD6D6F9961E}">
      <dgm:prSet/>
      <dgm:spPr/>
      <dgm:t>
        <a:bodyPr/>
        <a:lstStyle/>
        <a:p>
          <a:endParaRPr lang="en-US"/>
        </a:p>
      </dgm:t>
    </dgm:pt>
    <dgm:pt modelId="{F3F21EA4-05F9-4947-B963-CE94F0229F1C}" type="sibTrans" cxnId="{E23F5C44-B544-4FD7-8643-3DD6D6F9961E}">
      <dgm:prSet/>
      <dgm:spPr/>
      <dgm:t>
        <a:bodyPr/>
        <a:lstStyle/>
        <a:p>
          <a:endParaRPr lang="en-US"/>
        </a:p>
      </dgm:t>
    </dgm:pt>
    <dgm:pt modelId="{B44E630C-D6F2-4784-AE32-DAB06198347A}">
      <dgm:prSet/>
      <dgm:spPr/>
      <dgm:t>
        <a:bodyPr/>
        <a:lstStyle/>
        <a:p>
          <a:r>
            <a:rPr lang="en-GB"/>
            <a:t>Credit History</a:t>
          </a:r>
          <a:endParaRPr lang="en-US"/>
        </a:p>
      </dgm:t>
    </dgm:pt>
    <dgm:pt modelId="{46998782-9D1A-475B-88A4-835460617F4B}" type="parTrans" cxnId="{B875106F-10C5-4B7E-831B-EE5EE2ADC0C0}">
      <dgm:prSet/>
      <dgm:spPr/>
      <dgm:t>
        <a:bodyPr/>
        <a:lstStyle/>
        <a:p>
          <a:endParaRPr lang="en-US"/>
        </a:p>
      </dgm:t>
    </dgm:pt>
    <dgm:pt modelId="{5772DBAD-C12F-41C7-8C76-EE6A4C7EE79A}" type="sibTrans" cxnId="{B875106F-10C5-4B7E-831B-EE5EE2ADC0C0}">
      <dgm:prSet/>
      <dgm:spPr/>
      <dgm:t>
        <a:bodyPr/>
        <a:lstStyle/>
        <a:p>
          <a:endParaRPr lang="en-US"/>
        </a:p>
      </dgm:t>
    </dgm:pt>
    <dgm:pt modelId="{1A3754A1-CDB5-417A-8B0F-8AB3F557028C}">
      <dgm:prSet/>
      <dgm:spPr/>
      <dgm:t>
        <a:bodyPr/>
        <a:lstStyle/>
        <a:p>
          <a:r>
            <a:rPr lang="en-GB"/>
            <a:t>Property_Area</a:t>
          </a:r>
          <a:endParaRPr lang="en-US"/>
        </a:p>
      </dgm:t>
    </dgm:pt>
    <dgm:pt modelId="{386FAE5C-AA0A-45F6-8678-7CA542A95902}" type="parTrans" cxnId="{D3587449-1F9A-47A0-9972-40E1098E5911}">
      <dgm:prSet/>
      <dgm:spPr/>
      <dgm:t>
        <a:bodyPr/>
        <a:lstStyle/>
        <a:p>
          <a:endParaRPr lang="en-US"/>
        </a:p>
      </dgm:t>
    </dgm:pt>
    <dgm:pt modelId="{B41FB200-9E87-4EB4-8332-A76B2552D098}" type="sibTrans" cxnId="{D3587449-1F9A-47A0-9972-40E1098E5911}">
      <dgm:prSet/>
      <dgm:spPr/>
      <dgm:t>
        <a:bodyPr/>
        <a:lstStyle/>
        <a:p>
          <a:endParaRPr lang="en-US"/>
        </a:p>
      </dgm:t>
    </dgm:pt>
    <dgm:pt modelId="{9FCA39A2-E2CA-4F31-8A79-67EFBBF4E13A}" type="pres">
      <dgm:prSet presAssocID="{6A0C2365-9FF8-4714-B747-AA91360897F3}" presName="diagram" presStyleCnt="0">
        <dgm:presLayoutVars>
          <dgm:dir/>
          <dgm:resizeHandles val="exact"/>
        </dgm:presLayoutVars>
      </dgm:prSet>
      <dgm:spPr/>
    </dgm:pt>
    <dgm:pt modelId="{739B55A7-2F9D-4F86-A021-6DDF62002C4E}" type="pres">
      <dgm:prSet presAssocID="{A0F1F991-75D7-4DD0-A9BD-6CFF4000C87C}" presName="node" presStyleLbl="node1" presStyleIdx="0" presStyleCnt="11">
        <dgm:presLayoutVars>
          <dgm:bulletEnabled val="1"/>
        </dgm:presLayoutVars>
      </dgm:prSet>
      <dgm:spPr/>
    </dgm:pt>
    <dgm:pt modelId="{DFDE31EA-2148-40BF-B8BD-C71778E72456}" type="pres">
      <dgm:prSet presAssocID="{B4202EC1-F68C-4741-B67D-5C9E4B090433}" presName="sibTrans" presStyleCnt="0"/>
      <dgm:spPr/>
    </dgm:pt>
    <dgm:pt modelId="{7A29C918-51DD-4201-9611-0F71C4E0B902}" type="pres">
      <dgm:prSet presAssocID="{61058DE4-9750-47CE-9729-696D6D0CD4D5}" presName="node" presStyleLbl="node1" presStyleIdx="1" presStyleCnt="11">
        <dgm:presLayoutVars>
          <dgm:bulletEnabled val="1"/>
        </dgm:presLayoutVars>
      </dgm:prSet>
      <dgm:spPr/>
    </dgm:pt>
    <dgm:pt modelId="{6C1705F1-885B-4088-944B-A35F6C37FDD0}" type="pres">
      <dgm:prSet presAssocID="{2F25ABBC-894C-49A8-8BE3-1DD9F4D1D90A}" presName="sibTrans" presStyleCnt="0"/>
      <dgm:spPr/>
    </dgm:pt>
    <dgm:pt modelId="{64696069-7564-4863-B8EC-B0F0077F8598}" type="pres">
      <dgm:prSet presAssocID="{68202F46-B9EF-4FF0-8F55-ADFD32A69BD8}" presName="node" presStyleLbl="node1" presStyleIdx="2" presStyleCnt="11">
        <dgm:presLayoutVars>
          <dgm:bulletEnabled val="1"/>
        </dgm:presLayoutVars>
      </dgm:prSet>
      <dgm:spPr/>
    </dgm:pt>
    <dgm:pt modelId="{6FF4BD2D-9D1B-4FF5-857A-90A62030A639}" type="pres">
      <dgm:prSet presAssocID="{2073DEBD-336A-4C8F-A03D-6417FB19D50A}" presName="sibTrans" presStyleCnt="0"/>
      <dgm:spPr/>
    </dgm:pt>
    <dgm:pt modelId="{3858C025-8BCB-472A-AA2D-F0E4BC30D777}" type="pres">
      <dgm:prSet presAssocID="{800A4AB2-30C3-4737-A5D1-3838E93F8AD1}" presName="node" presStyleLbl="node1" presStyleIdx="3" presStyleCnt="11">
        <dgm:presLayoutVars>
          <dgm:bulletEnabled val="1"/>
        </dgm:presLayoutVars>
      </dgm:prSet>
      <dgm:spPr/>
    </dgm:pt>
    <dgm:pt modelId="{43724E55-1BC3-4CC1-89B6-CA9A085491F4}" type="pres">
      <dgm:prSet presAssocID="{21EC983C-C0FA-4177-85FE-8A29E4E094E1}" presName="sibTrans" presStyleCnt="0"/>
      <dgm:spPr/>
    </dgm:pt>
    <dgm:pt modelId="{8AE178D7-09A5-4D1D-89F2-56CBC6A77BA4}" type="pres">
      <dgm:prSet presAssocID="{269FC917-117A-4A9B-B349-CA4191178477}" presName="node" presStyleLbl="node1" presStyleIdx="4" presStyleCnt="11">
        <dgm:presLayoutVars>
          <dgm:bulletEnabled val="1"/>
        </dgm:presLayoutVars>
      </dgm:prSet>
      <dgm:spPr/>
    </dgm:pt>
    <dgm:pt modelId="{B5B0F59D-EDFC-44F8-B82E-0BAAE80D5FA3}" type="pres">
      <dgm:prSet presAssocID="{8F9E4201-1947-483D-8C79-B217F3EC8945}" presName="sibTrans" presStyleCnt="0"/>
      <dgm:spPr/>
    </dgm:pt>
    <dgm:pt modelId="{7A2253D4-F1A2-4340-8AF4-573948AE5950}" type="pres">
      <dgm:prSet presAssocID="{C9D15E94-3A98-43A7-83E1-6B2B4121BAB1}" presName="node" presStyleLbl="node1" presStyleIdx="5" presStyleCnt="11">
        <dgm:presLayoutVars>
          <dgm:bulletEnabled val="1"/>
        </dgm:presLayoutVars>
      </dgm:prSet>
      <dgm:spPr/>
    </dgm:pt>
    <dgm:pt modelId="{69444584-042D-42B1-BA24-1B922396D167}" type="pres">
      <dgm:prSet presAssocID="{21E1A6AE-26A8-4E1B-A674-85B52FDE581E}" presName="sibTrans" presStyleCnt="0"/>
      <dgm:spPr/>
    </dgm:pt>
    <dgm:pt modelId="{E25F2EA0-B964-4390-9B4B-20399E6FEBB2}" type="pres">
      <dgm:prSet presAssocID="{C9FDA8CB-8DD0-47CD-BFBB-5D0F004073B7}" presName="node" presStyleLbl="node1" presStyleIdx="6" presStyleCnt="11">
        <dgm:presLayoutVars>
          <dgm:bulletEnabled val="1"/>
        </dgm:presLayoutVars>
      </dgm:prSet>
      <dgm:spPr/>
    </dgm:pt>
    <dgm:pt modelId="{2930090B-C9E4-448F-ABC4-006216A61B07}" type="pres">
      <dgm:prSet presAssocID="{97F0B1C3-17A2-49F4-8777-42AF56AA3321}" presName="sibTrans" presStyleCnt="0"/>
      <dgm:spPr/>
    </dgm:pt>
    <dgm:pt modelId="{2C14707E-1407-4888-A2AD-5AB1B86E81BD}" type="pres">
      <dgm:prSet presAssocID="{D717D45A-DE6D-4FB0-B32F-7D6C135B9BA8}" presName="node" presStyleLbl="node1" presStyleIdx="7" presStyleCnt="11">
        <dgm:presLayoutVars>
          <dgm:bulletEnabled val="1"/>
        </dgm:presLayoutVars>
      </dgm:prSet>
      <dgm:spPr/>
    </dgm:pt>
    <dgm:pt modelId="{746B8852-3499-426B-A954-2210605D2A38}" type="pres">
      <dgm:prSet presAssocID="{DA8DEBFC-36A1-4AED-A5E5-03C518023CC0}" presName="sibTrans" presStyleCnt="0"/>
      <dgm:spPr/>
    </dgm:pt>
    <dgm:pt modelId="{95AFA15A-FACB-4B12-B2C8-798D2699DDA7}" type="pres">
      <dgm:prSet presAssocID="{D6E0FF32-0D61-4400-BCBC-7C16122B505A}" presName="node" presStyleLbl="node1" presStyleIdx="8" presStyleCnt="11">
        <dgm:presLayoutVars>
          <dgm:bulletEnabled val="1"/>
        </dgm:presLayoutVars>
      </dgm:prSet>
      <dgm:spPr/>
    </dgm:pt>
    <dgm:pt modelId="{FBABA5B0-2394-4006-BA06-9AB69D873569}" type="pres">
      <dgm:prSet presAssocID="{F3F21EA4-05F9-4947-B963-CE94F0229F1C}" presName="sibTrans" presStyleCnt="0"/>
      <dgm:spPr/>
    </dgm:pt>
    <dgm:pt modelId="{BE6A9479-9FF4-464B-8C80-A255B85CB5B1}" type="pres">
      <dgm:prSet presAssocID="{B44E630C-D6F2-4784-AE32-DAB06198347A}" presName="node" presStyleLbl="node1" presStyleIdx="9" presStyleCnt="11">
        <dgm:presLayoutVars>
          <dgm:bulletEnabled val="1"/>
        </dgm:presLayoutVars>
      </dgm:prSet>
      <dgm:spPr/>
    </dgm:pt>
    <dgm:pt modelId="{C409A377-9D65-4BF8-810E-ED79C47CFD6F}" type="pres">
      <dgm:prSet presAssocID="{5772DBAD-C12F-41C7-8C76-EE6A4C7EE79A}" presName="sibTrans" presStyleCnt="0"/>
      <dgm:spPr/>
    </dgm:pt>
    <dgm:pt modelId="{B2F555B5-9E11-4316-94FA-114327DA9029}" type="pres">
      <dgm:prSet presAssocID="{1A3754A1-CDB5-417A-8B0F-8AB3F557028C}" presName="node" presStyleLbl="node1" presStyleIdx="10" presStyleCnt="11">
        <dgm:presLayoutVars>
          <dgm:bulletEnabled val="1"/>
        </dgm:presLayoutVars>
      </dgm:prSet>
      <dgm:spPr/>
    </dgm:pt>
  </dgm:ptLst>
  <dgm:cxnLst>
    <dgm:cxn modelId="{C4B12306-856C-4F8E-9ACF-C7FB2C26D4F2}" type="presOf" srcId="{1A3754A1-CDB5-417A-8B0F-8AB3F557028C}" destId="{B2F555B5-9E11-4316-94FA-114327DA9029}" srcOrd="0" destOrd="0" presId="urn:microsoft.com/office/officeart/2005/8/layout/default"/>
    <dgm:cxn modelId="{E863B037-FE6A-46CD-A469-79EFC61CB140}" type="presOf" srcId="{C9FDA8CB-8DD0-47CD-BFBB-5D0F004073B7}" destId="{E25F2EA0-B964-4390-9B4B-20399E6FEBB2}" srcOrd="0" destOrd="0" presId="urn:microsoft.com/office/officeart/2005/8/layout/default"/>
    <dgm:cxn modelId="{D6B8CB3E-8462-451E-856F-4C1FF066FD55}" type="presOf" srcId="{C9D15E94-3A98-43A7-83E1-6B2B4121BAB1}" destId="{7A2253D4-F1A2-4340-8AF4-573948AE5950}" srcOrd="0" destOrd="0" presId="urn:microsoft.com/office/officeart/2005/8/layout/default"/>
    <dgm:cxn modelId="{E23F5C44-B544-4FD7-8643-3DD6D6F9961E}" srcId="{6A0C2365-9FF8-4714-B747-AA91360897F3}" destId="{D6E0FF32-0D61-4400-BCBC-7C16122B505A}" srcOrd="8" destOrd="0" parTransId="{C5F90238-1139-41A0-AB49-4FB45889DFBE}" sibTransId="{F3F21EA4-05F9-4947-B963-CE94F0229F1C}"/>
    <dgm:cxn modelId="{2999A367-8390-41D2-B03A-80CFFA50FDDF}" type="presOf" srcId="{A0F1F991-75D7-4DD0-A9BD-6CFF4000C87C}" destId="{739B55A7-2F9D-4F86-A021-6DDF62002C4E}" srcOrd="0" destOrd="0" presId="urn:microsoft.com/office/officeart/2005/8/layout/default"/>
    <dgm:cxn modelId="{D3587449-1F9A-47A0-9972-40E1098E5911}" srcId="{6A0C2365-9FF8-4714-B747-AA91360897F3}" destId="{1A3754A1-CDB5-417A-8B0F-8AB3F557028C}" srcOrd="10" destOrd="0" parTransId="{386FAE5C-AA0A-45F6-8678-7CA542A95902}" sibTransId="{B41FB200-9E87-4EB4-8332-A76B2552D098}"/>
    <dgm:cxn modelId="{B875106F-10C5-4B7E-831B-EE5EE2ADC0C0}" srcId="{6A0C2365-9FF8-4714-B747-AA91360897F3}" destId="{B44E630C-D6F2-4784-AE32-DAB06198347A}" srcOrd="9" destOrd="0" parTransId="{46998782-9D1A-475B-88A4-835460617F4B}" sibTransId="{5772DBAD-C12F-41C7-8C76-EE6A4C7EE79A}"/>
    <dgm:cxn modelId="{5BF7856F-961C-4F3D-8C26-6F109054E54E}" type="presOf" srcId="{6A0C2365-9FF8-4714-B747-AA91360897F3}" destId="{9FCA39A2-E2CA-4F31-8A79-67EFBBF4E13A}" srcOrd="0" destOrd="0" presId="urn:microsoft.com/office/officeart/2005/8/layout/default"/>
    <dgm:cxn modelId="{ACE6AD78-EB91-46DB-BC99-88DDC7154C4E}" srcId="{6A0C2365-9FF8-4714-B747-AA91360897F3}" destId="{C9D15E94-3A98-43A7-83E1-6B2B4121BAB1}" srcOrd="5" destOrd="0" parTransId="{8E9A1274-EB90-4A1B-8DC5-474570BBDF09}" sibTransId="{21E1A6AE-26A8-4E1B-A674-85B52FDE581E}"/>
    <dgm:cxn modelId="{79C8447F-43FF-4B6E-AAFA-43299C6E87F8}" type="presOf" srcId="{800A4AB2-30C3-4737-A5D1-3838E93F8AD1}" destId="{3858C025-8BCB-472A-AA2D-F0E4BC30D777}" srcOrd="0" destOrd="0" presId="urn:microsoft.com/office/officeart/2005/8/layout/default"/>
    <dgm:cxn modelId="{82023F82-E81B-45A9-87AB-96EF67E4E3C7}" type="presOf" srcId="{D6E0FF32-0D61-4400-BCBC-7C16122B505A}" destId="{95AFA15A-FACB-4B12-B2C8-798D2699DDA7}" srcOrd="0" destOrd="0" presId="urn:microsoft.com/office/officeart/2005/8/layout/default"/>
    <dgm:cxn modelId="{A03A5A82-1FA0-475D-92B5-8D829AD60B4C}" srcId="{6A0C2365-9FF8-4714-B747-AA91360897F3}" destId="{800A4AB2-30C3-4737-A5D1-3838E93F8AD1}" srcOrd="3" destOrd="0" parTransId="{56E7FCF5-465A-4EC9-83C1-EB18473F2696}" sibTransId="{21EC983C-C0FA-4177-85FE-8A29E4E094E1}"/>
    <dgm:cxn modelId="{9B1C188A-9E53-4AA8-AA61-0D08160F2535}" type="presOf" srcId="{68202F46-B9EF-4FF0-8F55-ADFD32A69BD8}" destId="{64696069-7564-4863-B8EC-B0F0077F8598}" srcOrd="0" destOrd="0" presId="urn:microsoft.com/office/officeart/2005/8/layout/default"/>
    <dgm:cxn modelId="{6283368A-A509-4059-90E5-F7440077B389}" srcId="{6A0C2365-9FF8-4714-B747-AA91360897F3}" destId="{A0F1F991-75D7-4DD0-A9BD-6CFF4000C87C}" srcOrd="0" destOrd="0" parTransId="{8EB8B920-8A81-45A7-B2E8-5151153190A9}" sibTransId="{B4202EC1-F68C-4741-B67D-5C9E4B090433}"/>
    <dgm:cxn modelId="{32ED9297-3889-4DC0-A357-1B1A9E110EE5}" srcId="{6A0C2365-9FF8-4714-B747-AA91360897F3}" destId="{C9FDA8CB-8DD0-47CD-BFBB-5D0F004073B7}" srcOrd="6" destOrd="0" parTransId="{83694FB0-6525-49A1-975D-B335F782AAEE}" sibTransId="{97F0B1C3-17A2-49F4-8777-42AF56AA3321}"/>
    <dgm:cxn modelId="{9991239F-83E8-4086-95FE-2EB0853007C9}" srcId="{6A0C2365-9FF8-4714-B747-AA91360897F3}" destId="{269FC917-117A-4A9B-B349-CA4191178477}" srcOrd="4" destOrd="0" parTransId="{12570CC7-0416-4DC8-B385-137C5FEE4F5D}" sibTransId="{8F9E4201-1947-483D-8C79-B217F3EC8945}"/>
    <dgm:cxn modelId="{91CF0EAB-FE0F-49AB-BDC2-6CB0C46C9255}" srcId="{6A0C2365-9FF8-4714-B747-AA91360897F3}" destId="{D717D45A-DE6D-4FB0-B32F-7D6C135B9BA8}" srcOrd="7" destOrd="0" parTransId="{D630FC20-F89B-4581-A28D-28F1BD54E367}" sibTransId="{DA8DEBFC-36A1-4AED-A5E5-03C518023CC0}"/>
    <dgm:cxn modelId="{1876BBC2-AE22-45FB-9219-37E9BEC6AE31}" type="presOf" srcId="{61058DE4-9750-47CE-9729-696D6D0CD4D5}" destId="{7A29C918-51DD-4201-9611-0F71C4E0B902}" srcOrd="0" destOrd="0" presId="urn:microsoft.com/office/officeart/2005/8/layout/default"/>
    <dgm:cxn modelId="{7C2096E7-7372-4FCE-AF7E-5A73D160A8E7}" type="presOf" srcId="{269FC917-117A-4A9B-B349-CA4191178477}" destId="{8AE178D7-09A5-4D1D-89F2-56CBC6A77BA4}" srcOrd="0" destOrd="0" presId="urn:microsoft.com/office/officeart/2005/8/layout/default"/>
    <dgm:cxn modelId="{4D51F1E9-C642-4F7E-8731-57B953264FED}" srcId="{6A0C2365-9FF8-4714-B747-AA91360897F3}" destId="{61058DE4-9750-47CE-9729-696D6D0CD4D5}" srcOrd="1" destOrd="0" parTransId="{97F201D9-F7B9-4354-BEFD-694B835814C9}" sibTransId="{2F25ABBC-894C-49A8-8BE3-1DD9F4D1D90A}"/>
    <dgm:cxn modelId="{04745AED-294C-4EC7-8A02-4FBE030B233B}" type="presOf" srcId="{D717D45A-DE6D-4FB0-B32F-7D6C135B9BA8}" destId="{2C14707E-1407-4888-A2AD-5AB1B86E81BD}" srcOrd="0" destOrd="0" presId="urn:microsoft.com/office/officeart/2005/8/layout/default"/>
    <dgm:cxn modelId="{4F1914EE-FD5D-43CE-B59C-A80435FD5272}" srcId="{6A0C2365-9FF8-4714-B747-AA91360897F3}" destId="{68202F46-B9EF-4FF0-8F55-ADFD32A69BD8}" srcOrd="2" destOrd="0" parTransId="{4127BFC2-4361-40E7-B22B-63395096EBC5}" sibTransId="{2073DEBD-336A-4C8F-A03D-6417FB19D50A}"/>
    <dgm:cxn modelId="{8BD1DEF3-3948-4B65-B1A2-581EF6C258CA}" type="presOf" srcId="{B44E630C-D6F2-4784-AE32-DAB06198347A}" destId="{BE6A9479-9FF4-464B-8C80-A255B85CB5B1}" srcOrd="0" destOrd="0" presId="urn:microsoft.com/office/officeart/2005/8/layout/default"/>
    <dgm:cxn modelId="{DEBF3A81-9F6F-41D0-98D9-1E3356F2CEC4}" type="presParOf" srcId="{9FCA39A2-E2CA-4F31-8A79-67EFBBF4E13A}" destId="{739B55A7-2F9D-4F86-A021-6DDF62002C4E}" srcOrd="0" destOrd="0" presId="urn:microsoft.com/office/officeart/2005/8/layout/default"/>
    <dgm:cxn modelId="{FCBCBD14-3480-49C0-BDEB-DBCF01EC660F}" type="presParOf" srcId="{9FCA39A2-E2CA-4F31-8A79-67EFBBF4E13A}" destId="{DFDE31EA-2148-40BF-B8BD-C71778E72456}" srcOrd="1" destOrd="0" presId="urn:microsoft.com/office/officeart/2005/8/layout/default"/>
    <dgm:cxn modelId="{7859B5C0-19CA-4D43-AF56-72B4A8C3747F}" type="presParOf" srcId="{9FCA39A2-E2CA-4F31-8A79-67EFBBF4E13A}" destId="{7A29C918-51DD-4201-9611-0F71C4E0B902}" srcOrd="2" destOrd="0" presId="urn:microsoft.com/office/officeart/2005/8/layout/default"/>
    <dgm:cxn modelId="{D92DE5FC-BFFD-4100-B421-2B7492977F59}" type="presParOf" srcId="{9FCA39A2-E2CA-4F31-8A79-67EFBBF4E13A}" destId="{6C1705F1-885B-4088-944B-A35F6C37FDD0}" srcOrd="3" destOrd="0" presId="urn:microsoft.com/office/officeart/2005/8/layout/default"/>
    <dgm:cxn modelId="{AC897EB9-FF8B-49F1-A66C-E583EF9A7488}" type="presParOf" srcId="{9FCA39A2-E2CA-4F31-8A79-67EFBBF4E13A}" destId="{64696069-7564-4863-B8EC-B0F0077F8598}" srcOrd="4" destOrd="0" presId="urn:microsoft.com/office/officeart/2005/8/layout/default"/>
    <dgm:cxn modelId="{715C812E-B5B9-432F-A0D7-9ADEEA743F50}" type="presParOf" srcId="{9FCA39A2-E2CA-4F31-8A79-67EFBBF4E13A}" destId="{6FF4BD2D-9D1B-4FF5-857A-90A62030A639}" srcOrd="5" destOrd="0" presId="urn:microsoft.com/office/officeart/2005/8/layout/default"/>
    <dgm:cxn modelId="{DB1F929A-78A4-4994-AAFF-0E3B8D2F50D3}" type="presParOf" srcId="{9FCA39A2-E2CA-4F31-8A79-67EFBBF4E13A}" destId="{3858C025-8BCB-472A-AA2D-F0E4BC30D777}" srcOrd="6" destOrd="0" presId="urn:microsoft.com/office/officeart/2005/8/layout/default"/>
    <dgm:cxn modelId="{39756631-6A24-4D99-BB6C-D28331F36EEA}" type="presParOf" srcId="{9FCA39A2-E2CA-4F31-8A79-67EFBBF4E13A}" destId="{43724E55-1BC3-4CC1-89B6-CA9A085491F4}" srcOrd="7" destOrd="0" presId="urn:microsoft.com/office/officeart/2005/8/layout/default"/>
    <dgm:cxn modelId="{BEE0CD3F-8B37-4A93-ACD8-1C772B6BCC02}" type="presParOf" srcId="{9FCA39A2-E2CA-4F31-8A79-67EFBBF4E13A}" destId="{8AE178D7-09A5-4D1D-89F2-56CBC6A77BA4}" srcOrd="8" destOrd="0" presId="urn:microsoft.com/office/officeart/2005/8/layout/default"/>
    <dgm:cxn modelId="{9A4B357A-5C8F-4F24-9922-D93AA442E66D}" type="presParOf" srcId="{9FCA39A2-E2CA-4F31-8A79-67EFBBF4E13A}" destId="{B5B0F59D-EDFC-44F8-B82E-0BAAE80D5FA3}" srcOrd="9" destOrd="0" presId="urn:microsoft.com/office/officeart/2005/8/layout/default"/>
    <dgm:cxn modelId="{5A7AA272-58F1-4537-A24F-054070DD5DFC}" type="presParOf" srcId="{9FCA39A2-E2CA-4F31-8A79-67EFBBF4E13A}" destId="{7A2253D4-F1A2-4340-8AF4-573948AE5950}" srcOrd="10" destOrd="0" presId="urn:microsoft.com/office/officeart/2005/8/layout/default"/>
    <dgm:cxn modelId="{AE298E43-3CB1-45BC-96E7-83355AC1A15A}" type="presParOf" srcId="{9FCA39A2-E2CA-4F31-8A79-67EFBBF4E13A}" destId="{69444584-042D-42B1-BA24-1B922396D167}" srcOrd="11" destOrd="0" presId="urn:microsoft.com/office/officeart/2005/8/layout/default"/>
    <dgm:cxn modelId="{9A95FAA4-DDB6-4074-B48E-3B6FCBE3934D}" type="presParOf" srcId="{9FCA39A2-E2CA-4F31-8A79-67EFBBF4E13A}" destId="{E25F2EA0-B964-4390-9B4B-20399E6FEBB2}" srcOrd="12" destOrd="0" presId="urn:microsoft.com/office/officeart/2005/8/layout/default"/>
    <dgm:cxn modelId="{D7B78BF4-E956-4E51-AA0F-53E8FF8D7A79}" type="presParOf" srcId="{9FCA39A2-E2CA-4F31-8A79-67EFBBF4E13A}" destId="{2930090B-C9E4-448F-ABC4-006216A61B07}" srcOrd="13" destOrd="0" presId="urn:microsoft.com/office/officeart/2005/8/layout/default"/>
    <dgm:cxn modelId="{2B5064A8-F53D-4DBC-8E56-302CF1FADECA}" type="presParOf" srcId="{9FCA39A2-E2CA-4F31-8A79-67EFBBF4E13A}" destId="{2C14707E-1407-4888-A2AD-5AB1B86E81BD}" srcOrd="14" destOrd="0" presId="urn:microsoft.com/office/officeart/2005/8/layout/default"/>
    <dgm:cxn modelId="{BA0012FF-C1DC-419D-B237-3F555E77A100}" type="presParOf" srcId="{9FCA39A2-E2CA-4F31-8A79-67EFBBF4E13A}" destId="{746B8852-3499-426B-A954-2210605D2A38}" srcOrd="15" destOrd="0" presId="urn:microsoft.com/office/officeart/2005/8/layout/default"/>
    <dgm:cxn modelId="{DD8B053C-1E76-49E2-9991-3F33A97D546F}" type="presParOf" srcId="{9FCA39A2-E2CA-4F31-8A79-67EFBBF4E13A}" destId="{95AFA15A-FACB-4B12-B2C8-798D2699DDA7}" srcOrd="16" destOrd="0" presId="urn:microsoft.com/office/officeart/2005/8/layout/default"/>
    <dgm:cxn modelId="{867EDF38-1DC3-4B56-8C51-EF4AB794AFF2}" type="presParOf" srcId="{9FCA39A2-E2CA-4F31-8A79-67EFBBF4E13A}" destId="{FBABA5B0-2394-4006-BA06-9AB69D873569}" srcOrd="17" destOrd="0" presId="urn:microsoft.com/office/officeart/2005/8/layout/default"/>
    <dgm:cxn modelId="{1BFFE80D-88A3-49C5-9276-AE94E4694B64}" type="presParOf" srcId="{9FCA39A2-E2CA-4F31-8A79-67EFBBF4E13A}" destId="{BE6A9479-9FF4-464B-8C80-A255B85CB5B1}" srcOrd="18" destOrd="0" presId="urn:microsoft.com/office/officeart/2005/8/layout/default"/>
    <dgm:cxn modelId="{CBF922A9-C44C-471A-8DAC-170E9AE8A4F5}" type="presParOf" srcId="{9FCA39A2-E2CA-4F31-8A79-67EFBBF4E13A}" destId="{C409A377-9D65-4BF8-810E-ED79C47CFD6F}" srcOrd="19" destOrd="0" presId="urn:microsoft.com/office/officeart/2005/8/layout/default"/>
    <dgm:cxn modelId="{6D0A21B0-43E3-426E-B0AA-1E9990D2A050}" type="presParOf" srcId="{9FCA39A2-E2CA-4F31-8A79-67EFBBF4E13A}" destId="{B2F555B5-9E11-4316-94FA-114327DA9029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729909C-D250-45E2-BA1B-CB80D5FD735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5DAAB2-3807-40D4-80D4-8BCAB07CBED2}">
      <dgm:prSet/>
      <dgm:spPr/>
      <dgm:t>
        <a:bodyPr/>
        <a:lstStyle/>
        <a:p>
          <a:pPr algn="just" rtl="0">
            <a:lnSpc>
              <a:spcPct val="100000"/>
            </a:lnSpc>
          </a:pPr>
          <a:r>
            <a:rPr lang="en-GB" b="1" dirty="0">
              <a:latin typeface="Univers"/>
            </a:rPr>
            <a:t>We did</a:t>
          </a:r>
          <a:r>
            <a:rPr lang="en-GB" b="1" dirty="0"/>
            <a:t> Exploratory data Analysis on the features of this dataset and saw how each feature is distributed.</a:t>
          </a:r>
          <a:endParaRPr lang="en-US" dirty="0"/>
        </a:p>
      </dgm:t>
    </dgm:pt>
    <dgm:pt modelId="{69F60C71-3442-4B0A-A580-060FBBA700EB}" type="parTrans" cxnId="{78CE7A34-A9C9-4378-95F3-56460C90B15C}">
      <dgm:prSet/>
      <dgm:spPr/>
      <dgm:t>
        <a:bodyPr/>
        <a:lstStyle/>
        <a:p>
          <a:endParaRPr lang="en-US"/>
        </a:p>
      </dgm:t>
    </dgm:pt>
    <dgm:pt modelId="{8E8064A5-3BD4-41A2-8022-CFF6871D7B9E}" type="sibTrans" cxnId="{78CE7A34-A9C9-4378-95F3-56460C90B15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D3CFA68-E419-4295-904A-98C47DC8A469}">
      <dgm:prSet/>
      <dgm:spPr/>
      <dgm:t>
        <a:bodyPr/>
        <a:lstStyle/>
        <a:p>
          <a:pPr algn="just" rtl="0">
            <a:lnSpc>
              <a:spcPct val="100000"/>
            </a:lnSpc>
          </a:pPr>
          <a:r>
            <a:rPr lang="en-GB" b="1" dirty="0">
              <a:latin typeface="Univers"/>
            </a:rPr>
            <a:t>We calculated</a:t>
          </a:r>
          <a:r>
            <a:rPr lang="en-GB" b="1" dirty="0"/>
            <a:t> </a:t>
          </a:r>
          <a:r>
            <a:rPr lang="en-GB" b="1" dirty="0">
              <a:latin typeface="Univers"/>
            </a:rPr>
            <a:t>correlation</a:t>
          </a:r>
          <a:r>
            <a:rPr lang="en-GB" b="1" dirty="0"/>
            <a:t> between independent variables and found that applicant income and loan amount have significant relation.</a:t>
          </a:r>
          <a:endParaRPr lang="en-US" dirty="0"/>
        </a:p>
      </dgm:t>
    </dgm:pt>
    <dgm:pt modelId="{54362576-A90A-4B50-8154-CFBE0F119746}" type="parTrans" cxnId="{E4D1C468-B8B4-4709-A2B1-888BB6FF942F}">
      <dgm:prSet/>
      <dgm:spPr/>
      <dgm:t>
        <a:bodyPr/>
        <a:lstStyle/>
        <a:p>
          <a:endParaRPr lang="en-US"/>
        </a:p>
      </dgm:t>
    </dgm:pt>
    <dgm:pt modelId="{A9ED0449-0ECB-487C-8396-CA3B0319296C}" type="sibTrans" cxnId="{E4D1C468-B8B4-4709-A2B1-888BB6FF94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024BFE3-D9FC-4F2A-B23E-CB6D577AC241}">
      <dgm:prSet/>
      <dgm:spPr/>
      <dgm:t>
        <a:bodyPr/>
        <a:lstStyle/>
        <a:p>
          <a:pPr algn="just" rtl="0">
            <a:lnSpc>
              <a:spcPct val="100000"/>
            </a:lnSpc>
          </a:pPr>
          <a:r>
            <a:rPr lang="en-GB" b="1" dirty="0"/>
            <a:t>We </a:t>
          </a:r>
          <a:r>
            <a:rPr lang="en-GB" b="1" dirty="0">
              <a:latin typeface="Univers"/>
            </a:rPr>
            <a:t>constructed</a:t>
          </a:r>
          <a:r>
            <a:rPr lang="en-GB" b="1" dirty="0"/>
            <a:t> models taking different variables into account and found </a:t>
          </a:r>
          <a:r>
            <a:rPr lang="en-GB" b="1" dirty="0">
              <a:latin typeface="Univers"/>
            </a:rPr>
            <a:t>it's odds</a:t>
          </a:r>
          <a:r>
            <a:rPr lang="en-GB" b="1" dirty="0"/>
            <a:t> ratio that </a:t>
          </a:r>
          <a:r>
            <a:rPr lang="en-GB" b="1" dirty="0">
              <a:latin typeface="Univers"/>
            </a:rPr>
            <a:t>credit</a:t>
          </a:r>
          <a:r>
            <a:rPr lang="en-GB" b="1" dirty="0"/>
            <a:t> history is creating the most impact on loan giving decision</a:t>
          </a:r>
          <a:endParaRPr lang="en-US" dirty="0"/>
        </a:p>
      </dgm:t>
    </dgm:pt>
    <dgm:pt modelId="{112F6C50-458E-41C5-ADDD-3903C769E3C0}" type="parTrans" cxnId="{062C7CEF-E338-4A82-9474-0DDC0F04C6CD}">
      <dgm:prSet/>
      <dgm:spPr/>
      <dgm:t>
        <a:bodyPr/>
        <a:lstStyle/>
        <a:p>
          <a:endParaRPr lang="en-US"/>
        </a:p>
      </dgm:t>
    </dgm:pt>
    <dgm:pt modelId="{F11A0C48-1ECA-4069-B362-2FB95430F5A9}" type="sibTrans" cxnId="{062C7CEF-E338-4A82-9474-0DDC0F04C6C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F9561C3-99C3-42BF-9FD9-F4130DE0F9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got good accuracy for all the four models</a:t>
          </a:r>
        </a:p>
      </dgm:t>
    </dgm:pt>
    <dgm:pt modelId="{622AE117-D928-4B1C-8094-FFFF9FA1150B}" type="parTrans" cxnId="{70458F80-09E8-47EC-A624-17A98C6C53C1}">
      <dgm:prSet/>
      <dgm:spPr/>
      <dgm:t>
        <a:bodyPr/>
        <a:lstStyle/>
        <a:p>
          <a:endParaRPr lang="en-US"/>
        </a:p>
      </dgm:t>
    </dgm:pt>
    <dgm:pt modelId="{21684643-660F-4AC4-86D0-4D3B680E6EE9}" type="sibTrans" cxnId="{70458F80-09E8-47EC-A624-17A98C6C53C1}">
      <dgm:prSet/>
      <dgm:spPr/>
      <dgm:t>
        <a:bodyPr/>
        <a:lstStyle/>
        <a:p>
          <a:endParaRPr lang="en-US"/>
        </a:p>
      </dgm:t>
    </dgm:pt>
    <dgm:pt modelId="{B0E6B2EF-7C8D-4F80-A4B6-B3895F2C3443}" type="pres">
      <dgm:prSet presAssocID="{4729909C-D250-45E2-BA1B-CB80D5FD7357}" presName="root" presStyleCnt="0">
        <dgm:presLayoutVars>
          <dgm:dir/>
          <dgm:resizeHandles val="exact"/>
        </dgm:presLayoutVars>
      </dgm:prSet>
      <dgm:spPr/>
    </dgm:pt>
    <dgm:pt modelId="{26A95EEA-1DE1-4165-865E-E7081D4610E1}" type="pres">
      <dgm:prSet presAssocID="{4729909C-D250-45E2-BA1B-CB80D5FD7357}" presName="container" presStyleCnt="0">
        <dgm:presLayoutVars>
          <dgm:dir/>
          <dgm:resizeHandles val="exact"/>
        </dgm:presLayoutVars>
      </dgm:prSet>
      <dgm:spPr/>
    </dgm:pt>
    <dgm:pt modelId="{2FBD9CF6-17BA-497C-B035-3FBDDEB3238A}" type="pres">
      <dgm:prSet presAssocID="{FD5DAAB2-3807-40D4-80D4-8BCAB07CBED2}" presName="compNode" presStyleCnt="0"/>
      <dgm:spPr/>
    </dgm:pt>
    <dgm:pt modelId="{C8F82205-4F76-457B-AFE9-98B1E0C88714}" type="pres">
      <dgm:prSet presAssocID="{FD5DAAB2-3807-40D4-80D4-8BCAB07CBED2}" presName="iconBgRect" presStyleLbl="bgShp" presStyleIdx="0" presStyleCnt="4"/>
      <dgm:spPr/>
    </dgm:pt>
    <dgm:pt modelId="{2A2C9458-4EB5-41F4-9547-6852AE3B0B84}" type="pres">
      <dgm:prSet presAssocID="{FD5DAAB2-3807-40D4-80D4-8BCAB07CBED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D486881-B9E8-4116-83F6-7D44409F7C55}" type="pres">
      <dgm:prSet presAssocID="{FD5DAAB2-3807-40D4-80D4-8BCAB07CBED2}" presName="spaceRect" presStyleCnt="0"/>
      <dgm:spPr/>
    </dgm:pt>
    <dgm:pt modelId="{77CFBA06-2F64-4FD1-9AF1-BBBD448F4BE1}" type="pres">
      <dgm:prSet presAssocID="{FD5DAAB2-3807-40D4-80D4-8BCAB07CBED2}" presName="textRect" presStyleLbl="revTx" presStyleIdx="0" presStyleCnt="4">
        <dgm:presLayoutVars>
          <dgm:chMax val="1"/>
          <dgm:chPref val="1"/>
        </dgm:presLayoutVars>
      </dgm:prSet>
      <dgm:spPr/>
    </dgm:pt>
    <dgm:pt modelId="{E6365990-01F7-4E6C-911A-9EBF846A3D6F}" type="pres">
      <dgm:prSet presAssocID="{8E8064A5-3BD4-41A2-8022-CFF6871D7B9E}" presName="sibTrans" presStyleLbl="sibTrans2D1" presStyleIdx="0" presStyleCnt="0"/>
      <dgm:spPr/>
    </dgm:pt>
    <dgm:pt modelId="{4F431F6D-EC76-4537-928A-8FFA13AB715A}" type="pres">
      <dgm:prSet presAssocID="{FD3CFA68-E419-4295-904A-98C47DC8A469}" presName="compNode" presStyleCnt="0"/>
      <dgm:spPr/>
    </dgm:pt>
    <dgm:pt modelId="{136EFE82-0D08-4D9F-B3B8-701BDA9AE577}" type="pres">
      <dgm:prSet presAssocID="{FD3CFA68-E419-4295-904A-98C47DC8A469}" presName="iconBgRect" presStyleLbl="bgShp" presStyleIdx="1" presStyleCnt="4"/>
      <dgm:spPr/>
    </dgm:pt>
    <dgm:pt modelId="{CB4DCDF6-4143-412F-AD00-7DEC3C6789D7}" type="pres">
      <dgm:prSet presAssocID="{FD3CFA68-E419-4295-904A-98C47DC8A46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78FFEF46-5756-4AC0-994C-124FFD43B30C}" type="pres">
      <dgm:prSet presAssocID="{FD3CFA68-E419-4295-904A-98C47DC8A469}" presName="spaceRect" presStyleCnt="0"/>
      <dgm:spPr/>
    </dgm:pt>
    <dgm:pt modelId="{C93FA933-FB83-4F4E-8734-9550025C8367}" type="pres">
      <dgm:prSet presAssocID="{FD3CFA68-E419-4295-904A-98C47DC8A469}" presName="textRect" presStyleLbl="revTx" presStyleIdx="1" presStyleCnt="4">
        <dgm:presLayoutVars>
          <dgm:chMax val="1"/>
          <dgm:chPref val="1"/>
        </dgm:presLayoutVars>
      </dgm:prSet>
      <dgm:spPr/>
    </dgm:pt>
    <dgm:pt modelId="{723DA207-4964-42FE-A481-5C31972AE01E}" type="pres">
      <dgm:prSet presAssocID="{A9ED0449-0ECB-487C-8396-CA3B0319296C}" presName="sibTrans" presStyleLbl="sibTrans2D1" presStyleIdx="0" presStyleCnt="0"/>
      <dgm:spPr/>
    </dgm:pt>
    <dgm:pt modelId="{0EFBF14C-8C4C-4023-8435-35564CDA454D}" type="pres">
      <dgm:prSet presAssocID="{3024BFE3-D9FC-4F2A-B23E-CB6D577AC241}" presName="compNode" presStyleCnt="0"/>
      <dgm:spPr/>
    </dgm:pt>
    <dgm:pt modelId="{D53B2CDF-E147-44D9-B9D2-469768DA361D}" type="pres">
      <dgm:prSet presAssocID="{3024BFE3-D9FC-4F2A-B23E-CB6D577AC241}" presName="iconBgRect" presStyleLbl="bgShp" presStyleIdx="2" presStyleCnt="4"/>
      <dgm:spPr/>
    </dgm:pt>
    <dgm:pt modelId="{B5DE0971-1F27-4261-8B64-9548EC82931E}" type="pres">
      <dgm:prSet presAssocID="{3024BFE3-D9FC-4F2A-B23E-CB6D577AC24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A457D27-7465-427B-8A2F-8BE9D0404C2F}" type="pres">
      <dgm:prSet presAssocID="{3024BFE3-D9FC-4F2A-B23E-CB6D577AC241}" presName="spaceRect" presStyleCnt="0"/>
      <dgm:spPr/>
    </dgm:pt>
    <dgm:pt modelId="{6101D0C0-1F27-4CF4-9289-15C11591B7D6}" type="pres">
      <dgm:prSet presAssocID="{3024BFE3-D9FC-4F2A-B23E-CB6D577AC241}" presName="textRect" presStyleLbl="revTx" presStyleIdx="2" presStyleCnt="4">
        <dgm:presLayoutVars>
          <dgm:chMax val="1"/>
          <dgm:chPref val="1"/>
        </dgm:presLayoutVars>
      </dgm:prSet>
      <dgm:spPr/>
    </dgm:pt>
    <dgm:pt modelId="{FF4EAD4C-8EBE-4E2E-BB05-827527DDD968}" type="pres">
      <dgm:prSet presAssocID="{F11A0C48-1ECA-4069-B362-2FB95430F5A9}" presName="sibTrans" presStyleLbl="sibTrans2D1" presStyleIdx="0" presStyleCnt="0"/>
      <dgm:spPr/>
    </dgm:pt>
    <dgm:pt modelId="{8B754C6B-D92C-442B-8351-8832E8FC958B}" type="pres">
      <dgm:prSet presAssocID="{BF9561C3-99C3-42BF-9FD9-F4130DE0F910}" presName="compNode" presStyleCnt="0"/>
      <dgm:spPr/>
    </dgm:pt>
    <dgm:pt modelId="{8E16C834-D31B-43AA-AEDA-1EE1A0CBCD92}" type="pres">
      <dgm:prSet presAssocID="{BF9561C3-99C3-42BF-9FD9-F4130DE0F910}" presName="iconBgRect" presStyleLbl="bgShp" presStyleIdx="3" presStyleCnt="4"/>
      <dgm:spPr/>
    </dgm:pt>
    <dgm:pt modelId="{80CF15F9-9F4B-4A05-BB9C-3D44E0141EC5}" type="pres">
      <dgm:prSet presAssocID="{BF9561C3-99C3-42BF-9FD9-F4130DE0F91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E91BF58-DC63-4B79-A46A-98F86D01D05C}" type="pres">
      <dgm:prSet presAssocID="{BF9561C3-99C3-42BF-9FD9-F4130DE0F910}" presName="spaceRect" presStyleCnt="0"/>
      <dgm:spPr/>
    </dgm:pt>
    <dgm:pt modelId="{980AD9A5-50B7-4707-A3E1-6ED82F1CDA9D}" type="pres">
      <dgm:prSet presAssocID="{BF9561C3-99C3-42BF-9FD9-F4130DE0F91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A34830A-FC14-42BA-BC32-6082EA8A53C4}" type="presOf" srcId="{8E8064A5-3BD4-41A2-8022-CFF6871D7B9E}" destId="{E6365990-01F7-4E6C-911A-9EBF846A3D6F}" srcOrd="0" destOrd="0" presId="urn:microsoft.com/office/officeart/2018/2/layout/IconCircleList"/>
    <dgm:cxn modelId="{0ADFDB32-BFC0-424E-80E5-CD8CBFED4A3A}" type="presOf" srcId="{FD5DAAB2-3807-40D4-80D4-8BCAB07CBED2}" destId="{77CFBA06-2F64-4FD1-9AF1-BBBD448F4BE1}" srcOrd="0" destOrd="0" presId="urn:microsoft.com/office/officeart/2018/2/layout/IconCircleList"/>
    <dgm:cxn modelId="{78CE7A34-A9C9-4378-95F3-56460C90B15C}" srcId="{4729909C-D250-45E2-BA1B-CB80D5FD7357}" destId="{FD5DAAB2-3807-40D4-80D4-8BCAB07CBED2}" srcOrd="0" destOrd="0" parTransId="{69F60C71-3442-4B0A-A580-060FBBA700EB}" sibTransId="{8E8064A5-3BD4-41A2-8022-CFF6871D7B9E}"/>
    <dgm:cxn modelId="{DCB1CC35-9F9C-45CC-8FE6-1291CE59CE45}" type="presOf" srcId="{A9ED0449-0ECB-487C-8396-CA3B0319296C}" destId="{723DA207-4964-42FE-A481-5C31972AE01E}" srcOrd="0" destOrd="0" presId="urn:microsoft.com/office/officeart/2018/2/layout/IconCircleList"/>
    <dgm:cxn modelId="{4ECD0164-6E04-460C-95D1-747739EBAA87}" type="presOf" srcId="{3024BFE3-D9FC-4F2A-B23E-CB6D577AC241}" destId="{6101D0C0-1F27-4CF4-9289-15C11591B7D6}" srcOrd="0" destOrd="0" presId="urn:microsoft.com/office/officeart/2018/2/layout/IconCircleList"/>
    <dgm:cxn modelId="{E4D1C468-B8B4-4709-A2B1-888BB6FF942F}" srcId="{4729909C-D250-45E2-BA1B-CB80D5FD7357}" destId="{FD3CFA68-E419-4295-904A-98C47DC8A469}" srcOrd="1" destOrd="0" parTransId="{54362576-A90A-4B50-8154-CFBE0F119746}" sibTransId="{A9ED0449-0ECB-487C-8396-CA3B0319296C}"/>
    <dgm:cxn modelId="{33575D73-3032-4755-BC9B-A3268C99AB1E}" type="presOf" srcId="{F11A0C48-1ECA-4069-B362-2FB95430F5A9}" destId="{FF4EAD4C-8EBE-4E2E-BB05-827527DDD968}" srcOrd="0" destOrd="0" presId="urn:microsoft.com/office/officeart/2018/2/layout/IconCircleList"/>
    <dgm:cxn modelId="{70458F80-09E8-47EC-A624-17A98C6C53C1}" srcId="{4729909C-D250-45E2-BA1B-CB80D5FD7357}" destId="{BF9561C3-99C3-42BF-9FD9-F4130DE0F910}" srcOrd="3" destOrd="0" parTransId="{622AE117-D928-4B1C-8094-FFFF9FA1150B}" sibTransId="{21684643-660F-4AC4-86D0-4D3B680E6EE9}"/>
    <dgm:cxn modelId="{F0A2F0AA-4001-403B-93C8-566089EF1384}" type="presOf" srcId="{BF9561C3-99C3-42BF-9FD9-F4130DE0F910}" destId="{980AD9A5-50B7-4707-A3E1-6ED82F1CDA9D}" srcOrd="0" destOrd="0" presId="urn:microsoft.com/office/officeart/2018/2/layout/IconCircleList"/>
    <dgm:cxn modelId="{931F2DB7-52D4-4984-846E-243F22E8ECEE}" type="presOf" srcId="{FD3CFA68-E419-4295-904A-98C47DC8A469}" destId="{C93FA933-FB83-4F4E-8734-9550025C8367}" srcOrd="0" destOrd="0" presId="urn:microsoft.com/office/officeart/2018/2/layout/IconCircleList"/>
    <dgm:cxn modelId="{20CDF6C8-8876-42DE-B2DF-F4E628E16040}" type="presOf" srcId="{4729909C-D250-45E2-BA1B-CB80D5FD7357}" destId="{B0E6B2EF-7C8D-4F80-A4B6-B3895F2C3443}" srcOrd="0" destOrd="0" presId="urn:microsoft.com/office/officeart/2018/2/layout/IconCircleList"/>
    <dgm:cxn modelId="{062C7CEF-E338-4A82-9474-0DDC0F04C6CD}" srcId="{4729909C-D250-45E2-BA1B-CB80D5FD7357}" destId="{3024BFE3-D9FC-4F2A-B23E-CB6D577AC241}" srcOrd="2" destOrd="0" parTransId="{112F6C50-458E-41C5-ADDD-3903C769E3C0}" sibTransId="{F11A0C48-1ECA-4069-B362-2FB95430F5A9}"/>
    <dgm:cxn modelId="{42E58792-4978-4817-9081-CDD42DE00503}" type="presParOf" srcId="{B0E6B2EF-7C8D-4F80-A4B6-B3895F2C3443}" destId="{26A95EEA-1DE1-4165-865E-E7081D4610E1}" srcOrd="0" destOrd="0" presId="urn:microsoft.com/office/officeart/2018/2/layout/IconCircleList"/>
    <dgm:cxn modelId="{D2DA3C70-0E4A-4BDD-B67C-37176C805953}" type="presParOf" srcId="{26A95EEA-1DE1-4165-865E-E7081D4610E1}" destId="{2FBD9CF6-17BA-497C-B035-3FBDDEB3238A}" srcOrd="0" destOrd="0" presId="urn:microsoft.com/office/officeart/2018/2/layout/IconCircleList"/>
    <dgm:cxn modelId="{BC3E512B-07D0-4FF1-89A5-E565ADA807D5}" type="presParOf" srcId="{2FBD9CF6-17BA-497C-B035-3FBDDEB3238A}" destId="{C8F82205-4F76-457B-AFE9-98B1E0C88714}" srcOrd="0" destOrd="0" presId="urn:microsoft.com/office/officeart/2018/2/layout/IconCircleList"/>
    <dgm:cxn modelId="{F8F52C52-327D-45C7-82C8-865EC27B0F59}" type="presParOf" srcId="{2FBD9CF6-17BA-497C-B035-3FBDDEB3238A}" destId="{2A2C9458-4EB5-41F4-9547-6852AE3B0B84}" srcOrd="1" destOrd="0" presId="urn:microsoft.com/office/officeart/2018/2/layout/IconCircleList"/>
    <dgm:cxn modelId="{96689B55-BE2D-4E99-BA78-2F58785EAA75}" type="presParOf" srcId="{2FBD9CF6-17BA-497C-B035-3FBDDEB3238A}" destId="{FD486881-B9E8-4116-83F6-7D44409F7C55}" srcOrd="2" destOrd="0" presId="urn:microsoft.com/office/officeart/2018/2/layout/IconCircleList"/>
    <dgm:cxn modelId="{3CDE7959-DEDD-47D2-AF38-D12286575E29}" type="presParOf" srcId="{2FBD9CF6-17BA-497C-B035-3FBDDEB3238A}" destId="{77CFBA06-2F64-4FD1-9AF1-BBBD448F4BE1}" srcOrd="3" destOrd="0" presId="urn:microsoft.com/office/officeart/2018/2/layout/IconCircleList"/>
    <dgm:cxn modelId="{8FA355DA-9762-4F28-8274-539954B7C359}" type="presParOf" srcId="{26A95EEA-1DE1-4165-865E-E7081D4610E1}" destId="{E6365990-01F7-4E6C-911A-9EBF846A3D6F}" srcOrd="1" destOrd="0" presId="urn:microsoft.com/office/officeart/2018/2/layout/IconCircleList"/>
    <dgm:cxn modelId="{D5644631-90FB-43A9-885D-48BADD9E144F}" type="presParOf" srcId="{26A95EEA-1DE1-4165-865E-E7081D4610E1}" destId="{4F431F6D-EC76-4537-928A-8FFA13AB715A}" srcOrd="2" destOrd="0" presId="urn:microsoft.com/office/officeart/2018/2/layout/IconCircleList"/>
    <dgm:cxn modelId="{27D4ACEB-FE1C-4EE6-A132-8203B24AD267}" type="presParOf" srcId="{4F431F6D-EC76-4537-928A-8FFA13AB715A}" destId="{136EFE82-0D08-4D9F-B3B8-701BDA9AE577}" srcOrd="0" destOrd="0" presId="urn:microsoft.com/office/officeart/2018/2/layout/IconCircleList"/>
    <dgm:cxn modelId="{C9C14C54-2676-47DB-BE3A-1365A08C4A6F}" type="presParOf" srcId="{4F431F6D-EC76-4537-928A-8FFA13AB715A}" destId="{CB4DCDF6-4143-412F-AD00-7DEC3C6789D7}" srcOrd="1" destOrd="0" presId="urn:microsoft.com/office/officeart/2018/2/layout/IconCircleList"/>
    <dgm:cxn modelId="{7E0A6AE9-2A7F-4F5F-A86B-F91502D25B44}" type="presParOf" srcId="{4F431F6D-EC76-4537-928A-8FFA13AB715A}" destId="{78FFEF46-5756-4AC0-994C-124FFD43B30C}" srcOrd="2" destOrd="0" presId="urn:microsoft.com/office/officeart/2018/2/layout/IconCircleList"/>
    <dgm:cxn modelId="{2E512578-6830-449F-B954-AF9B24AAA1C7}" type="presParOf" srcId="{4F431F6D-EC76-4537-928A-8FFA13AB715A}" destId="{C93FA933-FB83-4F4E-8734-9550025C8367}" srcOrd="3" destOrd="0" presId="urn:microsoft.com/office/officeart/2018/2/layout/IconCircleList"/>
    <dgm:cxn modelId="{6D69A0AE-8F0C-4386-BD1B-E542A6611250}" type="presParOf" srcId="{26A95EEA-1DE1-4165-865E-E7081D4610E1}" destId="{723DA207-4964-42FE-A481-5C31972AE01E}" srcOrd="3" destOrd="0" presId="urn:microsoft.com/office/officeart/2018/2/layout/IconCircleList"/>
    <dgm:cxn modelId="{F16937B1-6BE6-45D2-828D-F82C92C4284F}" type="presParOf" srcId="{26A95EEA-1DE1-4165-865E-E7081D4610E1}" destId="{0EFBF14C-8C4C-4023-8435-35564CDA454D}" srcOrd="4" destOrd="0" presId="urn:microsoft.com/office/officeart/2018/2/layout/IconCircleList"/>
    <dgm:cxn modelId="{DC1A04A6-5450-4998-80D4-317BCD4B83B8}" type="presParOf" srcId="{0EFBF14C-8C4C-4023-8435-35564CDA454D}" destId="{D53B2CDF-E147-44D9-B9D2-469768DA361D}" srcOrd="0" destOrd="0" presId="urn:microsoft.com/office/officeart/2018/2/layout/IconCircleList"/>
    <dgm:cxn modelId="{37F7FEBC-6651-4DBC-8577-718FBF2475B4}" type="presParOf" srcId="{0EFBF14C-8C4C-4023-8435-35564CDA454D}" destId="{B5DE0971-1F27-4261-8B64-9548EC82931E}" srcOrd="1" destOrd="0" presId="urn:microsoft.com/office/officeart/2018/2/layout/IconCircleList"/>
    <dgm:cxn modelId="{762B7AC4-667A-4D75-BB4A-2379798D1525}" type="presParOf" srcId="{0EFBF14C-8C4C-4023-8435-35564CDA454D}" destId="{DA457D27-7465-427B-8A2F-8BE9D0404C2F}" srcOrd="2" destOrd="0" presId="urn:microsoft.com/office/officeart/2018/2/layout/IconCircleList"/>
    <dgm:cxn modelId="{FBAD4EF4-1F40-41E3-844F-7DB251F03D03}" type="presParOf" srcId="{0EFBF14C-8C4C-4023-8435-35564CDA454D}" destId="{6101D0C0-1F27-4CF4-9289-15C11591B7D6}" srcOrd="3" destOrd="0" presId="urn:microsoft.com/office/officeart/2018/2/layout/IconCircleList"/>
    <dgm:cxn modelId="{D88029DE-4DA4-43BF-BD79-A15DDF2D0B30}" type="presParOf" srcId="{26A95EEA-1DE1-4165-865E-E7081D4610E1}" destId="{FF4EAD4C-8EBE-4E2E-BB05-827527DDD968}" srcOrd="5" destOrd="0" presId="urn:microsoft.com/office/officeart/2018/2/layout/IconCircleList"/>
    <dgm:cxn modelId="{7EA42A5C-9877-4179-9BDB-8C7A0F756B2B}" type="presParOf" srcId="{26A95EEA-1DE1-4165-865E-E7081D4610E1}" destId="{8B754C6B-D92C-442B-8351-8832E8FC958B}" srcOrd="6" destOrd="0" presId="urn:microsoft.com/office/officeart/2018/2/layout/IconCircleList"/>
    <dgm:cxn modelId="{D7D55C15-DC45-4FAD-9A0D-CDAE46625383}" type="presParOf" srcId="{8B754C6B-D92C-442B-8351-8832E8FC958B}" destId="{8E16C834-D31B-43AA-AEDA-1EE1A0CBCD92}" srcOrd="0" destOrd="0" presId="urn:microsoft.com/office/officeart/2018/2/layout/IconCircleList"/>
    <dgm:cxn modelId="{5EDED876-9B8B-45C3-811D-8A6B506E8FDF}" type="presParOf" srcId="{8B754C6B-D92C-442B-8351-8832E8FC958B}" destId="{80CF15F9-9F4B-4A05-BB9C-3D44E0141EC5}" srcOrd="1" destOrd="0" presId="urn:microsoft.com/office/officeart/2018/2/layout/IconCircleList"/>
    <dgm:cxn modelId="{3D302523-700E-40D0-9F66-3699AC390C4B}" type="presParOf" srcId="{8B754C6B-D92C-442B-8351-8832E8FC958B}" destId="{1E91BF58-DC63-4B79-A46A-98F86D01D05C}" srcOrd="2" destOrd="0" presId="urn:microsoft.com/office/officeart/2018/2/layout/IconCircleList"/>
    <dgm:cxn modelId="{0463C245-631A-47D0-9EB6-485D280125B3}" type="presParOf" srcId="{8B754C6B-D92C-442B-8351-8832E8FC958B}" destId="{980AD9A5-50B7-4707-A3E1-6ED82F1CDA9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34EA8-669C-4959-BF61-901F0E519300}">
      <dsp:nvSpPr>
        <dsp:cNvPr id="0" name=""/>
        <dsp:cNvSpPr/>
      </dsp:nvSpPr>
      <dsp:spPr>
        <a:xfrm>
          <a:off x="0" y="0"/>
          <a:ext cx="8097012" cy="7832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1" u="none" kern="1200" dirty="0"/>
            <a:t>PRESENTED BY</a:t>
          </a:r>
          <a:endParaRPr lang="en-US" sz="2700" u="none" kern="1200" dirty="0"/>
        </a:p>
      </dsp:txBody>
      <dsp:txXfrm>
        <a:off x="22940" y="22940"/>
        <a:ext cx="7160195" cy="737360"/>
      </dsp:txXfrm>
    </dsp:sp>
    <dsp:sp modelId="{DF822D6C-F9D3-4280-ABE4-23B15E9F6798}">
      <dsp:nvSpPr>
        <dsp:cNvPr id="0" name=""/>
        <dsp:cNvSpPr/>
      </dsp:nvSpPr>
      <dsp:spPr>
        <a:xfrm>
          <a:off x="631529" y="892972"/>
          <a:ext cx="8097012" cy="783240"/>
        </a:xfrm>
        <a:prstGeom prst="roundRect">
          <a:avLst>
            <a:gd name="adj" fmla="val 10000"/>
          </a:avLst>
        </a:prstGeom>
        <a:solidFill>
          <a:schemeClr val="accent5">
            <a:hueOff val="-1885370"/>
            <a:satOff val="0"/>
            <a:lumOff val="-2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>
              <a:latin typeface="Univers"/>
            </a:rPr>
            <a:t>JAYAKUMAR</a:t>
          </a:r>
          <a:r>
            <a:rPr lang="en-GB" sz="2700" kern="1200" dirty="0"/>
            <a:t>  -</a:t>
          </a:r>
          <a:r>
            <a:rPr lang="en-GB" sz="2700" kern="1200" dirty="0">
              <a:latin typeface="Univers"/>
            </a:rPr>
            <a:t>9920004053 , SEC-D</a:t>
          </a:r>
          <a:endParaRPr lang="en-US" sz="2700" kern="1200" dirty="0"/>
        </a:p>
      </dsp:txBody>
      <dsp:txXfrm>
        <a:off x="654469" y="915912"/>
        <a:ext cx="6937378" cy="737360"/>
      </dsp:txXfrm>
    </dsp:sp>
    <dsp:sp modelId="{E30BB372-187D-49E5-A6F8-34D2839612C2}">
      <dsp:nvSpPr>
        <dsp:cNvPr id="0" name=""/>
        <dsp:cNvSpPr/>
      </dsp:nvSpPr>
      <dsp:spPr>
        <a:xfrm>
          <a:off x="1209293" y="1784048"/>
          <a:ext cx="8097012" cy="783240"/>
        </a:xfrm>
        <a:prstGeom prst="roundRect">
          <a:avLst>
            <a:gd name="adj" fmla="val 10000"/>
          </a:avLst>
        </a:prstGeom>
        <a:solidFill>
          <a:schemeClr val="accent5">
            <a:hueOff val="-3770740"/>
            <a:satOff val="0"/>
            <a:lumOff val="-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NITHISH BALAJI   -9920004093</a:t>
          </a:r>
          <a:r>
            <a:rPr lang="en-GB" sz="2700" kern="1200" dirty="0">
              <a:latin typeface="Univers"/>
            </a:rPr>
            <a:t> , SEC-D</a:t>
          </a:r>
          <a:endParaRPr lang="en-US" sz="2700" kern="1200" dirty="0"/>
        </a:p>
      </dsp:txBody>
      <dsp:txXfrm>
        <a:off x="1232233" y="1806988"/>
        <a:ext cx="6937378" cy="737360"/>
      </dsp:txXfrm>
    </dsp:sp>
    <dsp:sp modelId="{9DBA66A6-82D5-44F5-9083-F2C3B8218B88}">
      <dsp:nvSpPr>
        <dsp:cNvPr id="0" name=""/>
        <dsp:cNvSpPr/>
      </dsp:nvSpPr>
      <dsp:spPr>
        <a:xfrm>
          <a:off x="1881389" y="2685033"/>
          <a:ext cx="8097012" cy="783240"/>
        </a:xfrm>
        <a:prstGeom prst="roundRect">
          <a:avLst>
            <a:gd name="adj" fmla="val 10000"/>
          </a:avLst>
        </a:prstGeom>
        <a:solidFill>
          <a:schemeClr val="accent5">
            <a:hueOff val="-5656110"/>
            <a:satOff val="0"/>
            <a:lumOff val="-7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>
              <a:latin typeface="Univers"/>
            </a:rPr>
            <a:t>KAMALAKANNAN</a:t>
          </a:r>
          <a:r>
            <a:rPr lang="en-GB" sz="2700" kern="1200"/>
            <a:t>  -</a:t>
          </a:r>
          <a:r>
            <a:rPr lang="en-GB" sz="2700" kern="1200">
              <a:latin typeface="Univers"/>
            </a:rPr>
            <a:t>9920004060 </a:t>
          </a:r>
          <a:r>
            <a:rPr lang="en-GB" sz="2700" kern="1200" dirty="0">
              <a:latin typeface="Univers"/>
            </a:rPr>
            <a:t>, SEC-D</a:t>
          </a:r>
          <a:endParaRPr lang="en-US" sz="2700" kern="1200" dirty="0"/>
        </a:p>
      </dsp:txBody>
      <dsp:txXfrm>
        <a:off x="1904329" y="2707973"/>
        <a:ext cx="6937378" cy="737360"/>
      </dsp:txXfrm>
    </dsp:sp>
    <dsp:sp modelId="{144EB9C9-C1D9-4B69-BCD9-4B82E60D84C1}">
      <dsp:nvSpPr>
        <dsp:cNvPr id="0" name=""/>
        <dsp:cNvSpPr/>
      </dsp:nvSpPr>
      <dsp:spPr>
        <a:xfrm>
          <a:off x="2418587" y="3568097"/>
          <a:ext cx="8097012" cy="783240"/>
        </a:xfrm>
        <a:prstGeom prst="roundRect">
          <a:avLst>
            <a:gd name="adj" fmla="val 10000"/>
          </a:avLst>
        </a:prstGeom>
        <a:solidFill>
          <a:schemeClr val="accent5">
            <a:hueOff val="-7541480"/>
            <a:satOff val="0"/>
            <a:lumOff val="-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>
              <a:latin typeface="Univers"/>
            </a:rPr>
            <a:t>PADMANABAN</a:t>
          </a:r>
          <a:r>
            <a:rPr lang="en-GB" sz="2700" kern="1200" dirty="0"/>
            <a:t>   -9920004095</a:t>
          </a:r>
          <a:r>
            <a:rPr lang="en-GB" sz="2700" kern="1200" dirty="0">
              <a:latin typeface="Univers"/>
            </a:rPr>
            <a:t> , SEC-D</a:t>
          </a:r>
          <a:endParaRPr lang="en-US" sz="2700" kern="1200" dirty="0"/>
        </a:p>
      </dsp:txBody>
      <dsp:txXfrm>
        <a:off x="2441527" y="3591037"/>
        <a:ext cx="6937378" cy="737360"/>
      </dsp:txXfrm>
    </dsp:sp>
    <dsp:sp modelId="{42B081A5-326E-4141-92B2-85AA17F82A91}">
      <dsp:nvSpPr>
        <dsp:cNvPr id="0" name=""/>
        <dsp:cNvSpPr/>
      </dsp:nvSpPr>
      <dsp:spPr>
        <a:xfrm>
          <a:off x="7587905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702454" y="572200"/>
        <a:ext cx="280008" cy="383102"/>
      </dsp:txXfrm>
    </dsp:sp>
    <dsp:sp modelId="{9C0F8567-53FA-4A62-9E75-4AA1E2EA61DE}">
      <dsp:nvSpPr>
        <dsp:cNvPr id="0" name=""/>
        <dsp:cNvSpPr/>
      </dsp:nvSpPr>
      <dsp:spPr>
        <a:xfrm>
          <a:off x="8192552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2506058"/>
            <a:satOff val="0"/>
            <a:lumOff val="-1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307101" y="1464225"/>
        <a:ext cx="280008" cy="383102"/>
      </dsp:txXfrm>
    </dsp:sp>
    <dsp:sp modelId="{4C73780B-227E-423F-9C5F-D83FCC94F4DD}">
      <dsp:nvSpPr>
        <dsp:cNvPr id="0" name=""/>
        <dsp:cNvSpPr/>
      </dsp:nvSpPr>
      <dsp:spPr>
        <a:xfrm>
          <a:off x="8797199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5012116"/>
            <a:satOff val="0"/>
            <a:lumOff val="-2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911748" y="2343195"/>
        <a:ext cx="280008" cy="383102"/>
      </dsp:txXfrm>
    </dsp:sp>
    <dsp:sp modelId="{CB325836-36E0-4B62-A424-1AC32525E48C}">
      <dsp:nvSpPr>
        <dsp:cNvPr id="0" name=""/>
        <dsp:cNvSpPr/>
      </dsp:nvSpPr>
      <dsp:spPr>
        <a:xfrm>
          <a:off x="9401846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7518173"/>
            <a:satOff val="0"/>
            <a:lumOff val="-4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516395" y="3243922"/>
        <a:ext cx="280008" cy="383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413F33-BD0F-4049-9969-4F294DD61B49}">
      <dsp:nvSpPr>
        <dsp:cNvPr id="0" name=""/>
        <dsp:cNvSpPr/>
      </dsp:nvSpPr>
      <dsp:spPr>
        <a:xfrm>
          <a:off x="0" y="564"/>
          <a:ext cx="6796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30166-0810-43C1-B299-B9406B87EA68}">
      <dsp:nvSpPr>
        <dsp:cNvPr id="0" name=""/>
        <dsp:cNvSpPr/>
      </dsp:nvSpPr>
      <dsp:spPr>
        <a:xfrm>
          <a:off x="0" y="564"/>
          <a:ext cx="6796189" cy="513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Univers"/>
            </a:rPr>
            <a:t>ABSTRACT</a:t>
          </a:r>
        </a:p>
      </dsp:txBody>
      <dsp:txXfrm>
        <a:off x="0" y="564"/>
        <a:ext cx="6796189" cy="513936"/>
      </dsp:txXfrm>
    </dsp:sp>
    <dsp:sp modelId="{80EEB74F-771C-40CA-9E50-84162D21D62C}">
      <dsp:nvSpPr>
        <dsp:cNvPr id="0" name=""/>
        <dsp:cNvSpPr/>
      </dsp:nvSpPr>
      <dsp:spPr>
        <a:xfrm>
          <a:off x="0" y="514501"/>
          <a:ext cx="6796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1ED7F-1897-40FE-A239-435E72C9D3D0}">
      <dsp:nvSpPr>
        <dsp:cNvPr id="0" name=""/>
        <dsp:cNvSpPr/>
      </dsp:nvSpPr>
      <dsp:spPr>
        <a:xfrm>
          <a:off x="0" y="514501"/>
          <a:ext cx="6796189" cy="513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INTRODUCTION</a:t>
          </a:r>
          <a:endParaRPr lang="en-US" sz="2300" kern="1200" dirty="0"/>
        </a:p>
      </dsp:txBody>
      <dsp:txXfrm>
        <a:off x="0" y="514501"/>
        <a:ext cx="6796189" cy="513936"/>
      </dsp:txXfrm>
    </dsp:sp>
    <dsp:sp modelId="{1D8E547E-8814-4C9C-9FA6-8E3A00D0D5B4}">
      <dsp:nvSpPr>
        <dsp:cNvPr id="0" name=""/>
        <dsp:cNvSpPr/>
      </dsp:nvSpPr>
      <dsp:spPr>
        <a:xfrm>
          <a:off x="0" y="1028437"/>
          <a:ext cx="6796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030B6-383B-4D1B-BFA0-833AF367500B}">
      <dsp:nvSpPr>
        <dsp:cNvPr id="0" name=""/>
        <dsp:cNvSpPr/>
      </dsp:nvSpPr>
      <dsp:spPr>
        <a:xfrm>
          <a:off x="0" y="1028437"/>
          <a:ext cx="6796189" cy="513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SCOPE OF </a:t>
          </a:r>
          <a:r>
            <a:rPr lang="en-US" sz="2300" b="1" kern="1200" dirty="0">
              <a:latin typeface="Univers"/>
            </a:rPr>
            <a:t>OUR PROJECT</a:t>
          </a:r>
          <a:endParaRPr lang="en-US" sz="2300" kern="1200" dirty="0"/>
        </a:p>
      </dsp:txBody>
      <dsp:txXfrm>
        <a:off x="0" y="1028437"/>
        <a:ext cx="6796189" cy="513936"/>
      </dsp:txXfrm>
    </dsp:sp>
    <dsp:sp modelId="{5F3DB2C6-677B-4EF4-9CB7-4B19AF96FA1D}">
      <dsp:nvSpPr>
        <dsp:cNvPr id="0" name=""/>
        <dsp:cNvSpPr/>
      </dsp:nvSpPr>
      <dsp:spPr>
        <a:xfrm>
          <a:off x="0" y="1542373"/>
          <a:ext cx="6796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2DE5E-DFF2-47C4-A033-6237066C69AA}">
      <dsp:nvSpPr>
        <dsp:cNvPr id="0" name=""/>
        <dsp:cNvSpPr/>
      </dsp:nvSpPr>
      <dsp:spPr>
        <a:xfrm>
          <a:off x="0" y="1542373"/>
          <a:ext cx="6796189" cy="513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MODELS</a:t>
          </a:r>
          <a:r>
            <a:rPr lang="en-US" sz="2300" b="1" kern="1200" dirty="0">
              <a:latin typeface="Univers"/>
            </a:rPr>
            <a:t> </a:t>
          </a:r>
          <a:r>
            <a:rPr lang="en-US" sz="2300" b="1" kern="1200" dirty="0"/>
            <a:t> </a:t>
          </a:r>
          <a:r>
            <a:rPr lang="en-US" sz="2300" b="1" kern="1200" dirty="0">
              <a:latin typeface="Univers"/>
            </a:rPr>
            <a:t>USED</a:t>
          </a:r>
          <a:endParaRPr lang="en-US" sz="2300" kern="1200" dirty="0"/>
        </a:p>
      </dsp:txBody>
      <dsp:txXfrm>
        <a:off x="0" y="1542373"/>
        <a:ext cx="6796189" cy="513936"/>
      </dsp:txXfrm>
    </dsp:sp>
    <dsp:sp modelId="{926DB8C6-1FFC-46CF-BC2C-3526B2EA8A94}">
      <dsp:nvSpPr>
        <dsp:cNvPr id="0" name=""/>
        <dsp:cNvSpPr/>
      </dsp:nvSpPr>
      <dsp:spPr>
        <a:xfrm>
          <a:off x="0" y="2056309"/>
          <a:ext cx="6796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798FB-757F-423C-BCB5-270C980FFA9A}">
      <dsp:nvSpPr>
        <dsp:cNvPr id="0" name=""/>
        <dsp:cNvSpPr/>
      </dsp:nvSpPr>
      <dsp:spPr>
        <a:xfrm>
          <a:off x="0" y="2056309"/>
          <a:ext cx="6796189" cy="513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LIBRARIES</a:t>
          </a:r>
          <a:endParaRPr lang="en-US" sz="2300" kern="1200" dirty="0"/>
        </a:p>
      </dsp:txBody>
      <dsp:txXfrm>
        <a:off x="0" y="2056309"/>
        <a:ext cx="6796189" cy="513936"/>
      </dsp:txXfrm>
    </dsp:sp>
    <dsp:sp modelId="{DEFD66A4-72E6-4946-AC6A-C524E70C16A5}">
      <dsp:nvSpPr>
        <dsp:cNvPr id="0" name=""/>
        <dsp:cNvSpPr/>
      </dsp:nvSpPr>
      <dsp:spPr>
        <a:xfrm>
          <a:off x="0" y="2570246"/>
          <a:ext cx="6796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A787C-8D5B-490B-8948-9AD439C95B79}">
      <dsp:nvSpPr>
        <dsp:cNvPr id="0" name=""/>
        <dsp:cNvSpPr/>
      </dsp:nvSpPr>
      <dsp:spPr>
        <a:xfrm>
          <a:off x="0" y="2570246"/>
          <a:ext cx="6796189" cy="513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THE PROCESS OF MODELING THE DATA</a:t>
          </a:r>
          <a:endParaRPr lang="en-US" sz="2300" kern="1200" dirty="0"/>
        </a:p>
      </dsp:txBody>
      <dsp:txXfrm>
        <a:off x="0" y="2570246"/>
        <a:ext cx="6796189" cy="513936"/>
      </dsp:txXfrm>
    </dsp:sp>
    <dsp:sp modelId="{E575B33E-983D-41F2-AEE2-487311ADEC29}">
      <dsp:nvSpPr>
        <dsp:cNvPr id="0" name=""/>
        <dsp:cNvSpPr/>
      </dsp:nvSpPr>
      <dsp:spPr>
        <a:xfrm>
          <a:off x="0" y="3084182"/>
          <a:ext cx="6796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A33C9-44D2-407B-84F7-BC88665F4220}">
      <dsp:nvSpPr>
        <dsp:cNvPr id="0" name=""/>
        <dsp:cNvSpPr/>
      </dsp:nvSpPr>
      <dsp:spPr>
        <a:xfrm>
          <a:off x="0" y="3084182"/>
          <a:ext cx="6796189" cy="513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ATTRIBUTES IN THE DATASET</a:t>
          </a:r>
          <a:endParaRPr lang="en-US" sz="2300" kern="1200" dirty="0"/>
        </a:p>
      </dsp:txBody>
      <dsp:txXfrm>
        <a:off x="0" y="3084182"/>
        <a:ext cx="6796189" cy="513936"/>
      </dsp:txXfrm>
    </dsp:sp>
    <dsp:sp modelId="{4086EF7A-8815-4974-8FD4-E265C5FD8DC2}">
      <dsp:nvSpPr>
        <dsp:cNvPr id="0" name=""/>
        <dsp:cNvSpPr/>
      </dsp:nvSpPr>
      <dsp:spPr>
        <a:xfrm>
          <a:off x="0" y="3598118"/>
          <a:ext cx="6796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3473F-8D7A-4661-B612-82DC378932CC}">
      <dsp:nvSpPr>
        <dsp:cNvPr id="0" name=""/>
        <dsp:cNvSpPr/>
      </dsp:nvSpPr>
      <dsp:spPr>
        <a:xfrm>
          <a:off x="0" y="3598118"/>
          <a:ext cx="6796189" cy="513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REFERENCE</a:t>
          </a:r>
          <a:endParaRPr lang="en-US" sz="2300" kern="1200" dirty="0"/>
        </a:p>
      </dsp:txBody>
      <dsp:txXfrm>
        <a:off x="0" y="3598118"/>
        <a:ext cx="6796189" cy="513936"/>
      </dsp:txXfrm>
    </dsp:sp>
    <dsp:sp modelId="{A188A8F2-99E7-4096-BE11-AD95EFE95888}">
      <dsp:nvSpPr>
        <dsp:cNvPr id="0" name=""/>
        <dsp:cNvSpPr/>
      </dsp:nvSpPr>
      <dsp:spPr>
        <a:xfrm>
          <a:off x="0" y="4112054"/>
          <a:ext cx="67961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212B8-FB0A-4F76-A6E5-023D9290DAB1}">
      <dsp:nvSpPr>
        <dsp:cNvPr id="0" name=""/>
        <dsp:cNvSpPr/>
      </dsp:nvSpPr>
      <dsp:spPr>
        <a:xfrm>
          <a:off x="0" y="4112054"/>
          <a:ext cx="6796189" cy="513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CONCLUSION</a:t>
          </a:r>
          <a:endParaRPr lang="en-US" sz="2300" kern="1200" dirty="0"/>
        </a:p>
      </dsp:txBody>
      <dsp:txXfrm>
        <a:off x="0" y="4112054"/>
        <a:ext cx="6796189" cy="5139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2C813-BAC2-4059-9901-57A1BD115E93}">
      <dsp:nvSpPr>
        <dsp:cNvPr id="0" name=""/>
        <dsp:cNvSpPr/>
      </dsp:nvSpPr>
      <dsp:spPr>
        <a:xfrm>
          <a:off x="0" y="587198"/>
          <a:ext cx="6245265" cy="1433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The number of applications that need an approval is increasing day by day. </a:t>
          </a:r>
          <a:r>
            <a:rPr lang="en-GB" sz="2000" kern="1200" dirty="0">
              <a:latin typeface="Univers"/>
            </a:rPr>
            <a:t> </a:t>
          </a:r>
          <a:endParaRPr lang="en-US" sz="2000" kern="1200" dirty="0"/>
        </a:p>
      </dsp:txBody>
      <dsp:txXfrm>
        <a:off x="69965" y="657163"/>
        <a:ext cx="6105335" cy="1293320"/>
      </dsp:txXfrm>
    </dsp:sp>
    <dsp:sp modelId="{E2236FC5-E63D-421D-B700-2046BD3B7BA0}">
      <dsp:nvSpPr>
        <dsp:cNvPr id="0" name=""/>
        <dsp:cNvSpPr/>
      </dsp:nvSpPr>
      <dsp:spPr>
        <a:xfrm>
          <a:off x="0" y="2078048"/>
          <a:ext cx="6245265" cy="1433250"/>
        </a:xfrm>
        <a:prstGeom prst="roundRect">
          <a:avLst/>
        </a:prstGeom>
        <a:solidFill>
          <a:schemeClr val="accent2">
            <a:hueOff val="3081649"/>
            <a:satOff val="0"/>
            <a:lumOff val="9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So It is impossible to go through each application manually that need to get approved.</a:t>
          </a:r>
          <a:endParaRPr lang="en-US" sz="2000" kern="1200" dirty="0"/>
        </a:p>
      </dsp:txBody>
      <dsp:txXfrm>
        <a:off x="69965" y="2148013"/>
        <a:ext cx="6105335" cy="1293320"/>
      </dsp:txXfrm>
    </dsp:sp>
    <dsp:sp modelId="{2B559892-AF48-44C7-933D-D38500790BE2}">
      <dsp:nvSpPr>
        <dsp:cNvPr id="0" name=""/>
        <dsp:cNvSpPr/>
      </dsp:nvSpPr>
      <dsp:spPr>
        <a:xfrm>
          <a:off x="0" y="3568898"/>
          <a:ext cx="6245265" cy="1433250"/>
        </a:xfrm>
        <a:prstGeom prst="roundRect">
          <a:avLst/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So we have developed a machine learning model that will predict the person who is eligible for a loan, based on the previous record of the person whom the loan amount is accredited before.</a:t>
          </a:r>
          <a:endParaRPr lang="en-US" sz="2000" kern="1200" dirty="0"/>
        </a:p>
      </dsp:txBody>
      <dsp:txXfrm>
        <a:off x="69965" y="3638863"/>
        <a:ext cx="6105335" cy="12933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D91557-F489-48D8-8CB0-E256BF7D7AAD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FC497-6D0A-4722-9946-8860117704D4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just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Now a day’s people rely on bank loans </a:t>
          </a:r>
          <a:r>
            <a:rPr lang="en-GB" sz="1700" kern="1200"/>
            <a:t>to fulfil </a:t>
          </a:r>
          <a:r>
            <a:rPr lang="en-GB" sz="1700" kern="1200" dirty="0"/>
            <a:t>their needs. The rate of loan applications increases with a very fast speed in recent years.</a:t>
          </a:r>
          <a:r>
            <a:rPr lang="en-GB" sz="1700" kern="1200" dirty="0">
              <a:latin typeface="Univers"/>
            </a:rPr>
            <a:t> </a:t>
          </a:r>
          <a:endParaRPr lang="en-US" sz="1700" kern="1200" dirty="0"/>
        </a:p>
      </dsp:txBody>
      <dsp:txXfrm>
        <a:off x="383617" y="1447754"/>
        <a:ext cx="2847502" cy="1768010"/>
      </dsp:txXfrm>
    </dsp:sp>
    <dsp:sp modelId="{B4C50913-7734-4F60-B759-6F00F447FD88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1E3579-5535-47E5-9138-4E62999930BB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just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Risk is always involved in approval of loans. The banking officials are very conscious about the payment of the loan amount by its customers.</a:t>
          </a:r>
          <a:r>
            <a:rPr lang="en-GB" sz="1700" kern="1200" dirty="0">
              <a:latin typeface="Univers"/>
            </a:rPr>
            <a:t> </a:t>
          </a:r>
          <a:endParaRPr lang="en-US" sz="1700" kern="1200"/>
        </a:p>
      </dsp:txBody>
      <dsp:txXfrm>
        <a:off x="3998355" y="1447754"/>
        <a:ext cx="2847502" cy="1768010"/>
      </dsp:txXfrm>
    </dsp:sp>
    <dsp:sp modelId="{0E2DFFE6-380C-42CF-B212-B2E96E967DD9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8CA31-E11D-4BB8-A98B-E706818981B9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Event after taking lot of precautions and </a:t>
          </a:r>
          <a:r>
            <a:rPr lang="en-GB" sz="1700" kern="1200" dirty="0" err="1"/>
            <a:t>analyzing</a:t>
          </a:r>
          <a:r>
            <a:rPr lang="en-GB" sz="1700" kern="1200" dirty="0"/>
            <a:t> the loan applicant data, the loan approval decisions are not always correct.</a:t>
          </a:r>
          <a:endParaRPr lang="en-US" sz="1700" kern="1200" dirty="0"/>
        </a:p>
      </dsp:txBody>
      <dsp:txXfrm>
        <a:off x="7613092" y="1447754"/>
        <a:ext cx="2847502" cy="17680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8CBC0-E946-455B-A3A3-E68E84B9A615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9D1AB9-8EAA-4BDE-A823-C5DF8097A01B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0DA1F-2723-41FF-9D9C-4B95C20B29A4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Our main scope from the project is to make use of pandas, matplotlib, &amp; seaborn libraries from python to extract insights from the data and </a:t>
          </a:r>
          <a:r>
            <a:rPr lang="en-GB" sz="2000" kern="1200" dirty="0" err="1"/>
            <a:t>xgboost</a:t>
          </a:r>
          <a:r>
            <a:rPr lang="en-GB" sz="2000" kern="1200" dirty="0"/>
            <a:t>, &amp; scikit-learn libraries for machine learning.</a:t>
          </a:r>
          <a:endParaRPr lang="en-US" sz="2000" kern="1200" dirty="0"/>
        </a:p>
      </dsp:txBody>
      <dsp:txXfrm>
        <a:off x="1435590" y="531"/>
        <a:ext cx="9080009" cy="1242935"/>
      </dsp:txXfrm>
    </dsp:sp>
    <dsp:sp modelId="{E88B2F6B-FF85-428E-8B9A-D29B64C02AD0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B3875E-2CFD-4D75-B7EE-0ED9FAFD46E1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EC1A4-A306-4040-AA02-59EAF6E3BE50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Secondly, to learn how to </a:t>
          </a:r>
          <a:r>
            <a:rPr lang="en-GB" sz="2000" kern="1200" dirty="0" err="1"/>
            <a:t>hypertune</a:t>
          </a:r>
          <a:r>
            <a:rPr lang="en-GB" sz="2000" kern="1200" dirty="0"/>
            <a:t> the parameters using grid search cross validation for the </a:t>
          </a:r>
          <a:r>
            <a:rPr lang="en-GB" sz="2000" kern="1200" dirty="0" err="1"/>
            <a:t>xgboost</a:t>
          </a:r>
          <a:r>
            <a:rPr lang="en-GB" sz="2000" kern="1200" dirty="0"/>
            <a:t> machine learning model.</a:t>
          </a:r>
          <a:endParaRPr lang="en-US" sz="2000" kern="1200" dirty="0"/>
        </a:p>
      </dsp:txBody>
      <dsp:txXfrm>
        <a:off x="1435590" y="1554201"/>
        <a:ext cx="9080009" cy="1242935"/>
      </dsp:txXfrm>
    </dsp:sp>
    <dsp:sp modelId="{1C917A95-328F-4E48-84C2-58207CC16A40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2265C-5ACA-4372-ADEE-EE179C2A7700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18E29-8B8F-4600-85EC-B21065C6DA47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And to predict whether the loan applicant can </a:t>
          </a:r>
          <a:r>
            <a:rPr lang="en-GB" sz="2000" kern="1200" dirty="0" err="1"/>
            <a:t>replay</a:t>
          </a:r>
          <a:r>
            <a:rPr lang="en-GB" sz="2000" kern="1200" dirty="0"/>
            <a:t> the loan or not using voting </a:t>
          </a:r>
          <a:r>
            <a:rPr lang="en-GB" sz="2000" kern="1200" dirty="0" err="1"/>
            <a:t>ensembling</a:t>
          </a:r>
          <a:r>
            <a:rPr lang="en-GB" sz="2000" kern="1200" dirty="0"/>
            <a:t> techniques of combining the predictions from multiple machine learning algorithms.</a:t>
          </a:r>
          <a:endParaRPr lang="en-US" sz="2000" kern="1200" dirty="0"/>
        </a:p>
      </dsp:txBody>
      <dsp:txXfrm>
        <a:off x="1435590" y="3107870"/>
        <a:ext cx="9080009" cy="12429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40592F-E0E8-4F03-9B0F-2275898D6E7A}">
      <dsp:nvSpPr>
        <dsp:cNvPr id="0" name=""/>
        <dsp:cNvSpPr/>
      </dsp:nvSpPr>
      <dsp:spPr>
        <a:xfrm>
          <a:off x="0" y="523613"/>
          <a:ext cx="6245265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05D2C-2B6F-4F57-B8D3-71694750A95B}">
      <dsp:nvSpPr>
        <dsp:cNvPr id="0" name=""/>
        <dsp:cNvSpPr/>
      </dsp:nvSpPr>
      <dsp:spPr>
        <a:xfrm>
          <a:off x="312263" y="66053"/>
          <a:ext cx="4371685" cy="915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1" kern="1200"/>
            <a:t>Decision Tree</a:t>
          </a:r>
          <a:endParaRPr lang="en-US" sz="3100" kern="1200"/>
        </a:p>
      </dsp:txBody>
      <dsp:txXfrm>
        <a:off x="356935" y="110725"/>
        <a:ext cx="4282341" cy="825776"/>
      </dsp:txXfrm>
    </dsp:sp>
    <dsp:sp modelId="{A5BD456C-7C77-4C39-8F89-F9282F6A4F0A}">
      <dsp:nvSpPr>
        <dsp:cNvPr id="0" name=""/>
        <dsp:cNvSpPr/>
      </dsp:nvSpPr>
      <dsp:spPr>
        <a:xfrm>
          <a:off x="0" y="1929773"/>
          <a:ext cx="6245265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5407F-D441-4A63-A3D4-AC63DF1F1035}">
      <dsp:nvSpPr>
        <dsp:cNvPr id="0" name=""/>
        <dsp:cNvSpPr/>
      </dsp:nvSpPr>
      <dsp:spPr>
        <a:xfrm>
          <a:off x="312263" y="1472213"/>
          <a:ext cx="4371685" cy="915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1" kern="1200"/>
            <a:t>Random Forest</a:t>
          </a:r>
          <a:endParaRPr lang="en-US" sz="3100" kern="1200"/>
        </a:p>
      </dsp:txBody>
      <dsp:txXfrm>
        <a:off x="356935" y="1516885"/>
        <a:ext cx="4282341" cy="825776"/>
      </dsp:txXfrm>
    </dsp:sp>
    <dsp:sp modelId="{0921A0D2-8096-42FC-A640-1291BB68C80E}">
      <dsp:nvSpPr>
        <dsp:cNvPr id="0" name=""/>
        <dsp:cNvSpPr/>
      </dsp:nvSpPr>
      <dsp:spPr>
        <a:xfrm>
          <a:off x="0" y="3335933"/>
          <a:ext cx="6245265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83CE5-94A6-481A-AED2-064AAD0E01AD}">
      <dsp:nvSpPr>
        <dsp:cNvPr id="0" name=""/>
        <dsp:cNvSpPr/>
      </dsp:nvSpPr>
      <dsp:spPr>
        <a:xfrm>
          <a:off x="312263" y="2878373"/>
          <a:ext cx="4371685" cy="9151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1" kern="1200"/>
            <a:t>XGBoost</a:t>
          </a:r>
          <a:endParaRPr lang="en-US" sz="3100" kern="1200"/>
        </a:p>
      </dsp:txBody>
      <dsp:txXfrm>
        <a:off x="356935" y="2923045"/>
        <a:ext cx="4282341" cy="825776"/>
      </dsp:txXfrm>
    </dsp:sp>
    <dsp:sp modelId="{117AE09F-80A0-4E24-86A6-3463B3B8086E}">
      <dsp:nvSpPr>
        <dsp:cNvPr id="0" name=""/>
        <dsp:cNvSpPr/>
      </dsp:nvSpPr>
      <dsp:spPr>
        <a:xfrm>
          <a:off x="0" y="4742093"/>
          <a:ext cx="6245265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28D2EE-AC86-4995-ABF6-64DD2115E27C}">
      <dsp:nvSpPr>
        <dsp:cNvPr id="0" name=""/>
        <dsp:cNvSpPr/>
      </dsp:nvSpPr>
      <dsp:spPr>
        <a:xfrm>
          <a:off x="312263" y="4284533"/>
          <a:ext cx="4371685" cy="9151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1" kern="1200"/>
            <a:t>Logistic Regression</a:t>
          </a:r>
          <a:endParaRPr lang="en-US" sz="3100" kern="1200"/>
        </a:p>
      </dsp:txBody>
      <dsp:txXfrm>
        <a:off x="356935" y="4329205"/>
        <a:ext cx="4282341" cy="8257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B55A7-2F9D-4F86-A021-6DDF62002C4E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Loan id</a:t>
          </a:r>
          <a:endParaRPr lang="en-US" sz="2300" kern="1200"/>
        </a:p>
      </dsp:txBody>
      <dsp:txXfrm>
        <a:off x="582645" y="1178"/>
        <a:ext cx="2174490" cy="1304694"/>
      </dsp:txXfrm>
    </dsp:sp>
    <dsp:sp modelId="{7A29C918-51DD-4201-9611-0F71C4E0B902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solidFill>
          <a:schemeClr val="accent5">
            <a:hueOff val="-754148"/>
            <a:satOff val="0"/>
            <a:lumOff val="-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Gender</a:t>
          </a:r>
          <a:endParaRPr lang="en-US" sz="2300" kern="1200"/>
        </a:p>
      </dsp:txBody>
      <dsp:txXfrm>
        <a:off x="2974584" y="1178"/>
        <a:ext cx="2174490" cy="1304694"/>
      </dsp:txXfrm>
    </dsp:sp>
    <dsp:sp modelId="{64696069-7564-4863-B8EC-B0F0077F8598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solidFill>
          <a:schemeClr val="accent5">
            <a:hueOff val="-1508296"/>
            <a:satOff val="0"/>
            <a:lumOff val="-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Married</a:t>
          </a:r>
          <a:endParaRPr lang="en-US" sz="2300" kern="1200"/>
        </a:p>
      </dsp:txBody>
      <dsp:txXfrm>
        <a:off x="5366524" y="1178"/>
        <a:ext cx="2174490" cy="1304694"/>
      </dsp:txXfrm>
    </dsp:sp>
    <dsp:sp modelId="{3858C025-8BCB-472A-AA2D-F0E4BC30D777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solidFill>
          <a:schemeClr val="accent5">
            <a:hueOff val="-2262444"/>
            <a:satOff val="0"/>
            <a:lumOff val="-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Dependents</a:t>
          </a:r>
          <a:endParaRPr lang="en-US" sz="2300" kern="1200"/>
        </a:p>
      </dsp:txBody>
      <dsp:txXfrm>
        <a:off x="7758464" y="1178"/>
        <a:ext cx="2174490" cy="1304694"/>
      </dsp:txXfrm>
    </dsp:sp>
    <dsp:sp modelId="{8AE178D7-09A5-4D1D-89F2-56CBC6A77BA4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solidFill>
          <a:schemeClr val="accent5">
            <a:hueOff val="-3016592"/>
            <a:satOff val="0"/>
            <a:lumOff val="-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Education</a:t>
          </a:r>
          <a:endParaRPr lang="en-US" sz="2300" kern="1200"/>
        </a:p>
      </dsp:txBody>
      <dsp:txXfrm>
        <a:off x="582645" y="1523321"/>
        <a:ext cx="2174490" cy="1304694"/>
      </dsp:txXfrm>
    </dsp:sp>
    <dsp:sp modelId="{7A2253D4-F1A2-4340-8AF4-573948AE5950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solidFill>
          <a:schemeClr val="accent5">
            <a:hueOff val="-3770740"/>
            <a:satOff val="0"/>
            <a:lumOff val="-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Self Employed</a:t>
          </a:r>
          <a:endParaRPr lang="en-US" sz="2300" kern="1200"/>
        </a:p>
      </dsp:txBody>
      <dsp:txXfrm>
        <a:off x="2974584" y="1523321"/>
        <a:ext cx="2174490" cy="1304694"/>
      </dsp:txXfrm>
    </dsp:sp>
    <dsp:sp modelId="{E25F2EA0-B964-4390-9B4B-20399E6FEBB2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solidFill>
          <a:schemeClr val="accent5">
            <a:hueOff val="-4524888"/>
            <a:satOff val="0"/>
            <a:lumOff val="-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Applicant income</a:t>
          </a:r>
          <a:endParaRPr lang="en-US" sz="2300" kern="1200"/>
        </a:p>
      </dsp:txBody>
      <dsp:txXfrm>
        <a:off x="5366524" y="1523321"/>
        <a:ext cx="2174490" cy="1304694"/>
      </dsp:txXfrm>
    </dsp:sp>
    <dsp:sp modelId="{2C14707E-1407-4888-A2AD-5AB1B86E81BD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solidFill>
          <a:schemeClr val="accent5">
            <a:hueOff val="-5279036"/>
            <a:satOff val="0"/>
            <a:lumOff val="-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Coapplicant income</a:t>
          </a:r>
          <a:endParaRPr lang="en-US" sz="2300" kern="1200"/>
        </a:p>
      </dsp:txBody>
      <dsp:txXfrm>
        <a:off x="7758464" y="1523321"/>
        <a:ext cx="2174490" cy="1304694"/>
      </dsp:txXfrm>
    </dsp:sp>
    <dsp:sp modelId="{95AFA15A-FACB-4B12-B2C8-798D2699DDA7}">
      <dsp:nvSpPr>
        <dsp:cNvPr id="0" name=""/>
        <dsp:cNvSpPr/>
      </dsp:nvSpPr>
      <dsp:spPr>
        <a:xfrm>
          <a:off x="1778615" y="3045465"/>
          <a:ext cx="2174490" cy="1304694"/>
        </a:xfrm>
        <a:prstGeom prst="rect">
          <a:avLst/>
        </a:prstGeom>
        <a:solidFill>
          <a:schemeClr val="accent5">
            <a:hueOff val="-6033184"/>
            <a:satOff val="0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Loan Amount</a:t>
          </a:r>
          <a:endParaRPr lang="en-US" sz="2300" kern="1200"/>
        </a:p>
      </dsp:txBody>
      <dsp:txXfrm>
        <a:off x="1778615" y="3045465"/>
        <a:ext cx="2174490" cy="1304694"/>
      </dsp:txXfrm>
    </dsp:sp>
    <dsp:sp modelId="{BE6A9479-9FF4-464B-8C80-A255B85CB5B1}">
      <dsp:nvSpPr>
        <dsp:cNvPr id="0" name=""/>
        <dsp:cNvSpPr/>
      </dsp:nvSpPr>
      <dsp:spPr>
        <a:xfrm>
          <a:off x="4170554" y="3045465"/>
          <a:ext cx="2174490" cy="1304694"/>
        </a:xfrm>
        <a:prstGeom prst="rect">
          <a:avLst/>
        </a:prstGeom>
        <a:solidFill>
          <a:schemeClr val="accent5">
            <a:hueOff val="-6787332"/>
            <a:satOff val="0"/>
            <a:lumOff val="-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Credit History</a:t>
          </a:r>
          <a:endParaRPr lang="en-US" sz="2300" kern="1200"/>
        </a:p>
      </dsp:txBody>
      <dsp:txXfrm>
        <a:off x="4170554" y="3045465"/>
        <a:ext cx="2174490" cy="1304694"/>
      </dsp:txXfrm>
    </dsp:sp>
    <dsp:sp modelId="{B2F555B5-9E11-4316-94FA-114327DA9029}">
      <dsp:nvSpPr>
        <dsp:cNvPr id="0" name=""/>
        <dsp:cNvSpPr/>
      </dsp:nvSpPr>
      <dsp:spPr>
        <a:xfrm>
          <a:off x="6562494" y="3045465"/>
          <a:ext cx="2174490" cy="1304694"/>
        </a:xfrm>
        <a:prstGeom prst="rect">
          <a:avLst/>
        </a:prstGeom>
        <a:solidFill>
          <a:schemeClr val="accent5">
            <a:hueOff val="-7541480"/>
            <a:satOff val="0"/>
            <a:lumOff val="-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Property_Area</a:t>
          </a:r>
          <a:endParaRPr lang="en-US" sz="2300" kern="1200"/>
        </a:p>
      </dsp:txBody>
      <dsp:txXfrm>
        <a:off x="6562494" y="3045465"/>
        <a:ext cx="2174490" cy="13046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82205-4F76-457B-AFE9-98B1E0C88714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C9458-4EB5-41F4-9547-6852AE3B0B84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BA06-2F64-4FD1-9AF1-BBBD448F4BE1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latin typeface="Univers"/>
            </a:rPr>
            <a:t>We did</a:t>
          </a:r>
          <a:r>
            <a:rPr lang="en-GB" sz="1500" b="1" kern="1200" dirty="0"/>
            <a:t> Exploratory data Analysis on the features of this dataset and saw how each feature is distributed.</a:t>
          </a:r>
          <a:endParaRPr lang="en-US" sz="1500" kern="1200" dirty="0"/>
        </a:p>
      </dsp:txBody>
      <dsp:txXfrm>
        <a:off x="1834517" y="469890"/>
        <a:ext cx="3148942" cy="1335915"/>
      </dsp:txXfrm>
    </dsp:sp>
    <dsp:sp modelId="{136EFE82-0D08-4D9F-B3B8-701BDA9AE577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4DCDF6-4143-412F-AD00-7DEC3C6789D7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3FA933-FB83-4F4E-8734-9550025C8367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latin typeface="Univers"/>
            </a:rPr>
            <a:t>We calculated</a:t>
          </a:r>
          <a:r>
            <a:rPr lang="en-GB" sz="1500" b="1" kern="1200" dirty="0"/>
            <a:t> </a:t>
          </a:r>
          <a:r>
            <a:rPr lang="en-GB" sz="1500" b="1" kern="1200" dirty="0">
              <a:latin typeface="Univers"/>
            </a:rPr>
            <a:t>correlation</a:t>
          </a:r>
          <a:r>
            <a:rPr lang="en-GB" sz="1500" b="1" kern="1200" dirty="0"/>
            <a:t> between independent variables and found that applicant income and loan amount have significant relation.</a:t>
          </a:r>
          <a:endParaRPr lang="en-US" sz="1500" kern="1200" dirty="0"/>
        </a:p>
      </dsp:txBody>
      <dsp:txXfrm>
        <a:off x="7154322" y="469890"/>
        <a:ext cx="3148942" cy="1335915"/>
      </dsp:txXfrm>
    </dsp:sp>
    <dsp:sp modelId="{D53B2CDF-E147-44D9-B9D2-469768DA361D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E0971-1F27-4261-8B64-9548EC82931E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1D0C0-1F27-4CF4-9289-15C11591B7D6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/>
            <a:t>We </a:t>
          </a:r>
          <a:r>
            <a:rPr lang="en-GB" sz="1500" b="1" kern="1200" dirty="0">
              <a:latin typeface="Univers"/>
            </a:rPr>
            <a:t>constructed</a:t>
          </a:r>
          <a:r>
            <a:rPr lang="en-GB" sz="1500" b="1" kern="1200" dirty="0"/>
            <a:t> models taking different variables into account and found </a:t>
          </a:r>
          <a:r>
            <a:rPr lang="en-GB" sz="1500" b="1" kern="1200" dirty="0">
              <a:latin typeface="Univers"/>
            </a:rPr>
            <a:t>it's odds</a:t>
          </a:r>
          <a:r>
            <a:rPr lang="en-GB" sz="1500" b="1" kern="1200" dirty="0"/>
            <a:t> ratio that </a:t>
          </a:r>
          <a:r>
            <a:rPr lang="en-GB" sz="1500" b="1" kern="1200" dirty="0">
              <a:latin typeface="Univers"/>
            </a:rPr>
            <a:t>credit</a:t>
          </a:r>
          <a:r>
            <a:rPr lang="en-GB" sz="1500" b="1" kern="1200" dirty="0"/>
            <a:t> history is creating the most impact on loan giving decision</a:t>
          </a:r>
          <a:endParaRPr lang="en-US" sz="1500" kern="1200" dirty="0"/>
        </a:p>
      </dsp:txBody>
      <dsp:txXfrm>
        <a:off x="1834517" y="2545532"/>
        <a:ext cx="3148942" cy="1335915"/>
      </dsp:txXfrm>
    </dsp:sp>
    <dsp:sp modelId="{8E16C834-D31B-43AA-AEDA-1EE1A0CBCD92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CF15F9-9F4B-4A05-BB9C-3D44E0141EC5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AD9A5-50B7-4707-A3E1-6ED82F1CDA9D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 got good accuracy for all the four models</a:t>
          </a:r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0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92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87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68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43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21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39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31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76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98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92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2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9336801" TargetMode="External"/><Relationship Id="rId2" Type="http://schemas.openxmlformats.org/officeDocument/2006/relationships/hyperlink" Target="https://www.irjmets.com/uploadedfiles/paper/volume3/issue_1_january_2021/5540/162808322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kaggle.com/datasets/altruistdelhite04/loan-prediction-problem-dataset" TargetMode="External"/><Relationship Id="rId5" Type="http://schemas.openxmlformats.org/officeDocument/2006/relationships/hyperlink" Target="https://www.annalsofrscb.ro/index.php/journal/article/view/2818" TargetMode="External"/><Relationship Id="rId4" Type="http://schemas.openxmlformats.org/officeDocument/2006/relationships/hyperlink" Target="http://www.ijetajournal.org/volume-3/issue-1/IJETA-V3I1P6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C60ED7-11F7-478C-AC8E-0865FABDA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Graph on document with pen">
            <a:extLst>
              <a:ext uri="{FF2B5EF4-FFF2-40B4-BE49-F238E27FC236}">
                <a16:creationId xmlns:a16="http://schemas.microsoft.com/office/drawing/2014/main" id="{85DE518F-D7B9-42EF-9DAF-FAE5BE7BE5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983" r="-2" b="14619"/>
          <a:stretch/>
        </p:blipFill>
        <p:spPr>
          <a:xfrm>
            <a:off x="20" y="1706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370D9-3D94-47EA-9FB0-B4ABCD995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810949"/>
            <a:ext cx="6347918" cy="3670098"/>
          </a:xfrm>
        </p:spPr>
        <p:txBody>
          <a:bodyPr anchor="b">
            <a:normAutofit/>
          </a:bodyPr>
          <a:lstStyle/>
          <a:p>
            <a:r>
              <a:rPr lang="en-GB" sz="6600">
                <a:solidFill>
                  <a:srgbClr val="FFFFFF"/>
                </a:solidFill>
                <a:cs typeface="Calibri Light"/>
              </a:rPr>
              <a:t>LOAN PREDICTION</a:t>
            </a:r>
            <a:endParaRPr lang="en-GB" sz="6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5CFCE-7FC1-4BA5-98B2-AAA03108F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3544059"/>
            <a:ext cx="3633923" cy="23974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>
                <a:solidFill>
                  <a:srgbClr val="FFFFFF"/>
                </a:solidFill>
                <a:cs typeface="Calibri"/>
              </a:rPr>
              <a:t>MACHINE LEARNING PROJECT</a:t>
            </a:r>
            <a:endParaRPr lang="en-GB" sz="20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8403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76868-34E5-4C8F-B425-8EFF9C5BD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5000" dirty="0">
                <a:solidFill>
                  <a:schemeClr val="bg1"/>
                </a:solidFill>
                <a:ea typeface="+mj-lt"/>
                <a:cs typeface="+mj-lt"/>
              </a:rPr>
              <a:t>THE PROCESS OF MODELING THE DATA</a:t>
            </a:r>
            <a:endParaRPr lang="en-US" sz="5000" dirty="0">
              <a:solidFill>
                <a:schemeClr val="bg1"/>
              </a:solidFill>
            </a:endParaRPr>
          </a:p>
          <a:p>
            <a:endParaRPr lang="en-GB" sz="5000">
              <a:solidFill>
                <a:schemeClr val="bg1"/>
              </a:solidFill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32889-8AF5-4361-9040-858109419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1800">
                <a:ea typeface="+mn-lt"/>
                <a:cs typeface="+mn-lt"/>
              </a:rPr>
              <a:t>Importing the model</a:t>
            </a:r>
            <a:endParaRPr lang="en-GB" sz="1800"/>
          </a:p>
          <a:p>
            <a:r>
              <a:rPr lang="en-GB" sz="1800">
                <a:ea typeface="+mn-lt"/>
                <a:cs typeface="+mn-lt"/>
              </a:rPr>
              <a:t>Fitting the model</a:t>
            </a:r>
            <a:endParaRPr lang="en-GB" sz="1800"/>
          </a:p>
          <a:p>
            <a:r>
              <a:rPr lang="en-GB" sz="1800">
                <a:ea typeface="+mn-lt"/>
                <a:cs typeface="+mn-lt"/>
              </a:rPr>
              <a:t>Predicting Loan Status</a:t>
            </a:r>
            <a:endParaRPr lang="en-GB" sz="1800"/>
          </a:p>
          <a:p>
            <a:r>
              <a:rPr lang="en-GB" sz="1800">
                <a:ea typeface="+mn-lt"/>
                <a:cs typeface="+mn-lt"/>
              </a:rPr>
              <a:t>Classification report by Loan Status</a:t>
            </a:r>
            <a:endParaRPr lang="en-GB" sz="1800"/>
          </a:p>
          <a:p>
            <a:r>
              <a:rPr lang="en-GB" sz="1800">
                <a:ea typeface="+mn-lt"/>
                <a:cs typeface="+mn-lt"/>
              </a:rPr>
              <a:t>Overall accuracy</a:t>
            </a:r>
            <a:endParaRPr lang="en-GB" sz="1800"/>
          </a:p>
          <a:p>
            <a:endParaRPr lang="en-GB" sz="1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32664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F3426-6C37-3EDF-9728-13F39AE000C0}"/>
              </a:ext>
            </a:extLst>
          </p:cNvPr>
          <p:cNvSpPr txBox="1"/>
          <p:nvPr/>
        </p:nvSpPr>
        <p:spPr>
          <a:xfrm>
            <a:off x="1475317" y="6709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DATASET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DB4873-614E-D330-1508-E0F31FCAB039}"/>
              </a:ext>
            </a:extLst>
          </p:cNvPr>
          <p:cNvSpPr txBox="1"/>
          <p:nvPr/>
        </p:nvSpPr>
        <p:spPr>
          <a:xfrm>
            <a:off x="1798108" y="1300692"/>
            <a:ext cx="49762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nsolas"/>
              </a:rPr>
              <a:t>LOAN PREDICTION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840DBA-E87B-27F0-F710-6508467A07A2}"/>
              </a:ext>
            </a:extLst>
          </p:cNvPr>
          <p:cNvSpPr txBox="1"/>
          <p:nvPr/>
        </p:nvSpPr>
        <p:spPr>
          <a:xfrm>
            <a:off x="1380067" y="3062817"/>
            <a:ext cx="44153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 MODEL DATASET TAKEN PLATFORM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9F7045-48E4-7408-DF5A-8CF2C9CAA6B6}"/>
              </a:ext>
            </a:extLst>
          </p:cNvPr>
          <p:cNvSpPr txBox="1"/>
          <p:nvPr/>
        </p:nvSpPr>
        <p:spPr>
          <a:xfrm>
            <a:off x="1798109" y="411585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GB" dirty="0"/>
              <a:t>KAGGLE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71B1002-428B-0782-59CF-2BA161153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983" y="30099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227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A406D-65D8-4CCC-B900-9529244AF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04918" cy="13255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ATTRIBUTES IN THE DATASET</a:t>
            </a:r>
          </a:p>
          <a:p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EB93523C-81F5-42C4-A52A-9E77A97A9A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776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12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0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1C1D48-F4AE-51BC-A224-CCF6951FF4BE}"/>
              </a:ext>
            </a:extLst>
          </p:cNvPr>
          <p:cNvSpPr/>
          <p:nvPr/>
        </p:nvSpPr>
        <p:spPr>
          <a:xfrm>
            <a:off x="1035050" y="389467"/>
            <a:ext cx="1492249" cy="687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DECISION TREE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791C43-8A50-A047-EA28-3B3A6E62B244}"/>
              </a:ext>
            </a:extLst>
          </p:cNvPr>
          <p:cNvSpPr/>
          <p:nvPr/>
        </p:nvSpPr>
        <p:spPr>
          <a:xfrm>
            <a:off x="6977592" y="394758"/>
            <a:ext cx="1926165" cy="687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LOGISTIC REGRESSION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67FFB6-4929-871A-2CDD-274C05D2A387}"/>
              </a:ext>
            </a:extLst>
          </p:cNvPr>
          <p:cNvSpPr/>
          <p:nvPr/>
        </p:nvSpPr>
        <p:spPr>
          <a:xfrm>
            <a:off x="4961467" y="389467"/>
            <a:ext cx="1481665" cy="687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XGBoost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BFB202-8295-4A38-8838-D9B715FA5A08}"/>
              </a:ext>
            </a:extLst>
          </p:cNvPr>
          <p:cNvSpPr/>
          <p:nvPr/>
        </p:nvSpPr>
        <p:spPr>
          <a:xfrm>
            <a:off x="2977092" y="394758"/>
            <a:ext cx="1481665" cy="687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RANDOM FOREST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16926747-DCFA-0883-22BF-1812E94B6417}"/>
              </a:ext>
            </a:extLst>
          </p:cNvPr>
          <p:cNvSpPr/>
          <p:nvPr/>
        </p:nvSpPr>
        <p:spPr>
          <a:xfrm>
            <a:off x="4601633" y="2154173"/>
            <a:ext cx="1629832" cy="12170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TRAINING</a:t>
            </a:r>
          </a:p>
          <a:p>
            <a:pPr algn="ctr"/>
            <a:r>
              <a:rPr lang="en-GB" dirty="0"/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7EA6B2-5D6A-C689-2523-158F9FE487E8}"/>
              </a:ext>
            </a:extLst>
          </p:cNvPr>
          <p:cNvSpPr/>
          <p:nvPr/>
        </p:nvSpPr>
        <p:spPr>
          <a:xfrm>
            <a:off x="8205258" y="5612341"/>
            <a:ext cx="1640416" cy="91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PREDICTION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EB148E-7813-E705-E1FE-5C5E0FE8EC7B}"/>
              </a:ext>
            </a:extLst>
          </p:cNvPr>
          <p:cNvSpPr/>
          <p:nvPr/>
        </p:nvSpPr>
        <p:spPr>
          <a:xfrm>
            <a:off x="8210550" y="3892550"/>
            <a:ext cx="1640416" cy="91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BEST MODELS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D2B013-96A0-6B83-8D6E-F0A9317E1759}"/>
              </a:ext>
            </a:extLst>
          </p:cNvPr>
          <p:cNvSpPr/>
          <p:nvPr/>
        </p:nvSpPr>
        <p:spPr>
          <a:xfrm>
            <a:off x="8205258" y="2310342"/>
            <a:ext cx="1640416" cy="91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E4A6CC-C160-4089-754F-A5349BB65E7E}"/>
              </a:ext>
            </a:extLst>
          </p:cNvPr>
          <p:cNvSpPr/>
          <p:nvPr/>
        </p:nvSpPr>
        <p:spPr>
          <a:xfrm>
            <a:off x="1236133" y="3892550"/>
            <a:ext cx="1661582" cy="91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9EC58A-960C-CE93-41AD-01CD206DB59E}"/>
              </a:ext>
            </a:extLst>
          </p:cNvPr>
          <p:cNvSpPr/>
          <p:nvPr/>
        </p:nvSpPr>
        <p:spPr>
          <a:xfrm>
            <a:off x="4617508" y="3887259"/>
            <a:ext cx="1481666" cy="91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TESTING</a:t>
            </a:r>
          </a:p>
          <a:p>
            <a:pPr algn="ctr"/>
            <a:r>
              <a:rPr lang="en-GB" dirty="0"/>
              <a:t>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EB25C51-A762-5174-0629-ECE63CC03DF7}"/>
              </a:ext>
            </a:extLst>
          </p:cNvPr>
          <p:cNvSpPr/>
          <p:nvPr/>
        </p:nvSpPr>
        <p:spPr>
          <a:xfrm>
            <a:off x="1236133" y="2305050"/>
            <a:ext cx="2402415" cy="1015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PREPROCESSING</a:t>
            </a:r>
          </a:p>
          <a:p>
            <a:pPr algn="ctr"/>
            <a:r>
              <a:rPr lang="en-GB" dirty="0"/>
              <a:t>AND CLEANING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B6D685-BA4A-A7B6-ABE6-E259F25D3754}"/>
              </a:ext>
            </a:extLst>
          </p:cNvPr>
          <p:cNvCxnSpPr/>
          <p:nvPr/>
        </p:nvCxnSpPr>
        <p:spPr>
          <a:xfrm>
            <a:off x="1802341" y="1040342"/>
            <a:ext cx="2787651" cy="1221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4B093D-55DC-A6A8-8B31-7B7186F8F0B4}"/>
              </a:ext>
            </a:extLst>
          </p:cNvPr>
          <p:cNvCxnSpPr/>
          <p:nvPr/>
        </p:nvCxnSpPr>
        <p:spPr>
          <a:xfrm>
            <a:off x="4008967" y="1077383"/>
            <a:ext cx="967316" cy="111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268DD0-8E50-8F4B-3D1A-FA53180CD1E7}"/>
              </a:ext>
            </a:extLst>
          </p:cNvPr>
          <p:cNvCxnSpPr/>
          <p:nvPr/>
        </p:nvCxnSpPr>
        <p:spPr>
          <a:xfrm flipH="1">
            <a:off x="5521325" y="1093260"/>
            <a:ext cx="122766" cy="105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94DBF0-56ED-F83B-8120-8E372B09E9FB}"/>
              </a:ext>
            </a:extLst>
          </p:cNvPr>
          <p:cNvCxnSpPr/>
          <p:nvPr/>
        </p:nvCxnSpPr>
        <p:spPr>
          <a:xfrm flipH="1">
            <a:off x="6151034" y="1077383"/>
            <a:ext cx="1413933" cy="118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5D9C1C-95F4-899E-48D5-D8B9A3105F80}"/>
              </a:ext>
            </a:extLst>
          </p:cNvPr>
          <p:cNvCxnSpPr/>
          <p:nvPr/>
        </p:nvCxnSpPr>
        <p:spPr>
          <a:xfrm>
            <a:off x="3638550" y="2918883"/>
            <a:ext cx="988483" cy="14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CC02C5-77D1-1C33-FC05-BAC31A7E6558}"/>
              </a:ext>
            </a:extLst>
          </p:cNvPr>
          <p:cNvCxnSpPr/>
          <p:nvPr/>
        </p:nvCxnSpPr>
        <p:spPr>
          <a:xfrm>
            <a:off x="6268509" y="2860675"/>
            <a:ext cx="1919816" cy="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7EF908-564A-BED4-66BF-F6FAD3EFC46D}"/>
              </a:ext>
            </a:extLst>
          </p:cNvPr>
          <p:cNvCxnSpPr/>
          <p:nvPr/>
        </p:nvCxnSpPr>
        <p:spPr>
          <a:xfrm>
            <a:off x="2892425" y="4342342"/>
            <a:ext cx="1655233" cy="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94AE3EB-0B00-4982-27AD-6600ECF214A2}"/>
              </a:ext>
            </a:extLst>
          </p:cNvPr>
          <p:cNvCxnSpPr/>
          <p:nvPr/>
        </p:nvCxnSpPr>
        <p:spPr>
          <a:xfrm>
            <a:off x="6093883" y="4337050"/>
            <a:ext cx="2120900" cy="14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838FF2-2072-9A8F-59F8-590C2110C767}"/>
              </a:ext>
            </a:extLst>
          </p:cNvPr>
          <p:cNvCxnSpPr/>
          <p:nvPr/>
        </p:nvCxnSpPr>
        <p:spPr>
          <a:xfrm>
            <a:off x="8956675" y="3220508"/>
            <a:ext cx="4234" cy="670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0E0D6D8-CCD8-2FF8-0DA2-DF55A2B90E5A}"/>
              </a:ext>
            </a:extLst>
          </p:cNvPr>
          <p:cNvCxnSpPr/>
          <p:nvPr/>
        </p:nvCxnSpPr>
        <p:spPr>
          <a:xfrm flipH="1">
            <a:off x="8902700" y="4813301"/>
            <a:ext cx="6350" cy="797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C82D6CF-47A4-8097-B204-A5696DDD60DF}"/>
              </a:ext>
            </a:extLst>
          </p:cNvPr>
          <p:cNvSpPr txBox="1"/>
          <p:nvPr/>
        </p:nvSpPr>
        <p:spPr>
          <a:xfrm>
            <a:off x="1163108" y="5608108"/>
            <a:ext cx="3632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/>
              <a:t>CONTENT</a:t>
            </a:r>
            <a:r>
              <a:rPr lang="en-GB" dirty="0"/>
              <a:t> </a:t>
            </a:r>
            <a:r>
              <a:rPr lang="en-GB" sz="2400" dirty="0"/>
              <a:t>DIAGRAM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1024684-08B3-489F-9870-B33E150300CC}"/>
              </a:ext>
            </a:extLst>
          </p:cNvPr>
          <p:cNvCxnSpPr/>
          <p:nvPr/>
        </p:nvCxnSpPr>
        <p:spPr>
          <a:xfrm flipV="1">
            <a:off x="1802341" y="3321049"/>
            <a:ext cx="0" cy="56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13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20BE-3EE7-57F6-DBB7-2BD526BE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980"/>
          </a:xfrm>
        </p:spPr>
        <p:txBody>
          <a:bodyPr/>
          <a:lstStyle/>
          <a:p>
            <a:r>
              <a:rPr lang="en-GB" dirty="0">
                <a:ea typeface="+mj-lt"/>
                <a:cs typeface="+mj-lt"/>
              </a:rPr>
              <a:t>FEATURE IMPORTANCE</a:t>
            </a:r>
            <a:endParaRPr lang="en-US" dirty="0"/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F001BDD2-867E-899B-7779-4AE91C737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402" y="1698625"/>
            <a:ext cx="8535277" cy="4944005"/>
          </a:xfrm>
        </p:spPr>
      </p:pic>
    </p:spTree>
    <p:extLst>
      <p:ext uri="{BB962C8B-B14F-4D97-AF65-F5344CB8AC3E}">
        <p14:creationId xmlns:p14="http://schemas.microsoft.com/office/powerpoint/2010/main" val="261790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B1C1-40C8-4EC7-9688-25900BD35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82E2AF-8F04-412F-B6F5-807C257FD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395" y="1690688"/>
            <a:ext cx="497960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3A2B5B-BA30-439C-8339-F5C703E09C32}"/>
              </a:ext>
            </a:extLst>
          </p:cNvPr>
          <p:cNvSpPr txBox="1"/>
          <p:nvPr/>
        </p:nvSpPr>
        <p:spPr>
          <a:xfrm flipH="1">
            <a:off x="2772927" y="6203576"/>
            <a:ext cx="390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Accuracy score : 0.6803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B4D362-63D7-468A-BD47-4245F7342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101" y="1921870"/>
            <a:ext cx="5753599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33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F1254-F637-4FE3-B5E5-C864640B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9DB80F-5875-46E0-86A2-E58E75EEB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134" y="1735978"/>
            <a:ext cx="3874955" cy="4351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5662EC-BC43-4D13-914E-678551121A3D}"/>
              </a:ext>
            </a:extLst>
          </p:cNvPr>
          <p:cNvSpPr txBox="1"/>
          <p:nvPr/>
        </p:nvSpPr>
        <p:spPr>
          <a:xfrm>
            <a:off x="3550023" y="6308209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Accuracy score : 0.6475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0CAC40-E81F-4C0F-9E23-F72FAD1CB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509" y="1809361"/>
            <a:ext cx="5738357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28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D567-E7F3-43AF-8F81-D4BC8C6A3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FOREST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D948C4-2F19-4AF1-A94B-7C94B08C4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210" y="1493931"/>
            <a:ext cx="433381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7F8C3E-8409-4B35-B2FE-6A428BC80717}"/>
              </a:ext>
            </a:extLst>
          </p:cNvPr>
          <p:cNvSpPr txBox="1"/>
          <p:nvPr/>
        </p:nvSpPr>
        <p:spPr>
          <a:xfrm>
            <a:off x="3574366" y="6123543"/>
            <a:ext cx="372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Accuracy score : 0.7786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7A0642-FDE7-400C-AFDD-D9503A297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523" y="1690688"/>
            <a:ext cx="6081287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8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BEDE-AFDC-45AD-A82E-D70529ED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XGBOOST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7D2CCF-501A-41D4-B350-7DB53C5A3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433" y="1467037"/>
            <a:ext cx="420593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52B56-843A-4669-88FB-239BE2318B0C}"/>
              </a:ext>
            </a:extLst>
          </p:cNvPr>
          <p:cNvSpPr txBox="1"/>
          <p:nvPr/>
        </p:nvSpPr>
        <p:spPr>
          <a:xfrm>
            <a:off x="4120025" y="6123543"/>
            <a:ext cx="360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Accuracy score : 0.7622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C33DF0-1731-49B8-8BFD-2471845A5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573369"/>
            <a:ext cx="5784081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79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639E89-1AAF-2338-5F8C-C8EAF3893A8F}"/>
              </a:ext>
            </a:extLst>
          </p:cNvPr>
          <p:cNvSpPr txBox="1"/>
          <p:nvPr/>
        </p:nvSpPr>
        <p:spPr>
          <a:xfrm>
            <a:off x="6397039" y="805268"/>
            <a:ext cx="4685916" cy="51383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  <a:hlinkClick r:id="rId2"/>
              </a:rPr>
              <a:t>https://www.irjmets.com/uploadedfiles/paper/volume3/issue_1_january_2021/5540/1628083223.pdf</a:t>
            </a:r>
            <a:endParaRPr lang="en-US" dirty="0">
              <a:ea typeface="+mn-lt"/>
              <a:cs typeface="+mn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  <a:hlinkClick r:id="rId3"/>
              </a:rPr>
              <a:t>https://ieeexplore.ieee.org/abstract/document/9336801</a:t>
            </a: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  <a:hlinkClick r:id="rId4"/>
              </a:rPr>
              <a:t>http://www.ijetajournal.org/volume-3/issue-1/IJETA-V3I1P6.pdf</a:t>
            </a: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  <a:hlinkClick r:id="rId5"/>
              </a:rPr>
              <a:t>https://www.annalsofrscb.ro/index.php/journal/article/view/2818</a:t>
            </a: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  <a:hlinkClick r:id="rId6"/>
              </a:rPr>
              <a:t>https://www.kaggle.com/datasets/altruistdelhite04/loan-prediction-problem-dataset</a:t>
            </a: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AEC00B5-CF69-FD1F-8454-64F6696704E4}"/>
              </a:ext>
            </a:extLst>
          </p:cNvPr>
          <p:cNvSpPr txBox="1"/>
          <p:nvPr/>
        </p:nvSpPr>
        <p:spPr>
          <a:xfrm>
            <a:off x="1205442" y="3099858"/>
            <a:ext cx="3409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4000" dirty="0"/>
              <a:t>REFERENCE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D10C3-A320-66E2-9D8D-9E14CB06243C}"/>
              </a:ext>
            </a:extLst>
          </p:cNvPr>
          <p:cNvSpPr txBox="1"/>
          <p:nvPr/>
        </p:nvSpPr>
        <p:spPr>
          <a:xfrm>
            <a:off x="5930900" y="3746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u="sng" dirty="0"/>
              <a:t>RESEARCH PAPERS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01F369-3869-A05C-3964-7E19D6EE2BB0}"/>
              </a:ext>
            </a:extLst>
          </p:cNvPr>
          <p:cNvSpPr txBox="1"/>
          <p:nvPr/>
        </p:nvSpPr>
        <p:spPr>
          <a:xfrm>
            <a:off x="6042024" y="344910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b="1" u="sng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58316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A07AA-C156-4479-8560-3F9EB053F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             </a:t>
            </a:r>
            <a:r>
              <a:rPr lang="en-GB" sz="3600" b="1" i="1" dirty="0">
                <a:solidFill>
                  <a:schemeClr val="bg1"/>
                </a:solidFill>
              </a:rPr>
              <a:t>MEMBERS</a:t>
            </a: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027906"/>
            <a:ext cx="340878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1A0B97-9474-41F8-AF95-43FBCA2AB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764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417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BE5E0-7F33-4D3F-B4AE-DC47F636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                   CONCLUSION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DFDBA76-0196-4327-B899-31ABBB6529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9908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59E58AE-E585-4489-AAAE-438666F1E549}"/>
              </a:ext>
            </a:extLst>
          </p:cNvPr>
          <p:cNvSpPr txBox="1"/>
          <p:nvPr/>
        </p:nvSpPr>
        <p:spPr>
          <a:xfrm>
            <a:off x="3814233" y="45127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786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2752D82D-999A-87CA-1B47-8D435B1F1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34" y="817457"/>
            <a:ext cx="7865533" cy="578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8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ack of magazines on table">
            <a:extLst>
              <a:ext uri="{FF2B5EF4-FFF2-40B4-BE49-F238E27FC236}">
                <a16:creationId xmlns:a16="http://schemas.microsoft.com/office/drawing/2014/main" id="{7FCF9E6E-BC15-46B6-91AC-02029FCCE1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63" r="-2" b="15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251B0F-A7E0-454D-AB00-7D0407C0A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314" y="307445"/>
            <a:ext cx="4023360" cy="801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b="1" cap="all">
                <a:solidFill>
                  <a:schemeClr val="bg1"/>
                </a:solidFill>
              </a:rPr>
              <a:t>      </a:t>
            </a:r>
            <a:r>
              <a:rPr lang="en-US" sz="26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CONTENTS</a:t>
            </a:r>
            <a:endParaRPr lang="en-US" sz="2600" b="1" i="0" kern="1200" cap="all" baseline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0454807-AE2A-454A-AE05-0C379559A1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64117"/>
              </p:ext>
            </p:extLst>
          </p:nvPr>
        </p:nvGraphicFramePr>
        <p:xfrm>
          <a:off x="763730" y="1546313"/>
          <a:ext cx="6796189" cy="4626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548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3F4F3A-DF89-453C-A499-8C259F6A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1EC0E-AADA-4343-8E8B-C20832D52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6248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GB" sz="2300">
                <a:solidFill>
                  <a:schemeClr val="bg1"/>
                </a:solidFill>
              </a:rPr>
              <a:t>                  ABSTRACT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69603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925332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solidFill>
              <a:schemeClr val="lt1">
                <a:hueOff val="0"/>
                <a:satOff val="0"/>
                <a:lumOff val="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44047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328B97-5898-4D9B-BC87-C73723679C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199931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77500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7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C3317-2686-45F4-B76A-2D1CDE63C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04918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                   INTRODUCTION</a:t>
            </a:r>
          </a:p>
        </p:txBody>
      </p:sp>
      <p:cxnSp>
        <p:nvCxnSpPr>
          <p:cNvPr id="29" name="Straight Connector 19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33" name="Content Placeholder 11">
            <a:extLst>
              <a:ext uri="{FF2B5EF4-FFF2-40B4-BE49-F238E27FC236}">
                <a16:creationId xmlns:a16="http://schemas.microsoft.com/office/drawing/2014/main" id="{ED8C5684-FB1A-4884-AA68-2C98D4059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5073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4225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2B1E7-B67D-43F1-8FEF-35D38666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 OF OUR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7616B9-F00B-40DD-97E7-4B62892E88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192838"/>
              </p:ext>
            </p:extLst>
          </p:nvPr>
        </p:nvGraphicFramePr>
        <p:xfrm>
          <a:off x="742950" y="178329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0459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D78CAE-CCE0-D551-1BBD-0D6754F225A0}"/>
              </a:ext>
            </a:extLst>
          </p:cNvPr>
          <p:cNvSpPr txBox="1"/>
          <p:nvPr/>
        </p:nvSpPr>
        <p:spPr>
          <a:xfrm>
            <a:off x="1062567" y="480483"/>
            <a:ext cx="3674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/>
              <a:t>PROGRAMMING</a:t>
            </a:r>
            <a:r>
              <a:rPr lang="en-GB" dirty="0"/>
              <a:t> </a:t>
            </a:r>
            <a:r>
              <a:rPr lang="en-GB" b="1" dirty="0"/>
              <a:t>LANGUAGES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4978B9-DDC6-5699-9D14-0028D90C9A72}"/>
              </a:ext>
            </a:extLst>
          </p:cNvPr>
          <p:cNvSpPr txBox="1"/>
          <p:nvPr/>
        </p:nvSpPr>
        <p:spPr>
          <a:xfrm>
            <a:off x="2655358" y="1226608"/>
            <a:ext cx="34416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b="1" dirty="0"/>
              <a:t>PYTHON PROGRAMMING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FA15A-CE7A-4D13-BF6A-C734A85416A3}"/>
              </a:ext>
            </a:extLst>
          </p:cNvPr>
          <p:cNvSpPr txBox="1"/>
          <p:nvPr/>
        </p:nvSpPr>
        <p:spPr>
          <a:xfrm>
            <a:off x="999067" y="3105150"/>
            <a:ext cx="3674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/>
              <a:t>PROGRAMMING PLATFORMS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4CE601-7DE3-F639-975F-7AE09CD8BA80}"/>
              </a:ext>
            </a:extLst>
          </p:cNvPr>
          <p:cNvSpPr txBox="1"/>
          <p:nvPr/>
        </p:nvSpPr>
        <p:spPr>
          <a:xfrm>
            <a:off x="2729442" y="414760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b="1" dirty="0"/>
              <a:t>GOOGLE COLAB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F8BA96-A300-29CE-36DF-DDCAE4EABD60}"/>
              </a:ext>
            </a:extLst>
          </p:cNvPr>
          <p:cNvSpPr txBox="1"/>
          <p:nvPr/>
        </p:nvSpPr>
        <p:spPr>
          <a:xfrm>
            <a:off x="1676400" y="55816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0CDE2-975A-0046-B091-F90981D12B12}"/>
              </a:ext>
            </a:extLst>
          </p:cNvPr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 dirty="0"/>
          </a:p>
        </p:txBody>
      </p:sp>
      <p:pic>
        <p:nvPicPr>
          <p:cNvPr id="12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4AC60312-0D52-B5E7-4FB1-95B224215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984" y="302719"/>
            <a:ext cx="3494616" cy="2220310"/>
          </a:xfrm>
          <a:prstGeom prst="rect">
            <a:avLst/>
          </a:prstGeom>
        </p:spPr>
      </p:pic>
      <p:pic>
        <p:nvPicPr>
          <p:cNvPr id="13" name="Picture 13" descr="Icon&#10;&#10;Description automatically generated">
            <a:extLst>
              <a:ext uri="{FF2B5EF4-FFF2-40B4-BE49-F238E27FC236}">
                <a16:creationId xmlns:a16="http://schemas.microsoft.com/office/drawing/2014/main" id="{7AC36B7A-E607-282C-F011-374300774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250" y="3026833"/>
            <a:ext cx="24765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3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3F4F3A-DF89-453C-A499-8C259F6A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8F91C-3B7F-4815-AE78-3B4FA056B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62487"/>
            <a:ext cx="3939688" cy="5583126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en-US" sz="4000" dirty="0">
                <a:solidFill>
                  <a:schemeClr val="bg1"/>
                </a:solidFill>
                <a:ea typeface="+mj-lt"/>
                <a:cs typeface="+mj-lt"/>
              </a:rPr>
              <a:t>         MODELS USED</a:t>
            </a:r>
          </a:p>
          <a:p>
            <a:pPr algn="r"/>
            <a:endParaRPr lang="en-GB" sz="4000">
              <a:solidFill>
                <a:schemeClr val="bg1"/>
              </a:solidFill>
            </a:endParaRP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69603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925332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solidFill>
              <a:schemeClr val="lt1">
                <a:hueOff val="0"/>
                <a:satOff val="0"/>
                <a:lumOff val="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44047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29C1DE-5FF9-4EE6-A703-AE4D62D143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371458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824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983EA-E419-48BA-8F96-54EDB229E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14848" cy="1716255"/>
          </a:xfrm>
        </p:spPr>
        <p:txBody>
          <a:bodyPr anchor="b">
            <a:normAutofit/>
          </a:bodyPr>
          <a:lstStyle/>
          <a:p>
            <a:r>
              <a:rPr lang="en-US" sz="4200">
                <a:ea typeface="+mj-lt"/>
                <a:cs typeface="+mj-lt"/>
              </a:rPr>
              <a:t>         LIBRARIES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lluminated San Francisco City Hall">
            <a:extLst>
              <a:ext uri="{FF2B5EF4-FFF2-40B4-BE49-F238E27FC236}">
                <a16:creationId xmlns:a16="http://schemas.microsoft.com/office/drawing/2014/main" id="{049A2308-2C73-4BA8-8677-AF1BFA5F38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69" r="26444"/>
          <a:stretch/>
        </p:blipFill>
        <p:spPr>
          <a:xfrm>
            <a:off x="279143" y="299509"/>
            <a:ext cx="5221625" cy="625898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33E4C-266D-44AF-A01E-D1EB6BB4F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/>
              <a:t>numpy</a:t>
            </a:r>
          </a:p>
          <a:p>
            <a:r>
              <a:rPr lang="en-GB" sz="1800"/>
              <a:t>pandas</a:t>
            </a:r>
          </a:p>
          <a:p>
            <a:r>
              <a:rPr lang="en-GB" sz="1800">
                <a:ea typeface="+mn-lt"/>
                <a:cs typeface="+mn-lt"/>
              </a:rPr>
              <a:t>matplotlib</a:t>
            </a:r>
            <a:endParaRPr lang="en-GB" sz="1800"/>
          </a:p>
          <a:p>
            <a:r>
              <a:rPr lang="en-GB" sz="1800">
                <a:latin typeface="Consolas"/>
              </a:rPr>
              <a:t>Seaborn</a:t>
            </a:r>
          </a:p>
          <a:p>
            <a:r>
              <a:rPr lang="en-GB" sz="1800">
                <a:latin typeface="Consolas"/>
              </a:rPr>
              <a:t>sklearn</a:t>
            </a:r>
          </a:p>
        </p:txBody>
      </p:sp>
      <p:cxnSp>
        <p:nvCxnSpPr>
          <p:cNvPr id="43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30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578</Words>
  <Application>Microsoft Office PowerPoint</Application>
  <PresentationFormat>Widescreen</PresentationFormat>
  <Paragraphs>108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Consolas</vt:lpstr>
      <vt:lpstr>Univers</vt:lpstr>
      <vt:lpstr>GradientVTI</vt:lpstr>
      <vt:lpstr>LOAN PREDICTION</vt:lpstr>
      <vt:lpstr>             MEMBERS</vt:lpstr>
      <vt:lpstr>      CONTENTS</vt:lpstr>
      <vt:lpstr>                  ABSTRACT</vt:lpstr>
      <vt:lpstr>                   INTRODUCTION</vt:lpstr>
      <vt:lpstr>SCOPE OF OUR PROJECT</vt:lpstr>
      <vt:lpstr>PowerPoint Presentation</vt:lpstr>
      <vt:lpstr>         MODELS USED </vt:lpstr>
      <vt:lpstr>         LIBRARIES</vt:lpstr>
      <vt:lpstr>THE PROCESS OF MODELING THE DATA </vt:lpstr>
      <vt:lpstr>PowerPoint Presentation</vt:lpstr>
      <vt:lpstr>ATTRIBUTES IN THE DATASET </vt:lpstr>
      <vt:lpstr>PowerPoint Presentation</vt:lpstr>
      <vt:lpstr>FEATURE IMPORTANCE</vt:lpstr>
      <vt:lpstr>LOGISTIC REGRESSION:</vt:lpstr>
      <vt:lpstr>DECISION TREE</vt:lpstr>
      <vt:lpstr>RANDOM FOREST</vt:lpstr>
      <vt:lpstr>XGBOOST</vt:lpstr>
      <vt:lpstr>PowerPoint Presentation</vt:lpstr>
      <vt:lpstr>                   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Kamala Kannan</dc:creator>
  <cp:lastModifiedBy>kamal kannan</cp:lastModifiedBy>
  <cp:revision>807</cp:revision>
  <dcterms:created xsi:type="dcterms:W3CDTF">2022-02-04T06:41:38Z</dcterms:created>
  <dcterms:modified xsi:type="dcterms:W3CDTF">2023-05-27T13:53:15Z</dcterms:modified>
</cp:coreProperties>
</file>