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9" r:id="rId2"/>
    <p:sldId id="260" r:id="rId3"/>
    <p:sldId id="272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73" r:id="rId12"/>
    <p:sldId id="268" r:id="rId13"/>
    <p:sldId id="274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D6F366-4E33-4724-9483-79D38BE966E6}">
          <p14:sldIdLst>
            <p14:sldId id="259"/>
            <p14:sldId id="260"/>
            <p14:sldId id="272"/>
            <p14:sldId id="261"/>
            <p14:sldId id="263"/>
            <p14:sldId id="262"/>
            <p14:sldId id="264"/>
            <p14:sldId id="265"/>
            <p14:sldId id="266"/>
            <p14:sldId id="267"/>
            <p14:sldId id="273"/>
            <p14:sldId id="268"/>
            <p14:sldId id="274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dma naban" userId="140e6f6c03cb0b20" providerId="LiveId" clId="{7FB930CA-1A99-4A86-A605-A91625181EE6}"/>
    <pc:docChg chg="custSel addSld delSld modSld modSection">
      <pc:chgData name="padma naban" userId="140e6f6c03cb0b20" providerId="LiveId" clId="{7FB930CA-1A99-4A86-A605-A91625181EE6}" dt="2023-02-22T15:59:35.233" v="75" actId="14100"/>
      <pc:docMkLst>
        <pc:docMk/>
      </pc:docMkLst>
      <pc:sldChg chg="addSp delSp modSp mod">
        <pc:chgData name="padma naban" userId="140e6f6c03cb0b20" providerId="LiveId" clId="{7FB930CA-1A99-4A86-A605-A91625181EE6}" dt="2023-02-22T15:58:24.393" v="67" actId="14100"/>
        <pc:sldMkLst>
          <pc:docMk/>
          <pc:sldMk cId="3873607904" sldId="260"/>
        </pc:sldMkLst>
        <pc:spChg chg="add del mod">
          <ac:chgData name="padma naban" userId="140e6f6c03cb0b20" providerId="LiveId" clId="{7FB930CA-1A99-4A86-A605-A91625181EE6}" dt="2023-02-22T15:57:54.148" v="62" actId="478"/>
          <ac:spMkLst>
            <pc:docMk/>
            <pc:sldMk cId="3873607904" sldId="260"/>
            <ac:spMk id="5" creationId="{48481C4F-4592-4E10-E254-7F0E4B944540}"/>
          </ac:spMkLst>
        </pc:spChg>
        <pc:picChg chg="add mod">
          <ac:chgData name="padma naban" userId="140e6f6c03cb0b20" providerId="LiveId" clId="{7FB930CA-1A99-4A86-A605-A91625181EE6}" dt="2023-02-22T15:58:24.393" v="67" actId="14100"/>
          <ac:picMkLst>
            <pc:docMk/>
            <pc:sldMk cId="3873607904" sldId="260"/>
            <ac:picMk id="1026" creationId="{5DB0170D-91D4-7F29-3F8E-5964790D9AC9}"/>
          </ac:picMkLst>
        </pc:picChg>
        <pc:picChg chg="del">
          <ac:chgData name="padma naban" userId="140e6f6c03cb0b20" providerId="LiveId" clId="{7FB930CA-1A99-4A86-A605-A91625181EE6}" dt="2023-02-22T15:57:41.746" v="58" actId="478"/>
          <ac:picMkLst>
            <pc:docMk/>
            <pc:sldMk cId="3873607904" sldId="260"/>
            <ac:picMk id="4098" creationId="{A2850E2A-5DAF-268B-16AB-C34F17BE609D}"/>
          </ac:picMkLst>
        </pc:picChg>
      </pc:sldChg>
      <pc:sldChg chg="addSp delSp modSp">
        <pc:chgData name="padma naban" userId="140e6f6c03cb0b20" providerId="LiveId" clId="{7FB930CA-1A99-4A86-A605-A91625181EE6}" dt="2023-02-22T15:59:35.233" v="75" actId="14100"/>
        <pc:sldMkLst>
          <pc:docMk/>
          <pc:sldMk cId="3084715932" sldId="272"/>
        </pc:sldMkLst>
        <pc:picChg chg="add mod">
          <ac:chgData name="padma naban" userId="140e6f6c03cb0b20" providerId="LiveId" clId="{7FB930CA-1A99-4A86-A605-A91625181EE6}" dt="2023-02-22T15:59:35.233" v="75" actId="14100"/>
          <ac:picMkLst>
            <pc:docMk/>
            <pc:sldMk cId="3084715932" sldId="272"/>
            <ac:picMk id="2050" creationId="{62B75B4B-9195-F4FC-E6E7-45F59FC99CB5}"/>
          </ac:picMkLst>
        </pc:picChg>
        <pc:picChg chg="del">
          <ac:chgData name="padma naban" userId="140e6f6c03cb0b20" providerId="LiveId" clId="{7FB930CA-1A99-4A86-A605-A91625181EE6}" dt="2023-02-22T15:59:18.044" v="68" actId="478"/>
          <ac:picMkLst>
            <pc:docMk/>
            <pc:sldMk cId="3084715932" sldId="272"/>
            <ac:picMk id="13314" creationId="{4C4B1466-D169-9375-AB4B-087E0C80E9EC}"/>
          </ac:picMkLst>
        </pc:picChg>
      </pc:sldChg>
      <pc:sldChg chg="addSp delSp modSp new del mod setBg modClrScheme chgLayout">
        <pc:chgData name="padma naban" userId="140e6f6c03cb0b20" providerId="LiveId" clId="{7FB930CA-1A99-4A86-A605-A91625181EE6}" dt="2023-02-22T15:55:42.263" v="57" actId="2696"/>
        <pc:sldMkLst>
          <pc:docMk/>
          <pc:sldMk cId="2114872886" sldId="275"/>
        </pc:sldMkLst>
        <pc:spChg chg="del">
          <ac:chgData name="padma naban" userId="140e6f6c03cb0b20" providerId="LiveId" clId="{7FB930CA-1A99-4A86-A605-A91625181EE6}" dt="2023-02-22T15:39:22.127" v="1" actId="700"/>
          <ac:spMkLst>
            <pc:docMk/>
            <pc:sldMk cId="2114872886" sldId="275"/>
            <ac:spMk id="2" creationId="{DBD7A1A9-154B-2A2B-2F96-19085B3C3D46}"/>
          </ac:spMkLst>
        </pc:spChg>
        <pc:picChg chg="add del mod">
          <ac:chgData name="padma naban" userId="140e6f6c03cb0b20" providerId="LiveId" clId="{7FB930CA-1A99-4A86-A605-A91625181EE6}" dt="2023-02-22T15:39:45.458" v="5" actId="21"/>
          <ac:picMkLst>
            <pc:docMk/>
            <pc:sldMk cId="2114872886" sldId="275"/>
            <ac:picMk id="2050" creationId="{F81AB3C9-103B-3BD6-E352-470D7BAA9396}"/>
          </ac:picMkLst>
        </pc:picChg>
        <pc:picChg chg="add del mod">
          <ac:chgData name="padma naban" userId="140e6f6c03cb0b20" providerId="LiveId" clId="{7FB930CA-1A99-4A86-A605-A91625181EE6}" dt="2023-02-22T15:46:53.001" v="38" actId="478"/>
          <ac:picMkLst>
            <pc:docMk/>
            <pc:sldMk cId="2114872886" sldId="275"/>
            <ac:picMk id="2052" creationId="{66108AA7-E5D7-6A39-5023-E3D25E46F09F}"/>
          </ac:picMkLst>
        </pc:picChg>
        <pc:picChg chg="add del">
          <ac:chgData name="padma naban" userId="140e6f6c03cb0b20" providerId="LiveId" clId="{7FB930CA-1A99-4A86-A605-A91625181EE6}" dt="2023-02-22T15:48:10.689" v="40" actId="478"/>
          <ac:picMkLst>
            <pc:docMk/>
            <pc:sldMk cId="2114872886" sldId="275"/>
            <ac:picMk id="2054" creationId="{42E158F8-4303-27E5-6F94-CC5BE35BA034}"/>
          </ac:picMkLst>
        </pc:picChg>
        <pc:picChg chg="add del mod">
          <ac:chgData name="padma naban" userId="140e6f6c03cb0b20" providerId="LiveId" clId="{7FB930CA-1A99-4A86-A605-A91625181EE6}" dt="2023-02-22T15:54:12.769" v="56" actId="14100"/>
          <ac:picMkLst>
            <pc:docMk/>
            <pc:sldMk cId="2114872886" sldId="275"/>
            <ac:picMk id="2056" creationId="{3EA15C47-382A-16F4-1D6F-B934F14FED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2635387-38AE-4733-B220-AA7A7CFD2018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1267-6FAA-4CB0-B8B8-1ED2727750C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27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387-38AE-4733-B220-AA7A7CFD2018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1267-6FAA-4CB0-B8B8-1ED272775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5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387-38AE-4733-B220-AA7A7CFD2018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1267-6FAA-4CB0-B8B8-1ED2727750C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5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387-38AE-4733-B220-AA7A7CFD2018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1267-6FAA-4CB0-B8B8-1ED272775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5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387-38AE-4733-B220-AA7A7CFD2018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1267-6FAA-4CB0-B8B8-1ED2727750C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7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387-38AE-4733-B220-AA7A7CFD2018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1267-6FAA-4CB0-B8B8-1ED272775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4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387-38AE-4733-B220-AA7A7CFD2018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1267-6FAA-4CB0-B8B8-1ED272775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0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387-38AE-4733-B220-AA7A7CFD2018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1267-6FAA-4CB0-B8B8-1ED272775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2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387-38AE-4733-B220-AA7A7CFD2018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1267-6FAA-4CB0-B8B8-1ED272775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33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387-38AE-4733-B220-AA7A7CFD2018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1267-6FAA-4CB0-B8B8-1ED272775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26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387-38AE-4733-B220-AA7A7CFD2018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1267-6FAA-4CB0-B8B8-1ED2727750C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79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2635387-38AE-4733-B220-AA7A7CFD2018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A51267-6FAA-4CB0-B8B8-1ED2727750C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0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CBAF9C-7B8A-6D4D-DC9E-CCDFCB19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8" y="1692614"/>
            <a:ext cx="6926095" cy="2393888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SMART STICK FOR BLIND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             PEOPLE</a:t>
            </a:r>
          </a:p>
        </p:txBody>
      </p:sp>
    </p:spTree>
    <p:extLst>
      <p:ext uri="{BB962C8B-B14F-4D97-AF65-F5344CB8AC3E}">
        <p14:creationId xmlns:p14="http://schemas.microsoft.com/office/powerpoint/2010/main" val="70587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033F7-569D-ECE8-E792-59A08F01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706436"/>
            <a:ext cx="4754880" cy="82296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               </a:t>
            </a:r>
            <a:r>
              <a:rPr lang="en-IN" b="1" u="sng" dirty="0"/>
              <a:t>MODULE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E8AC7-0268-C819-12BC-BFFD79014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1920240"/>
            <a:ext cx="4754880" cy="438912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Pairing the walkable stick with the smart phone.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Storing the recorded audios for further use.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Transmitting the recorded audio to the trustable person via internet.</a:t>
            </a:r>
            <a:endParaRPr lang="en-IN" dirty="0"/>
          </a:p>
        </p:txBody>
      </p:sp>
      <p:pic>
        <p:nvPicPr>
          <p:cNvPr id="8" name="Picture 2" descr="SMART BLIND STICK USING ARDUINO">
            <a:extLst>
              <a:ext uri="{FF2B5EF4-FFF2-40B4-BE49-F238E27FC236}">
                <a16:creationId xmlns:a16="http://schemas.microsoft.com/office/drawing/2014/main" id="{CD729E4A-930C-A087-9320-564687EE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453" y="998667"/>
            <a:ext cx="4162107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95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B4DB0-2A7E-6763-D8BF-D357E82A8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548640"/>
            <a:ext cx="4754880" cy="8229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/>
              <a:t>                   </a:t>
            </a:r>
            <a:r>
              <a:rPr lang="en-IN" b="1" u="sng" dirty="0"/>
              <a:t>MODULE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795AD-0D71-98DF-36E6-244633D1F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1514475"/>
            <a:ext cx="4754880" cy="479488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Fixing buttons that enables ON and OFF of the recordings.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While the ON button is activated, recording starts.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dirty="0"/>
              <a:t>While the OFF button is clicked, recording stops and transmission of recorded voice data.</a:t>
            </a:r>
          </a:p>
        </p:txBody>
      </p:sp>
      <p:pic>
        <p:nvPicPr>
          <p:cNvPr id="1026" name="Picture 2" descr="Tweak the Power Button on Your PC - pctechguide.com">
            <a:extLst>
              <a:ext uri="{FF2B5EF4-FFF2-40B4-BE49-F238E27FC236}">
                <a16:creationId xmlns:a16="http://schemas.microsoft.com/office/drawing/2014/main" id="{E940C735-B6D0-8487-65CB-AB223E94F71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506" y="1049656"/>
            <a:ext cx="3751868" cy="350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6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D537B-3063-4204-4824-B030248C9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736916"/>
            <a:ext cx="4754880" cy="8229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/>
              <a:t>                 </a:t>
            </a:r>
            <a:r>
              <a:rPr lang="en-IN" b="1" u="sng" dirty="0"/>
              <a:t>MODULE 6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2B4E4EF-3938-37B4-2A36-A7C2ED753030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xfrm>
            <a:off x="1023938" y="2082801"/>
            <a:ext cx="4754562" cy="30143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If time persists, we’ll be adding headphone feature with the audio speaker (output) to avoid external voice.</a:t>
            </a:r>
            <a:endParaRPr lang="en-IN" dirty="0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D97AA246-96A3-65F1-9B35-DF1686E51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996D0B-FF30-D1B1-933D-D319A947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263" y="736915"/>
            <a:ext cx="4151574" cy="41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1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6BDE3C-D158-C6B4-14F3-D0CCB69D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477" y="484538"/>
            <a:ext cx="5791451" cy="1007914"/>
          </a:xfr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     COMPONENTS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4023E8-0F26-4954-D650-C2F16A48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w Cen MT" panose="020B0602020104020603" pitchFamily="34" charset="0"/>
              <a:buChar char="†"/>
            </a:pPr>
            <a:r>
              <a:rPr lang="en-IN" dirty="0"/>
              <a:t> PVC PIPE</a:t>
            </a:r>
          </a:p>
          <a:p>
            <a:pPr>
              <a:buFont typeface="Tw Cen MT" panose="020B0602020104020603" pitchFamily="34" charset="0"/>
              <a:buChar char="†"/>
            </a:pPr>
            <a:r>
              <a:rPr lang="en-IN" dirty="0"/>
              <a:t>ULTRASONIC SENSOR HC –SR04</a:t>
            </a:r>
          </a:p>
          <a:p>
            <a:pPr>
              <a:buFont typeface="Tw Cen MT" panose="020B0602020104020603" pitchFamily="34" charset="0"/>
              <a:buChar char="†"/>
            </a:pPr>
            <a:r>
              <a:rPr lang="en-IN" dirty="0"/>
              <a:t>ARDUINO UNO</a:t>
            </a:r>
          </a:p>
          <a:p>
            <a:pPr>
              <a:buFont typeface="Tw Cen MT" panose="020B0602020104020603" pitchFamily="34" charset="0"/>
              <a:buChar char="†"/>
            </a:pPr>
            <a:r>
              <a:rPr lang="en-IN" dirty="0"/>
              <a:t>JUMPER WIRES</a:t>
            </a:r>
          </a:p>
          <a:p>
            <a:pPr>
              <a:buFont typeface="Tw Cen MT" panose="020B0602020104020603" pitchFamily="34" charset="0"/>
              <a:buChar char="†"/>
            </a:pPr>
            <a:r>
              <a:rPr lang="en-IN" dirty="0"/>
              <a:t>3V DC BUZZER</a:t>
            </a:r>
          </a:p>
          <a:p>
            <a:pPr>
              <a:buFont typeface="Tw Cen MT" panose="020B0602020104020603" pitchFamily="34" charset="0"/>
              <a:buChar char="†"/>
            </a:pPr>
            <a:r>
              <a:rPr lang="en-IN" dirty="0"/>
              <a:t>LED</a:t>
            </a:r>
          </a:p>
          <a:p>
            <a:pPr>
              <a:buFont typeface="Tw Cen MT" panose="020B0602020104020603" pitchFamily="34" charset="0"/>
              <a:buChar char="†"/>
            </a:pPr>
            <a:r>
              <a:rPr lang="en-IN" dirty="0"/>
              <a:t>9V BATTERY(Based on requirement)</a:t>
            </a:r>
          </a:p>
        </p:txBody>
      </p:sp>
      <p:pic>
        <p:nvPicPr>
          <p:cNvPr id="1028" name="Picture 4" descr="Technical hut DIY Smart Blind Stick Arduino Uno Science Project Kit For  Students at Rs 999/kit in Indore">
            <a:extLst>
              <a:ext uri="{FF2B5EF4-FFF2-40B4-BE49-F238E27FC236}">
                <a16:creationId xmlns:a16="http://schemas.microsoft.com/office/drawing/2014/main" id="{B5F487BF-86E9-0AE2-3988-7F8B2149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77" y="2605087"/>
            <a:ext cx="3808429" cy="245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22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2DD087-3B9B-3A48-761A-3DBFE33B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47344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6E83FB-0B42-5070-DED4-6D997B3D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57680"/>
            <a:ext cx="9720073" cy="4551680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Bhavani, R. (2021). Development of a smart walking stick for visually impaired people. Turkish Journal of Computer and Mathematics Education (TURCOMAT), 12(2), 999-1005.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Dhanalakshmi</a:t>
            </a:r>
            <a:r>
              <a:rPr lang="en-US" dirty="0"/>
              <a:t>, K. S., Reddy, G. K. S., Reddy, M. V., Sahul, N. B., </a:t>
            </a:r>
            <a:r>
              <a:rPr lang="en-US" dirty="0" err="1"/>
              <a:t>Sreenath</a:t>
            </a:r>
            <a:r>
              <a:rPr lang="en-US" dirty="0"/>
              <a:t>, K., &amp; </a:t>
            </a:r>
            <a:r>
              <a:rPr lang="en-US" dirty="0" err="1"/>
              <a:t>Pazhani</a:t>
            </a:r>
            <a:r>
              <a:rPr lang="en-US" dirty="0"/>
              <a:t>, A. A. J. (2021). Development of Smart Stick for Visually Challenged People. Annals of the Romanian Society for Cell Biology, 17078-17090.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Gbenga, D. E., Shani, A. I., &amp; Adekunle, A. L. (2017). Smart walking stick for visually impaired people using ultrasonic sensors and Arduino. International journal of engineering and technology, 9(5), 3435-3447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err="1"/>
              <a:t>Pruthvi</a:t>
            </a:r>
            <a:r>
              <a:rPr lang="en-IN" dirty="0"/>
              <a:t>, S., Nihal, P. S., Menon, R. R., Kumar, S. S., &amp; Tiwari, S. (2019). Smart blind stick using artificial intelligence. International Journal of Engineering and Advanced Technology (IJEAT), 8(5S), 19-22.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Nowshin</a:t>
            </a:r>
            <a:r>
              <a:rPr lang="en-US" dirty="0"/>
              <a:t>, N., </a:t>
            </a:r>
            <a:r>
              <a:rPr lang="en-US" dirty="0" err="1"/>
              <a:t>Shadman</a:t>
            </a:r>
            <a:r>
              <a:rPr lang="en-US" dirty="0"/>
              <a:t>, S., Joy, S., </a:t>
            </a:r>
            <a:r>
              <a:rPr lang="en-US" dirty="0" err="1"/>
              <a:t>Aninda</a:t>
            </a:r>
            <a:r>
              <a:rPr lang="en-US" dirty="0"/>
              <a:t>, S., &amp; Md </a:t>
            </a:r>
            <a:r>
              <a:rPr lang="en-US" dirty="0" err="1"/>
              <a:t>Minhajul</a:t>
            </a:r>
            <a:r>
              <a:rPr lang="en-US" dirty="0"/>
              <a:t>, I. (2017). An Intelligent Walking Stick for the Visually-Impaired People. International Journal of Online Engineering, 13(11).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85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nime Thanks Gif">
            <a:extLst>
              <a:ext uri="{FF2B5EF4-FFF2-40B4-BE49-F238E27FC236}">
                <a16:creationId xmlns:a16="http://schemas.microsoft.com/office/drawing/2014/main" id="{86E18994-1C77-ADAB-CF3F-C517A0E92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1239520"/>
            <a:ext cx="7142480" cy="448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94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C828DF-9040-1AFD-17C5-03818A98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685" y="244748"/>
            <a:ext cx="9720072" cy="9322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                   </a:t>
            </a:r>
            <a:r>
              <a:rPr lang="en-IN" b="1" dirty="0"/>
              <a:t>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DF234-9566-8C53-0FD5-26E7C96A2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649" y="2242032"/>
            <a:ext cx="5892240" cy="402336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9920004053 – JAYAKUMAR 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9920004060 – KAMALAKANNAN 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9920004087 – MOHAMED SULTHAN ISHAQ 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9920004095 – PADMANABAN 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Ms. G. KOTHAI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9842DF-5C7A-33D3-9969-CCDE82CE202D}"/>
              </a:ext>
            </a:extLst>
          </p:cNvPr>
          <p:cNvSpPr txBox="1"/>
          <p:nvPr/>
        </p:nvSpPr>
        <p:spPr>
          <a:xfrm>
            <a:off x="659875" y="4412675"/>
            <a:ext cx="3949831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/>
              <a:t>                  GUIDED BY</a:t>
            </a:r>
          </a:p>
        </p:txBody>
      </p:sp>
      <p:pic>
        <p:nvPicPr>
          <p:cNvPr id="1026" name="Picture 2" descr="Premium Vector | Business teamwork meeting discussion at the round table on  white background">
            <a:extLst>
              <a:ext uri="{FF2B5EF4-FFF2-40B4-BE49-F238E27FC236}">
                <a16:creationId xmlns:a16="http://schemas.microsoft.com/office/drawing/2014/main" id="{5DB0170D-91D4-7F29-3F8E-5964790D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54" y="1863167"/>
            <a:ext cx="3921211" cy="334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0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A97188-930B-B4C8-8EB4-C0ADBC24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1150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/>
              <a:t>		        road map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0114A-0B67-A3DA-BBC0-AC6ECA32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5107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LITERATURE REVIEWS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ISSUES TO BE ADDRESSED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COMPONENTS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WORK PLAN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REFERENCES</a:t>
            </a:r>
          </a:p>
        </p:txBody>
      </p:sp>
      <p:pic>
        <p:nvPicPr>
          <p:cNvPr id="2050" name="Picture 2" descr="Table of Contents: “Front matter” vs. “back matter” | ReviewEditing">
            <a:extLst>
              <a:ext uri="{FF2B5EF4-FFF2-40B4-BE49-F238E27FC236}">
                <a16:creationId xmlns:a16="http://schemas.microsoft.com/office/drawing/2014/main" id="{62B75B4B-9195-F4FC-E6E7-45F59FC9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44" y="2285999"/>
            <a:ext cx="3566984" cy="32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71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A5AEB7-1A21-D5BD-880A-18A094CE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5564"/>
            <a:ext cx="9720072" cy="137977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     </a:t>
            </a:r>
            <a:r>
              <a:rPr lang="en-IN" b="1" dirty="0"/>
              <a:t>Objective of the 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5D91B0-7DDB-899C-299F-1834FEB48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792901"/>
            <a:ext cx="4754880" cy="82296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             </a:t>
            </a:r>
            <a:r>
              <a:rPr lang="en-IN" b="1" dirty="0"/>
              <a:t>MAIN OBJECTIVE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DCBE76-5976-EDF8-C368-423041ECB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813426"/>
            <a:ext cx="4754880" cy="375274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b="1" dirty="0"/>
              <a:t>Audio recording feature </a:t>
            </a:r>
          </a:p>
          <a:p>
            <a:pPr marL="0" indent="0" algn="just">
              <a:buNone/>
            </a:pPr>
            <a:r>
              <a:rPr lang="en-IN" dirty="0"/>
              <a:t>   	-Implementing a button that enables the blind person to record the audio	</a:t>
            </a:r>
          </a:p>
          <a:p>
            <a:pPr marL="0" indent="0" algn="just">
              <a:buNone/>
            </a:pPr>
            <a:r>
              <a:rPr lang="en-IN" dirty="0"/>
              <a:t>	-Fixing another button to stop the recording and automatically sends the recorded voice data to the </a:t>
            </a:r>
            <a:r>
              <a:rPr lang="en-IN" dirty="0" err="1"/>
              <a:t>trudtable</a:t>
            </a:r>
            <a:r>
              <a:rPr lang="en-IN" dirty="0"/>
              <a:t> person 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8880FD-6F1B-A607-7352-CDB3BC7C1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0888" y="1790530"/>
            <a:ext cx="4754880" cy="82296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               </a:t>
            </a:r>
            <a:r>
              <a:rPr lang="en-IN" b="1" dirty="0"/>
              <a:t>SUB OBJECTIVE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78E250-1CD3-2505-BE2C-53EF345ED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888" y="2808684"/>
            <a:ext cx="4754880" cy="375274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Object detection</a:t>
            </a:r>
          </a:p>
          <a:p>
            <a:pPr marL="0" indent="0" algn="just">
              <a:buNone/>
            </a:pPr>
            <a:r>
              <a:rPr lang="en-IN" dirty="0"/>
              <a:t>           -Detecting any obstacle that interferes the way of blind person and alarming them to take right path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GPS location detection</a:t>
            </a:r>
          </a:p>
          <a:p>
            <a:pPr marL="0" indent="0" algn="just">
              <a:buNone/>
            </a:pPr>
            <a:r>
              <a:rPr lang="en-IN" dirty="0"/>
              <a:t>    	-GPS is integrated in the blind stick which helps the trusted person to locate the exact location of the blind people.</a:t>
            </a:r>
          </a:p>
        </p:txBody>
      </p:sp>
    </p:spTree>
    <p:extLst>
      <p:ext uri="{BB962C8B-B14F-4D97-AF65-F5344CB8AC3E}">
        <p14:creationId xmlns:p14="http://schemas.microsoft.com/office/powerpoint/2010/main" val="305561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61A01A-B7F9-772B-9492-EFD2B31E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39632"/>
            <a:ext cx="9720072" cy="827168"/>
          </a:xfrm>
          <a:solidFill>
            <a:schemeClr val="accent5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/>
              <a:t>            </a:t>
            </a:r>
            <a:r>
              <a:rPr lang="en-IN" b="1" dirty="0"/>
              <a:t>LITERATURE REVIEW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6BF3763-3E01-840E-8EC8-2EB321893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27760"/>
            <a:ext cx="12192000" cy="56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07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B75F4969-0E1A-85ED-E6BA-24229CA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303113"/>
            <a:ext cx="9720072" cy="98093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/>
              <a:t>       ISSUES TO BE ADDRESSED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B94EE5D-75CD-6647-1466-70F8F075D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1819072"/>
            <a:ext cx="475488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To protect the blind people from suspicious persons and collecting audio as evidence.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Audio recordings has to be sent to the guardians device without delay as well as missing.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Obstacles are detected to safeguard the blind people from unnecessary accidents.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The exact location of the blind people can be identified .</a:t>
            </a:r>
          </a:p>
        </p:txBody>
      </p:sp>
      <p:pic>
        <p:nvPicPr>
          <p:cNvPr id="5122" name="Picture 2" descr="Challenges blind people face when living life">
            <a:extLst>
              <a:ext uri="{FF2B5EF4-FFF2-40B4-BE49-F238E27FC236}">
                <a16:creationId xmlns:a16="http://schemas.microsoft.com/office/drawing/2014/main" id="{4138CAD4-6214-8406-06C3-5190A7F6E3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46039"/>
            <a:ext cx="5739319" cy="419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61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352F-83C6-59BC-89D1-D5201F50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96" y="270256"/>
            <a:ext cx="9720072" cy="1050544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                 </a:t>
            </a:r>
            <a:r>
              <a:rPr lang="en-IN" b="1" dirty="0"/>
              <a:t>WORK PLAN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EE8C7-91FF-FCD4-350C-866D4D458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595120"/>
            <a:ext cx="4754880" cy="65024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                 </a:t>
            </a:r>
            <a:r>
              <a:rPr lang="en-IN" b="1" u="sng" dirty="0"/>
              <a:t>MODULE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9D2C3-DA5A-8754-8EC4-6BBCDA534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402840"/>
            <a:ext cx="4754880" cy="3495040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 Choosing a walking stick for blind people based on their comfort.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 Identifying the sensor for detecting the obstacles.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Integrating the sensor with the walking stick.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Alarm will be raised if object is detected.</a:t>
            </a:r>
            <a:endParaRPr lang="en-IN" dirty="0"/>
          </a:p>
        </p:txBody>
      </p:sp>
      <p:pic>
        <p:nvPicPr>
          <p:cNvPr id="7170" name="Picture 2" descr="Albio Folding Blind Cane Reflective Red Folding Walking Stick for Vision  Impaired and Blind People - 4 Fold : Amazon.in: Health &amp; Personal Care">
            <a:extLst>
              <a:ext uri="{FF2B5EF4-FFF2-40B4-BE49-F238E27FC236}">
                <a16:creationId xmlns:a16="http://schemas.microsoft.com/office/drawing/2014/main" id="{B051C2B7-EFE2-AD99-D9C0-744EDBDA13B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0" y="1808480"/>
            <a:ext cx="3931920" cy="408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0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1B6A1-9092-A8A6-61BE-4A4A2485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808036"/>
            <a:ext cx="4754880" cy="82296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/>
              <a:t>                   </a:t>
            </a:r>
            <a:r>
              <a:rPr lang="en-IN" b="1" u="sng" dirty="0"/>
              <a:t>MODULE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EEE82-D250-C4B6-1845-E5BCCF84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1981200"/>
            <a:ext cx="4754880" cy="432816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Identifying the audio recording devices.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Integrating the audio device with the walking stick.	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Buttons point.</a:t>
            </a:r>
            <a:endParaRPr lang="en-IN" dirty="0"/>
          </a:p>
        </p:txBody>
      </p:sp>
      <p:pic>
        <p:nvPicPr>
          <p:cNvPr id="8194" name="Picture 2" descr="Buy ISD1820 Recording Module Voice Board w/ On Board Mic | Robu.in">
            <a:extLst>
              <a:ext uri="{FF2B5EF4-FFF2-40B4-BE49-F238E27FC236}">
                <a16:creationId xmlns:a16="http://schemas.microsoft.com/office/drawing/2014/main" id="{8E9FE391-26EC-7866-44C1-5C25B831356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31" y="808036"/>
            <a:ext cx="4546441" cy="381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60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4D8E4-D3A8-02E5-31B2-34880137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767396"/>
            <a:ext cx="4754880" cy="82296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/>
              <a:t>                   </a:t>
            </a:r>
            <a:r>
              <a:rPr lang="en-IN" b="1" u="sng" dirty="0"/>
              <a:t>MODULE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0D475-B347-14C6-AA71-7E6AFBBA6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1920240"/>
            <a:ext cx="4754880" cy="438912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Importing GPS to direct the blind people to their respective destination.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Sharing the exact location details to the trustable person.</a:t>
            </a:r>
          </a:p>
        </p:txBody>
      </p:sp>
      <p:pic>
        <p:nvPicPr>
          <p:cNvPr id="9218" name="Picture 2" descr="What are the main types of proximity sensors?">
            <a:extLst>
              <a:ext uri="{FF2B5EF4-FFF2-40B4-BE49-F238E27FC236}">
                <a16:creationId xmlns:a16="http://schemas.microsoft.com/office/drawing/2014/main" id="{5CCFCCC8-EF2F-6867-F777-4A4588AFDEF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94" y="767396"/>
            <a:ext cx="4667901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169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661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Courier New</vt:lpstr>
      <vt:lpstr>Tw Cen MT</vt:lpstr>
      <vt:lpstr>Tw Cen MT Condensed</vt:lpstr>
      <vt:lpstr>Wingdings</vt:lpstr>
      <vt:lpstr>Wingdings 3</vt:lpstr>
      <vt:lpstr>Integral</vt:lpstr>
      <vt:lpstr>SMART STICK FOR BLIND              PEOPLE</vt:lpstr>
      <vt:lpstr>                   MEMBERS</vt:lpstr>
      <vt:lpstr>          road map </vt:lpstr>
      <vt:lpstr>     Objective of the project</vt:lpstr>
      <vt:lpstr>            LITERATURE REVIEW </vt:lpstr>
      <vt:lpstr>       ISSUES TO BE ADDRESSED</vt:lpstr>
      <vt:lpstr>                 WORK PLAN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COMPONENTS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STICK FOR BLIND              PEOPLE</dc:title>
  <dc:creator>padma naban</dc:creator>
  <cp:lastModifiedBy>padma naban</cp:lastModifiedBy>
  <cp:revision>4</cp:revision>
  <dcterms:created xsi:type="dcterms:W3CDTF">2023-01-03T16:29:32Z</dcterms:created>
  <dcterms:modified xsi:type="dcterms:W3CDTF">2023-02-22T15:59:48Z</dcterms:modified>
</cp:coreProperties>
</file>