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20" autoAdjust="0"/>
  </p:normalViewPr>
  <p:slideViewPr>
    <p:cSldViewPr snapToGrid="0" snapToObjects="1">
      <p:cViewPr varScale="1">
        <p:scale>
          <a:sx n="63" d="100"/>
          <a:sy n="63" d="100"/>
        </p:scale>
        <p:origin x="115"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170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553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3811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339771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5324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3356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9940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07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320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958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8304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872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2192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824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1904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496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738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88678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84505"/>
            <a:ext cx="7772400" cy="1470025"/>
          </a:xfrm>
        </p:spPr>
        <p:txBody>
          <a:bodyPr/>
          <a:lstStyle/>
          <a:p>
            <a:r>
              <a:rPr dirty="0" err="1"/>
              <a:t>Netsparker</a:t>
            </a:r>
            <a:endParaRPr dirty="0"/>
          </a:p>
        </p:txBody>
      </p:sp>
      <p:sp>
        <p:nvSpPr>
          <p:cNvPr id="3" name="Subtitle 2"/>
          <p:cNvSpPr>
            <a:spLocks noGrp="1"/>
          </p:cNvSpPr>
          <p:nvPr>
            <p:ph type="subTitle" idx="1"/>
          </p:nvPr>
        </p:nvSpPr>
        <p:spPr>
          <a:xfrm>
            <a:off x="1371600" y="2919223"/>
            <a:ext cx="6400800" cy="1752600"/>
          </a:xfrm>
        </p:spPr>
        <p:txBody>
          <a:bodyPr>
            <a:normAutofit fontScale="92500" lnSpcReduction="20000"/>
          </a:bodyPr>
          <a:lstStyle/>
          <a:p>
            <a:r>
              <a:rPr dirty="0">
                <a:solidFill>
                  <a:schemeClr val="tx1"/>
                </a:solidFill>
              </a:rPr>
              <a:t>Internship Studio’s Ethical Hacking Internship</a:t>
            </a:r>
          </a:p>
          <a:p>
            <a:r>
              <a:rPr dirty="0">
                <a:solidFill>
                  <a:schemeClr val="tx1"/>
                </a:solidFill>
              </a:rPr>
              <a:t>Name: Jayanshu Dutta</a:t>
            </a:r>
          </a:p>
          <a:p>
            <a:endParaRPr dirty="0">
              <a:solidFill>
                <a:schemeClr val="tx1"/>
              </a:solidFill>
            </a:endParaRPr>
          </a:p>
          <a:p>
            <a:r>
              <a:rPr dirty="0">
                <a:solidFill>
                  <a:schemeClr val="tx1"/>
                </a:solidFill>
              </a:rPr>
              <a:t>The upcoming slides showcase the results from a security scan using </a:t>
            </a:r>
            <a:r>
              <a:rPr dirty="0" err="1">
                <a:solidFill>
                  <a:schemeClr val="tx1"/>
                </a:solidFill>
              </a:rPr>
              <a:t>Netsparker</a:t>
            </a:r>
            <a:r>
              <a:rPr dirty="0">
                <a:solidFill>
                  <a:schemeClr val="tx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Vulnerability Report</a:t>
            </a:r>
          </a:p>
        </p:txBody>
      </p:sp>
      <p:sp>
        <p:nvSpPr>
          <p:cNvPr id="3" name="Content Placeholder 2"/>
          <p:cNvSpPr>
            <a:spLocks noGrp="1"/>
          </p:cNvSpPr>
          <p:nvPr>
            <p:ph idx="1"/>
          </p:nvPr>
        </p:nvSpPr>
        <p:spPr>
          <a:xfrm>
            <a:off x="457200" y="1591214"/>
            <a:ext cx="7162800" cy="3675571"/>
          </a:xfrm>
        </p:spPr>
        <p:txBody>
          <a:bodyPr>
            <a:normAutofit fontScale="92500"/>
          </a:bodyPr>
          <a:lstStyle/>
          <a:p>
            <a:r>
              <a:rPr dirty="0"/>
              <a:t>Type: Cross-Site Scripting (XSS)</a:t>
            </a:r>
          </a:p>
          <a:p>
            <a:r>
              <a:rPr dirty="0"/>
              <a:t>Website Analyzed: Zero Bank Web Application</a:t>
            </a:r>
          </a:p>
          <a:p>
            <a:r>
              <a:rPr dirty="0"/>
              <a:t>URL: http://zero.webappsecurity.com/</a:t>
            </a:r>
          </a:p>
          <a:p>
            <a:endParaRPr dirty="0"/>
          </a:p>
          <a:p>
            <a:r>
              <a:rPr dirty="0"/>
              <a:t>Description:</a:t>
            </a:r>
          </a:p>
          <a:p>
            <a:r>
              <a:rPr dirty="0"/>
              <a:t>The web application was found to be susceptible to Cross-Site Scripting through the inclusion of remote files. This kind of vulnerability can be exploited by attackers to inject malicious scripts into the website, potentially altering the user experience and behavior of the 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Potential Impact</a:t>
            </a:r>
          </a:p>
        </p:txBody>
      </p:sp>
      <p:sp>
        <p:nvSpPr>
          <p:cNvPr id="3" name="Content Placeholder 2"/>
          <p:cNvSpPr>
            <a:spLocks noGrp="1"/>
          </p:cNvSpPr>
          <p:nvPr>
            <p:ph idx="1"/>
          </p:nvPr>
        </p:nvSpPr>
        <p:spPr>
          <a:xfrm>
            <a:off x="457200" y="1877568"/>
            <a:ext cx="7735824" cy="4004755"/>
          </a:xfrm>
        </p:spPr>
        <p:txBody>
          <a:bodyPr/>
          <a:lstStyle/>
          <a:p>
            <a:r>
              <a:rPr dirty="0"/>
              <a:t>- Unauthorized script execution</a:t>
            </a:r>
          </a:p>
          <a:p>
            <a:r>
              <a:rPr dirty="0"/>
              <a:t>- Website defacement</a:t>
            </a:r>
          </a:p>
          <a:p>
            <a:r>
              <a:rPr dirty="0"/>
              <a:t>- Interception of sensitive data such as cookies and session tokens</a:t>
            </a:r>
          </a:p>
          <a:p>
            <a:r>
              <a:rPr dirty="0"/>
              <a:t>- Deceptive pop-ups or misleading UI components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87056" cy="1095356"/>
          </a:xfrm>
        </p:spPr>
        <p:txBody>
          <a:bodyPr/>
          <a:lstStyle/>
          <a:p>
            <a:r>
              <a:t>Recommended Solution</a:t>
            </a:r>
          </a:p>
        </p:txBody>
      </p:sp>
      <p:sp>
        <p:nvSpPr>
          <p:cNvPr id="3" name="Content Placeholder 2"/>
          <p:cNvSpPr>
            <a:spLocks noGrp="1"/>
          </p:cNvSpPr>
          <p:nvPr>
            <p:ph idx="1"/>
          </p:nvPr>
        </p:nvSpPr>
        <p:spPr>
          <a:xfrm>
            <a:off x="457200" y="1600201"/>
            <a:ext cx="7687056" cy="4337304"/>
          </a:xfrm>
        </p:spPr>
        <p:txBody>
          <a:bodyPr/>
          <a:lstStyle/>
          <a:p>
            <a:r>
              <a:t>- Sanitize and validate all user inputs on the server side.</a:t>
            </a:r>
          </a:p>
          <a:p>
            <a:r>
              <a:t>- Apply output encoding appropriate to the context (HTML, JavaScript, URL).</a:t>
            </a:r>
          </a:p>
          <a:p>
            <a:r>
              <a:t>- Implement a Content Security Policy (CSP) to reduce script execution risks.</a:t>
            </a:r>
          </a:p>
          <a:p>
            <a:r>
              <a:t>- Regularly scan and patch vulnerabilities to ensure continued protection.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ng"/>
          <p:cNvPicPr>
            <a:picLocks noChangeAspect="1"/>
          </p:cNvPicPr>
          <p:nvPr/>
        </p:nvPicPr>
        <p:blipFill>
          <a:blip r:embed="rId2"/>
          <a:stretch>
            <a:fillRect/>
          </a:stretch>
        </p:blipFill>
        <p:spPr>
          <a:xfrm>
            <a:off x="914400" y="914400"/>
            <a:ext cx="7315200" cy="411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ng"/>
          <p:cNvPicPr>
            <a:picLocks noChangeAspect="1"/>
          </p:cNvPicPr>
          <p:nvPr/>
        </p:nvPicPr>
        <p:blipFill>
          <a:blip r:embed="rId2"/>
          <a:stretch>
            <a:fillRect/>
          </a:stretch>
        </p:blipFill>
        <p:spPr>
          <a:xfrm>
            <a:off x="914400" y="914400"/>
            <a:ext cx="73152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ng"/>
          <p:cNvPicPr>
            <a:picLocks noChangeAspect="1"/>
          </p:cNvPicPr>
          <p:nvPr/>
        </p:nvPicPr>
        <p:blipFill>
          <a:blip r:embed="rId2"/>
          <a:stretch>
            <a:fillRect/>
          </a:stretch>
        </p:blipFill>
        <p:spPr>
          <a:xfrm>
            <a:off x="914400" y="914400"/>
            <a:ext cx="7315200" cy="411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png"/>
          <p:cNvPicPr>
            <a:picLocks noChangeAspect="1"/>
          </p:cNvPicPr>
          <p:nvPr/>
        </p:nvPicPr>
        <p:blipFill>
          <a:blip r:embed="rId2"/>
          <a:stretch>
            <a:fillRect/>
          </a:stretch>
        </p:blipFill>
        <p:spPr>
          <a:xfrm>
            <a:off x="914400" y="914400"/>
            <a:ext cx="7315200"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F76B69-FF16-5B20-FBC9-04C331BD1915}"/>
              </a:ext>
            </a:extLst>
          </p:cNvPr>
          <p:cNvSpPr/>
          <p:nvPr/>
        </p:nvSpPr>
        <p:spPr>
          <a:xfrm>
            <a:off x="-999744" y="1613118"/>
            <a:ext cx="9144000" cy="3631763"/>
          </a:xfrm>
          <a:prstGeom prst="rect">
            <a:avLst/>
          </a:prstGeom>
          <a:noFill/>
        </p:spPr>
        <p:txBody>
          <a:bodyPr wrap="square" lIns="91440" tIns="45720" rIns="91440" bIns="45720">
            <a:spAutoFit/>
          </a:bodyPr>
          <a:lstStyle/>
          <a:p>
            <a:pPr algn="ctr"/>
            <a:r>
              <a:rPr lang="en-US" sz="11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a:t>
            </a:r>
          </a:p>
          <a:p>
            <a:pPr algn="ctr"/>
            <a:r>
              <a:rPr lang="en-US" sz="115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you</a:t>
            </a:r>
          </a:p>
        </p:txBody>
      </p:sp>
    </p:spTree>
    <p:extLst>
      <p:ext uri="{BB962C8B-B14F-4D97-AF65-F5344CB8AC3E}">
        <p14:creationId xmlns:p14="http://schemas.microsoft.com/office/powerpoint/2010/main" val="3666489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TotalTime>
  <Words>194</Words>
  <Application>Microsoft Office PowerPoint</Application>
  <PresentationFormat>On-screen Show (4:3)</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Ion</vt:lpstr>
      <vt:lpstr>Netsparker</vt:lpstr>
      <vt:lpstr>Vulnerability Report</vt:lpstr>
      <vt:lpstr>Potential Impact</vt:lpstr>
      <vt:lpstr>Recommended Solution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JD BABA</cp:lastModifiedBy>
  <cp:revision>2</cp:revision>
  <dcterms:created xsi:type="dcterms:W3CDTF">2013-01-27T09:14:16Z</dcterms:created>
  <dcterms:modified xsi:type="dcterms:W3CDTF">2025-05-27T11:13:58Z</dcterms:modified>
  <cp:category/>
</cp:coreProperties>
</file>