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2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 Nagaraja" userId="45dfc1e0e05e4e98" providerId="LiveId" clId="{10FA7EDE-5438-4103-9E0A-6B62E6D36CA8}"/>
    <pc:docChg chg="undo custSel addSld delSld modSld sldOrd">
      <pc:chgData name="Jayanth Nagaraja" userId="45dfc1e0e05e4e98" providerId="LiveId" clId="{10FA7EDE-5438-4103-9E0A-6B62E6D36CA8}" dt="2025-08-21T18:21:57.603" v="1305" actId="1035"/>
      <pc:docMkLst>
        <pc:docMk/>
      </pc:docMkLst>
      <pc:sldChg chg="modSp mod">
        <pc:chgData name="Jayanth Nagaraja" userId="45dfc1e0e05e4e98" providerId="LiveId" clId="{10FA7EDE-5438-4103-9E0A-6B62E6D36CA8}" dt="2025-08-21T18:21:57.603" v="1305" actId="1035"/>
        <pc:sldMkLst>
          <pc:docMk/>
          <pc:sldMk cId="4146486587" sldId="256"/>
        </pc:sldMkLst>
        <pc:picChg chg="mod">
          <ac:chgData name="Jayanth Nagaraja" userId="45dfc1e0e05e4e98" providerId="LiveId" clId="{10FA7EDE-5438-4103-9E0A-6B62E6D36CA8}" dt="2025-08-21T18:21:44.142" v="1298" actId="1036"/>
          <ac:picMkLst>
            <pc:docMk/>
            <pc:sldMk cId="4146486587" sldId="256"/>
            <ac:picMk id="5" creationId="{4B8E5C19-F7A6-EAEC-F8C2-B2B419F3878B}"/>
          </ac:picMkLst>
        </pc:picChg>
        <pc:picChg chg="mod">
          <ac:chgData name="Jayanth Nagaraja" userId="45dfc1e0e05e4e98" providerId="LiveId" clId="{10FA7EDE-5438-4103-9E0A-6B62E6D36CA8}" dt="2025-08-21T18:21:57.603" v="1305" actId="1035"/>
          <ac:picMkLst>
            <pc:docMk/>
            <pc:sldMk cId="4146486587" sldId="256"/>
            <ac:picMk id="6" creationId="{C62382BF-7C8D-A828-B0B9-535F329A1030}"/>
          </ac:picMkLst>
        </pc:picChg>
      </pc:sldChg>
      <pc:sldChg chg="addSp modSp mod">
        <pc:chgData name="Jayanth Nagaraja" userId="45dfc1e0e05e4e98" providerId="LiveId" clId="{10FA7EDE-5438-4103-9E0A-6B62E6D36CA8}" dt="2025-08-19T16:52:00.432" v="309" actId="12"/>
        <pc:sldMkLst>
          <pc:docMk/>
          <pc:sldMk cId="2874429833" sldId="260"/>
        </pc:sldMkLst>
        <pc:spChg chg="mod">
          <ac:chgData name="Jayanth Nagaraja" userId="45dfc1e0e05e4e98" providerId="LiveId" clId="{10FA7EDE-5438-4103-9E0A-6B62E6D36CA8}" dt="2025-08-19T16:23:04.999" v="22" actId="20577"/>
          <ac:spMkLst>
            <pc:docMk/>
            <pc:sldMk cId="2874429833" sldId="260"/>
            <ac:spMk id="2" creationId="{36C96386-AB7D-EC1E-1844-BB1E54D2CB0E}"/>
          </ac:spMkLst>
        </pc:spChg>
        <pc:spChg chg="mod">
          <ac:chgData name="Jayanth Nagaraja" userId="45dfc1e0e05e4e98" providerId="LiveId" clId="{10FA7EDE-5438-4103-9E0A-6B62E6D36CA8}" dt="2025-08-19T16:52:00.432" v="309" actId="12"/>
          <ac:spMkLst>
            <pc:docMk/>
            <pc:sldMk cId="2874429833" sldId="260"/>
            <ac:spMk id="3" creationId="{D6796C97-7649-E128-FD9D-8D518F18A1C7}"/>
          </ac:spMkLst>
        </pc:spChg>
        <pc:picChg chg="add mod modCrop">
          <ac:chgData name="Jayanth Nagaraja" userId="45dfc1e0e05e4e98" providerId="LiveId" clId="{10FA7EDE-5438-4103-9E0A-6B62E6D36CA8}" dt="2025-08-19T16:25:46.441" v="43" actId="732"/>
          <ac:picMkLst>
            <pc:docMk/>
            <pc:sldMk cId="2874429833" sldId="260"/>
            <ac:picMk id="5" creationId="{3435739E-88CE-7FBF-6960-76AFD1A7E0F9}"/>
          </ac:picMkLst>
        </pc:picChg>
        <pc:picChg chg="add mod modCrop">
          <ac:chgData name="Jayanth Nagaraja" userId="45dfc1e0e05e4e98" providerId="LiveId" clId="{10FA7EDE-5438-4103-9E0A-6B62E6D36CA8}" dt="2025-08-19T16:25:39.897" v="42" actId="1076"/>
          <ac:picMkLst>
            <pc:docMk/>
            <pc:sldMk cId="2874429833" sldId="260"/>
            <ac:picMk id="7" creationId="{E52692AF-2A50-35AB-8C7E-4026272E1D53}"/>
          </ac:picMkLst>
        </pc:picChg>
        <pc:cxnChg chg="add mod">
          <ac:chgData name="Jayanth Nagaraja" userId="45dfc1e0e05e4e98" providerId="LiveId" clId="{10FA7EDE-5438-4103-9E0A-6B62E6D36CA8}" dt="2025-08-19T16:26:08.947" v="47" actId="1076"/>
          <ac:cxnSpMkLst>
            <pc:docMk/>
            <pc:sldMk cId="2874429833" sldId="260"/>
            <ac:cxnSpMk id="8" creationId="{B3534EA5-FBC8-79F2-C419-31EA285FAB7F}"/>
          </ac:cxnSpMkLst>
        </pc:cxnChg>
      </pc:sldChg>
      <pc:sldChg chg="addSp modSp new mod">
        <pc:chgData name="Jayanth Nagaraja" userId="45dfc1e0e05e4e98" providerId="LiveId" clId="{10FA7EDE-5438-4103-9E0A-6B62E6D36CA8}" dt="2025-08-19T17:19:38.500" v="572" actId="1076"/>
        <pc:sldMkLst>
          <pc:docMk/>
          <pc:sldMk cId="854464769" sldId="262"/>
        </pc:sldMkLst>
        <pc:spChg chg="mod">
          <ac:chgData name="Jayanth Nagaraja" userId="45dfc1e0e05e4e98" providerId="LiveId" clId="{10FA7EDE-5438-4103-9E0A-6B62E6D36CA8}" dt="2025-08-19T16:34:58.894" v="168" actId="1076"/>
          <ac:spMkLst>
            <pc:docMk/>
            <pc:sldMk cId="854464769" sldId="262"/>
            <ac:spMk id="2" creationId="{7239F84C-6441-CC92-E666-5FA2726C825E}"/>
          </ac:spMkLst>
        </pc:spChg>
        <pc:spChg chg="mod">
          <ac:chgData name="Jayanth Nagaraja" userId="45dfc1e0e05e4e98" providerId="LiveId" clId="{10FA7EDE-5438-4103-9E0A-6B62E6D36CA8}" dt="2025-08-19T16:34:37.413" v="166" actId="14100"/>
          <ac:spMkLst>
            <pc:docMk/>
            <pc:sldMk cId="854464769" sldId="262"/>
            <ac:spMk id="3" creationId="{D686BFB6-ACA5-1EA5-AA4B-DD159A0DB4F0}"/>
          </ac:spMkLst>
        </pc:spChg>
        <pc:picChg chg="add mod modCrop">
          <ac:chgData name="Jayanth Nagaraja" userId="45dfc1e0e05e4e98" providerId="LiveId" clId="{10FA7EDE-5438-4103-9E0A-6B62E6D36CA8}" dt="2025-08-19T16:30:35.594" v="130" actId="732"/>
          <ac:picMkLst>
            <pc:docMk/>
            <pc:sldMk cId="854464769" sldId="262"/>
            <ac:picMk id="4" creationId="{E89DCD16-9EC5-7457-6A29-709ADCA4DF99}"/>
          </ac:picMkLst>
        </pc:picChg>
        <pc:picChg chg="add mod modCrop">
          <ac:chgData name="Jayanth Nagaraja" userId="45dfc1e0e05e4e98" providerId="LiveId" clId="{10FA7EDE-5438-4103-9E0A-6B62E6D36CA8}" dt="2025-08-19T17:19:38.500" v="572" actId="1076"/>
          <ac:picMkLst>
            <pc:docMk/>
            <pc:sldMk cId="854464769" sldId="262"/>
            <ac:picMk id="7" creationId="{E5FBCF84-5539-A9F4-DD59-9DB90682537D}"/>
          </ac:picMkLst>
        </pc:picChg>
        <pc:cxnChg chg="add mod">
          <ac:chgData name="Jayanth Nagaraja" userId="45dfc1e0e05e4e98" providerId="LiveId" clId="{10FA7EDE-5438-4103-9E0A-6B62E6D36CA8}" dt="2025-08-19T16:30:47.496" v="132" actId="1076"/>
          <ac:cxnSpMkLst>
            <pc:docMk/>
            <pc:sldMk cId="854464769" sldId="262"/>
            <ac:cxnSpMk id="5" creationId="{C8577590-56EF-5C4F-7E73-5A50B237C097}"/>
          </ac:cxnSpMkLst>
        </pc:cxnChg>
      </pc:sldChg>
      <pc:sldChg chg="add del">
        <pc:chgData name="Jayanth Nagaraja" userId="45dfc1e0e05e4e98" providerId="LiveId" clId="{10FA7EDE-5438-4103-9E0A-6B62E6D36CA8}" dt="2025-08-19T16:22:20.991" v="1" actId="2890"/>
        <pc:sldMkLst>
          <pc:docMk/>
          <pc:sldMk cId="1946430679" sldId="262"/>
        </pc:sldMkLst>
      </pc:sldChg>
      <pc:sldChg chg="addSp delSp modSp new mod">
        <pc:chgData name="Jayanth Nagaraja" userId="45dfc1e0e05e4e98" providerId="LiveId" clId="{10FA7EDE-5438-4103-9E0A-6B62E6D36CA8}" dt="2025-08-19T16:55:05.878" v="377" actId="1076"/>
        <pc:sldMkLst>
          <pc:docMk/>
          <pc:sldMk cId="3206752524" sldId="263"/>
        </pc:sldMkLst>
        <pc:spChg chg="mod">
          <ac:chgData name="Jayanth Nagaraja" userId="45dfc1e0e05e4e98" providerId="LiveId" clId="{10FA7EDE-5438-4103-9E0A-6B62E6D36CA8}" dt="2025-08-19T16:51:15.133" v="305" actId="1076"/>
          <ac:spMkLst>
            <pc:docMk/>
            <pc:sldMk cId="3206752524" sldId="263"/>
            <ac:spMk id="2" creationId="{1CD435F5-37F2-39F9-655C-3090D8D9D0C1}"/>
          </ac:spMkLst>
        </pc:spChg>
        <pc:spChg chg="add del mod">
          <ac:chgData name="Jayanth Nagaraja" userId="45dfc1e0e05e4e98" providerId="LiveId" clId="{10FA7EDE-5438-4103-9E0A-6B62E6D36CA8}" dt="2025-08-19T16:53:31.354" v="315" actId="20577"/>
          <ac:spMkLst>
            <pc:docMk/>
            <pc:sldMk cId="3206752524" sldId="263"/>
            <ac:spMk id="3" creationId="{F80DD0B7-3312-FFEF-35B1-D4BAA25C9D12}"/>
          </ac:spMkLst>
        </pc:spChg>
        <pc:spChg chg="add mod">
          <ac:chgData name="Jayanth Nagaraja" userId="45dfc1e0e05e4e98" providerId="LiveId" clId="{10FA7EDE-5438-4103-9E0A-6B62E6D36CA8}" dt="2025-08-19T16:52:14.334" v="310" actId="12"/>
          <ac:spMkLst>
            <pc:docMk/>
            <pc:sldMk cId="3206752524" sldId="263"/>
            <ac:spMk id="15" creationId="{54803955-7C40-30C4-D9C2-91CC6F71C63D}"/>
          </ac:spMkLst>
        </pc:spChg>
        <pc:picChg chg="add mod">
          <ac:chgData name="Jayanth Nagaraja" userId="45dfc1e0e05e4e98" providerId="LiveId" clId="{10FA7EDE-5438-4103-9E0A-6B62E6D36CA8}" dt="2025-08-19T16:46:30.654" v="266" actId="1076"/>
          <ac:picMkLst>
            <pc:docMk/>
            <pc:sldMk cId="3206752524" sldId="263"/>
            <ac:picMk id="7" creationId="{9171C1B2-8166-22FE-2E24-7E159AF093B1}"/>
          </ac:picMkLst>
        </pc:picChg>
        <pc:picChg chg="add mod">
          <ac:chgData name="Jayanth Nagaraja" userId="45dfc1e0e05e4e98" providerId="LiveId" clId="{10FA7EDE-5438-4103-9E0A-6B62E6D36CA8}" dt="2025-08-19T16:46:35.690" v="267" actId="1076"/>
          <ac:picMkLst>
            <pc:docMk/>
            <pc:sldMk cId="3206752524" sldId="263"/>
            <ac:picMk id="9" creationId="{E129E1BE-307D-A8E9-29A3-F59F194C3F46}"/>
          </ac:picMkLst>
        </pc:picChg>
        <pc:cxnChg chg="add mod">
          <ac:chgData name="Jayanth Nagaraja" userId="45dfc1e0e05e4e98" providerId="LiveId" clId="{10FA7EDE-5438-4103-9E0A-6B62E6D36CA8}" dt="2025-08-19T16:55:05.878" v="377" actId="1076"/>
          <ac:cxnSpMkLst>
            <pc:docMk/>
            <pc:sldMk cId="3206752524" sldId="263"/>
            <ac:cxnSpMk id="10" creationId="{A75D38B7-5F36-66B8-9FBE-6867C16C8E10}"/>
          </ac:cxnSpMkLst>
        </pc:cxnChg>
      </pc:sldChg>
      <pc:sldChg chg="addSp modSp new mod">
        <pc:chgData name="Jayanth Nagaraja" userId="45dfc1e0e05e4e98" providerId="LiveId" clId="{10FA7EDE-5438-4103-9E0A-6B62E6D36CA8}" dt="2025-08-19T17:01:02.041" v="417" actId="207"/>
        <pc:sldMkLst>
          <pc:docMk/>
          <pc:sldMk cId="596893615" sldId="264"/>
        </pc:sldMkLst>
        <pc:spChg chg="mod">
          <ac:chgData name="Jayanth Nagaraja" userId="45dfc1e0e05e4e98" providerId="LiveId" clId="{10FA7EDE-5438-4103-9E0A-6B62E6D36CA8}" dt="2025-08-19T16:54:11.641" v="355" actId="14100"/>
          <ac:spMkLst>
            <pc:docMk/>
            <pc:sldMk cId="596893615" sldId="264"/>
            <ac:spMk id="2" creationId="{360582AF-2BB5-D43B-1B05-1AE2CF174988}"/>
          </ac:spMkLst>
        </pc:spChg>
        <pc:spChg chg="mod">
          <ac:chgData name="Jayanth Nagaraja" userId="45dfc1e0e05e4e98" providerId="LiveId" clId="{10FA7EDE-5438-4103-9E0A-6B62E6D36CA8}" dt="2025-08-19T17:01:02.041" v="417" actId="207"/>
          <ac:spMkLst>
            <pc:docMk/>
            <pc:sldMk cId="596893615" sldId="264"/>
            <ac:spMk id="3" creationId="{A49172DC-BC2C-956E-5C60-C37F9AEB40CE}"/>
          </ac:spMkLst>
        </pc:spChg>
        <pc:picChg chg="add mod">
          <ac:chgData name="Jayanth Nagaraja" userId="45dfc1e0e05e4e98" providerId="LiveId" clId="{10FA7EDE-5438-4103-9E0A-6B62E6D36CA8}" dt="2025-08-19T16:59:59.095" v="403" actId="1076"/>
          <ac:picMkLst>
            <pc:docMk/>
            <pc:sldMk cId="596893615" sldId="264"/>
            <ac:picMk id="4" creationId="{47F9B91F-337B-DA86-DB80-649E645EE406}"/>
          </ac:picMkLst>
        </pc:picChg>
        <pc:picChg chg="add mod modCrop">
          <ac:chgData name="Jayanth Nagaraja" userId="45dfc1e0e05e4e98" providerId="LiveId" clId="{10FA7EDE-5438-4103-9E0A-6B62E6D36CA8}" dt="2025-08-19T17:00:35.522" v="413" actId="1076"/>
          <ac:picMkLst>
            <pc:docMk/>
            <pc:sldMk cId="596893615" sldId="264"/>
            <ac:picMk id="7" creationId="{8A922B9A-7038-DB24-BE27-182AF120235B}"/>
          </ac:picMkLst>
        </pc:picChg>
        <pc:cxnChg chg="add mod">
          <ac:chgData name="Jayanth Nagaraja" userId="45dfc1e0e05e4e98" providerId="LiveId" clId="{10FA7EDE-5438-4103-9E0A-6B62E6D36CA8}" dt="2025-08-19T17:00:41.880" v="414" actId="1076"/>
          <ac:cxnSpMkLst>
            <pc:docMk/>
            <pc:sldMk cId="596893615" sldId="264"/>
            <ac:cxnSpMk id="5" creationId="{A835D4B9-C328-F4C7-3D81-611D004EA9B7}"/>
          </ac:cxnSpMkLst>
        </pc:cxnChg>
      </pc:sldChg>
      <pc:sldChg chg="addSp modSp new mod">
        <pc:chgData name="Jayanth Nagaraja" userId="45dfc1e0e05e4e98" providerId="LiveId" clId="{10FA7EDE-5438-4103-9E0A-6B62E6D36CA8}" dt="2025-08-19T17:06:53.330" v="459" actId="1076"/>
        <pc:sldMkLst>
          <pc:docMk/>
          <pc:sldMk cId="4122360217" sldId="265"/>
        </pc:sldMkLst>
        <pc:spChg chg="mod">
          <ac:chgData name="Jayanth Nagaraja" userId="45dfc1e0e05e4e98" providerId="LiveId" clId="{10FA7EDE-5438-4103-9E0A-6B62E6D36CA8}" dt="2025-08-19T17:03:50.537" v="436" actId="1076"/>
          <ac:spMkLst>
            <pc:docMk/>
            <pc:sldMk cId="4122360217" sldId="265"/>
            <ac:spMk id="2" creationId="{76EFA916-6B31-B0BB-4FF9-25B93B6013EA}"/>
          </ac:spMkLst>
        </pc:spChg>
        <pc:spChg chg="mod">
          <ac:chgData name="Jayanth Nagaraja" userId="45dfc1e0e05e4e98" providerId="LiveId" clId="{10FA7EDE-5438-4103-9E0A-6B62E6D36CA8}" dt="2025-08-19T17:04:57.722" v="452" actId="1076"/>
          <ac:spMkLst>
            <pc:docMk/>
            <pc:sldMk cId="4122360217" sldId="265"/>
            <ac:spMk id="3" creationId="{19BC7690-676E-1E4A-847E-0378102C79C3}"/>
          </ac:spMkLst>
        </pc:spChg>
        <pc:picChg chg="add mod">
          <ac:chgData name="Jayanth Nagaraja" userId="45dfc1e0e05e4e98" providerId="LiveId" clId="{10FA7EDE-5438-4103-9E0A-6B62E6D36CA8}" dt="2025-08-19T17:06:07.074" v="455" actId="1076"/>
          <ac:picMkLst>
            <pc:docMk/>
            <pc:sldMk cId="4122360217" sldId="265"/>
            <ac:picMk id="5" creationId="{3ADE2547-1445-6A38-C485-797F039ACFD0}"/>
          </ac:picMkLst>
        </pc:picChg>
        <pc:picChg chg="add mod">
          <ac:chgData name="Jayanth Nagaraja" userId="45dfc1e0e05e4e98" providerId="LiveId" clId="{10FA7EDE-5438-4103-9E0A-6B62E6D36CA8}" dt="2025-08-19T17:06:53.330" v="459" actId="1076"/>
          <ac:picMkLst>
            <pc:docMk/>
            <pc:sldMk cId="4122360217" sldId="265"/>
            <ac:picMk id="8" creationId="{CFF4EE2A-1309-64F7-6FB5-A502B499FA69}"/>
          </ac:picMkLst>
        </pc:picChg>
        <pc:cxnChg chg="add mod">
          <ac:chgData name="Jayanth Nagaraja" userId="45dfc1e0e05e4e98" providerId="LiveId" clId="{10FA7EDE-5438-4103-9E0A-6B62E6D36CA8}" dt="2025-08-19T17:06:17.462" v="457" actId="1076"/>
          <ac:cxnSpMkLst>
            <pc:docMk/>
            <pc:sldMk cId="4122360217" sldId="265"/>
            <ac:cxnSpMk id="6" creationId="{77E5BD15-EBC7-D245-43B0-E7059A9FE3F6}"/>
          </ac:cxnSpMkLst>
        </pc:cxnChg>
      </pc:sldChg>
      <pc:sldChg chg="addSp delSp modSp new mod">
        <pc:chgData name="Jayanth Nagaraja" userId="45dfc1e0e05e4e98" providerId="LiveId" clId="{10FA7EDE-5438-4103-9E0A-6B62E6D36CA8}" dt="2025-08-19T17:15:22.707" v="532" actId="20577"/>
        <pc:sldMkLst>
          <pc:docMk/>
          <pc:sldMk cId="2188950304" sldId="266"/>
        </pc:sldMkLst>
        <pc:spChg chg="mod">
          <ac:chgData name="Jayanth Nagaraja" userId="45dfc1e0e05e4e98" providerId="LiveId" clId="{10FA7EDE-5438-4103-9E0A-6B62E6D36CA8}" dt="2025-08-19T17:07:18.258" v="497" actId="1076"/>
          <ac:spMkLst>
            <pc:docMk/>
            <pc:sldMk cId="2188950304" sldId="266"/>
            <ac:spMk id="2" creationId="{2297EC52-1065-6DD3-3C2C-DA4896DC3223}"/>
          </ac:spMkLst>
        </pc:spChg>
        <pc:spChg chg="mod">
          <ac:chgData name="Jayanth Nagaraja" userId="45dfc1e0e05e4e98" providerId="LiveId" clId="{10FA7EDE-5438-4103-9E0A-6B62E6D36CA8}" dt="2025-08-19T17:15:22.707" v="532" actId="20577"/>
          <ac:spMkLst>
            <pc:docMk/>
            <pc:sldMk cId="2188950304" sldId="266"/>
            <ac:spMk id="3" creationId="{07592DA8-2EC3-2C6D-8504-539A6FE528D2}"/>
          </ac:spMkLst>
        </pc:spChg>
        <pc:picChg chg="add mod">
          <ac:chgData name="Jayanth Nagaraja" userId="45dfc1e0e05e4e98" providerId="LiveId" clId="{10FA7EDE-5438-4103-9E0A-6B62E6D36CA8}" dt="2025-08-19T17:13:56.334" v="517" actId="1076"/>
          <ac:picMkLst>
            <pc:docMk/>
            <pc:sldMk cId="2188950304" sldId="266"/>
            <ac:picMk id="4" creationId="{991EB7EA-7840-076F-40E1-B7E8C689804B}"/>
          </ac:picMkLst>
        </pc:picChg>
        <pc:picChg chg="add mod modCrop">
          <ac:chgData name="Jayanth Nagaraja" userId="45dfc1e0e05e4e98" providerId="LiveId" clId="{10FA7EDE-5438-4103-9E0A-6B62E6D36CA8}" dt="2025-08-19T17:15:15.643" v="529" actId="1076"/>
          <ac:picMkLst>
            <pc:docMk/>
            <pc:sldMk cId="2188950304" sldId="266"/>
            <ac:picMk id="8" creationId="{6BE5EAC5-715F-F3EB-5B05-4E78DE053333}"/>
          </ac:picMkLst>
        </pc:picChg>
        <pc:cxnChg chg="add mod">
          <ac:chgData name="Jayanth Nagaraja" userId="45dfc1e0e05e4e98" providerId="LiveId" clId="{10FA7EDE-5438-4103-9E0A-6B62E6D36CA8}" dt="2025-08-19T17:14:09.844" v="520" actId="1076"/>
          <ac:cxnSpMkLst>
            <pc:docMk/>
            <pc:sldMk cId="2188950304" sldId="266"/>
            <ac:cxnSpMk id="6" creationId="{0C2FA096-8FC2-C274-3646-9F78B3E0562A}"/>
          </ac:cxnSpMkLst>
        </pc:cxnChg>
      </pc:sldChg>
      <pc:sldChg chg="addSp modSp new mod">
        <pc:chgData name="Jayanth Nagaraja" userId="45dfc1e0e05e4e98" providerId="LiveId" clId="{10FA7EDE-5438-4103-9E0A-6B62E6D36CA8}" dt="2025-08-19T17:27:15.059" v="584" actId="1076"/>
        <pc:sldMkLst>
          <pc:docMk/>
          <pc:sldMk cId="1759012629" sldId="267"/>
        </pc:sldMkLst>
        <pc:spChg chg="mod">
          <ac:chgData name="Jayanth Nagaraja" userId="45dfc1e0e05e4e98" providerId="LiveId" clId="{10FA7EDE-5438-4103-9E0A-6B62E6D36CA8}" dt="2025-08-19T17:17:43.117" v="551" actId="1076"/>
          <ac:spMkLst>
            <pc:docMk/>
            <pc:sldMk cId="1759012629" sldId="267"/>
            <ac:spMk id="2" creationId="{B14B5B87-8EC9-D095-098D-EC0DDC16BBCF}"/>
          </ac:spMkLst>
        </pc:spChg>
        <pc:spChg chg="mod">
          <ac:chgData name="Jayanth Nagaraja" userId="45dfc1e0e05e4e98" providerId="LiveId" clId="{10FA7EDE-5438-4103-9E0A-6B62E6D36CA8}" dt="2025-08-19T17:19:58.023" v="573" actId="12"/>
          <ac:spMkLst>
            <pc:docMk/>
            <pc:sldMk cId="1759012629" sldId="267"/>
            <ac:spMk id="3" creationId="{B91015C8-058C-AA0B-DAC6-FA5BFDBA3956}"/>
          </ac:spMkLst>
        </pc:spChg>
        <pc:picChg chg="add mod">
          <ac:chgData name="Jayanth Nagaraja" userId="45dfc1e0e05e4e98" providerId="LiveId" clId="{10FA7EDE-5438-4103-9E0A-6B62E6D36CA8}" dt="2025-08-19T17:26:20.865" v="576" actId="1076"/>
          <ac:picMkLst>
            <pc:docMk/>
            <pc:sldMk cId="1759012629" sldId="267"/>
            <ac:picMk id="5" creationId="{50F789BA-DCA5-AA40-236F-268B910DBC35}"/>
          </ac:picMkLst>
        </pc:picChg>
        <pc:picChg chg="add mod">
          <ac:chgData name="Jayanth Nagaraja" userId="45dfc1e0e05e4e98" providerId="LiveId" clId="{10FA7EDE-5438-4103-9E0A-6B62E6D36CA8}" dt="2025-08-19T17:27:11.456" v="583" actId="1076"/>
          <ac:picMkLst>
            <pc:docMk/>
            <pc:sldMk cId="1759012629" sldId="267"/>
            <ac:picMk id="7" creationId="{77420462-B5AB-4CEB-98C9-61AEADD87E00}"/>
          </ac:picMkLst>
        </pc:picChg>
        <pc:cxnChg chg="add mod">
          <ac:chgData name="Jayanth Nagaraja" userId="45dfc1e0e05e4e98" providerId="LiveId" clId="{10FA7EDE-5438-4103-9E0A-6B62E6D36CA8}" dt="2025-08-19T17:27:15.059" v="584" actId="1076"/>
          <ac:cxnSpMkLst>
            <pc:docMk/>
            <pc:sldMk cId="1759012629" sldId="267"/>
            <ac:cxnSpMk id="8" creationId="{32E43377-AC41-9F7B-6137-7A43FEE4D3DA}"/>
          </ac:cxnSpMkLst>
        </pc:cxnChg>
      </pc:sldChg>
      <pc:sldChg chg="addSp modSp new mod">
        <pc:chgData name="Jayanth Nagaraja" userId="45dfc1e0e05e4e98" providerId="LiveId" clId="{10FA7EDE-5438-4103-9E0A-6B62E6D36CA8}" dt="2025-08-19T17:36:07.073" v="686" actId="20577"/>
        <pc:sldMkLst>
          <pc:docMk/>
          <pc:sldMk cId="2301971711" sldId="268"/>
        </pc:sldMkLst>
        <pc:spChg chg="mod">
          <ac:chgData name="Jayanth Nagaraja" userId="45dfc1e0e05e4e98" providerId="LiveId" clId="{10FA7EDE-5438-4103-9E0A-6B62E6D36CA8}" dt="2025-08-19T17:28:16.013" v="623" actId="1076"/>
          <ac:spMkLst>
            <pc:docMk/>
            <pc:sldMk cId="2301971711" sldId="268"/>
            <ac:spMk id="2" creationId="{48028B83-764D-A040-298F-B39A7030FC6B}"/>
          </ac:spMkLst>
        </pc:spChg>
        <pc:spChg chg="mod">
          <ac:chgData name="Jayanth Nagaraja" userId="45dfc1e0e05e4e98" providerId="LiveId" clId="{10FA7EDE-5438-4103-9E0A-6B62E6D36CA8}" dt="2025-08-19T17:36:07.073" v="686" actId="20577"/>
          <ac:spMkLst>
            <pc:docMk/>
            <pc:sldMk cId="2301971711" sldId="268"/>
            <ac:spMk id="3" creationId="{8DCAF76C-763E-8209-41AE-773D8A28AA68}"/>
          </ac:spMkLst>
        </pc:spChg>
        <pc:picChg chg="add mod">
          <ac:chgData name="Jayanth Nagaraja" userId="45dfc1e0e05e4e98" providerId="LiveId" clId="{10FA7EDE-5438-4103-9E0A-6B62E6D36CA8}" dt="2025-08-19T17:35:04.302" v="680" actId="1076"/>
          <ac:picMkLst>
            <pc:docMk/>
            <pc:sldMk cId="2301971711" sldId="268"/>
            <ac:picMk id="4" creationId="{3E3A67E8-3583-5208-BC0F-79F0C4BD03CB}"/>
          </ac:picMkLst>
        </pc:picChg>
        <pc:picChg chg="add mod">
          <ac:chgData name="Jayanth Nagaraja" userId="45dfc1e0e05e4e98" providerId="LiveId" clId="{10FA7EDE-5438-4103-9E0A-6B62E6D36CA8}" dt="2025-08-19T17:35:39.803" v="684" actId="1076"/>
          <ac:picMkLst>
            <pc:docMk/>
            <pc:sldMk cId="2301971711" sldId="268"/>
            <ac:picMk id="7" creationId="{8428BCDB-8F90-5E92-D96D-2A3D21F2ABC4}"/>
          </ac:picMkLst>
        </pc:picChg>
        <pc:cxnChg chg="add mod">
          <ac:chgData name="Jayanth Nagaraja" userId="45dfc1e0e05e4e98" providerId="LiveId" clId="{10FA7EDE-5438-4103-9E0A-6B62E6D36CA8}" dt="2025-08-19T17:35:13.233" v="682" actId="1076"/>
          <ac:cxnSpMkLst>
            <pc:docMk/>
            <pc:sldMk cId="2301971711" sldId="268"/>
            <ac:cxnSpMk id="5" creationId="{E044C6CF-C7C6-4693-2391-3449DD033F22}"/>
          </ac:cxnSpMkLst>
        </pc:cxnChg>
      </pc:sldChg>
      <pc:sldChg chg="addSp modSp new mod">
        <pc:chgData name="Jayanth Nagaraja" userId="45dfc1e0e05e4e98" providerId="LiveId" clId="{10FA7EDE-5438-4103-9E0A-6B62E6D36CA8}" dt="2025-08-21T17:11:12.267" v="744" actId="1076"/>
        <pc:sldMkLst>
          <pc:docMk/>
          <pc:sldMk cId="5781503" sldId="269"/>
        </pc:sldMkLst>
        <pc:spChg chg="mod">
          <ac:chgData name="Jayanth Nagaraja" userId="45dfc1e0e05e4e98" providerId="LiveId" clId="{10FA7EDE-5438-4103-9E0A-6B62E6D36CA8}" dt="2025-08-21T17:06:36.388" v="708" actId="20577"/>
          <ac:spMkLst>
            <pc:docMk/>
            <pc:sldMk cId="5781503" sldId="269"/>
            <ac:spMk id="2" creationId="{40983D51-FFF6-0162-962B-A0C8A1DAA41D}"/>
          </ac:spMkLst>
        </pc:spChg>
        <pc:spChg chg="mod">
          <ac:chgData name="Jayanth Nagaraja" userId="45dfc1e0e05e4e98" providerId="LiveId" clId="{10FA7EDE-5438-4103-9E0A-6B62E6D36CA8}" dt="2025-08-21T17:10:44.363" v="741" actId="5793"/>
          <ac:spMkLst>
            <pc:docMk/>
            <pc:sldMk cId="5781503" sldId="269"/>
            <ac:spMk id="3" creationId="{22F6F8FD-8620-7B91-AB01-CCEA19D47016}"/>
          </ac:spMkLst>
        </pc:spChg>
        <pc:picChg chg="add mod modCrop">
          <ac:chgData name="Jayanth Nagaraja" userId="45dfc1e0e05e4e98" providerId="LiveId" clId="{10FA7EDE-5438-4103-9E0A-6B62E6D36CA8}" dt="2025-08-21T17:10:54.437" v="742" actId="1076"/>
          <ac:picMkLst>
            <pc:docMk/>
            <pc:sldMk cId="5781503" sldId="269"/>
            <ac:picMk id="5" creationId="{6BDF6172-10A3-E08A-A8DD-8A1E21B959B0}"/>
          </ac:picMkLst>
        </pc:picChg>
        <pc:picChg chg="add mod">
          <ac:chgData name="Jayanth Nagaraja" userId="45dfc1e0e05e4e98" providerId="LiveId" clId="{10FA7EDE-5438-4103-9E0A-6B62E6D36CA8}" dt="2025-08-21T17:11:07.680" v="743" actId="1076"/>
          <ac:picMkLst>
            <pc:docMk/>
            <pc:sldMk cId="5781503" sldId="269"/>
            <ac:picMk id="8" creationId="{8C2864C4-9242-135C-D9D6-D8BCFE524F08}"/>
          </ac:picMkLst>
        </pc:picChg>
        <pc:cxnChg chg="add mod">
          <ac:chgData name="Jayanth Nagaraja" userId="45dfc1e0e05e4e98" providerId="LiveId" clId="{10FA7EDE-5438-4103-9E0A-6B62E6D36CA8}" dt="2025-08-21T17:11:12.267" v="744" actId="1076"/>
          <ac:cxnSpMkLst>
            <pc:docMk/>
            <pc:sldMk cId="5781503" sldId="269"/>
            <ac:cxnSpMk id="6" creationId="{25E4C24E-E638-1D67-4010-CA0ED7F1DE87}"/>
          </ac:cxnSpMkLst>
        </pc:cxnChg>
      </pc:sldChg>
      <pc:sldChg chg="modSp new del mod">
        <pc:chgData name="Jayanth Nagaraja" userId="45dfc1e0e05e4e98" providerId="LiveId" clId="{10FA7EDE-5438-4103-9E0A-6B62E6D36CA8}" dt="2025-08-21T18:19:29.521" v="1257" actId="2696"/>
        <pc:sldMkLst>
          <pc:docMk/>
          <pc:sldMk cId="3734581460" sldId="270"/>
        </pc:sldMkLst>
        <pc:spChg chg="mod">
          <ac:chgData name="Jayanth Nagaraja" userId="45dfc1e0e05e4e98" providerId="LiveId" clId="{10FA7EDE-5438-4103-9E0A-6B62E6D36CA8}" dt="2025-08-21T18:19:16.786" v="1256" actId="14100"/>
          <ac:spMkLst>
            <pc:docMk/>
            <pc:sldMk cId="3734581460" sldId="270"/>
            <ac:spMk id="3" creationId="{F3C326B5-7141-B4CB-1734-1E1B848B5296}"/>
          </ac:spMkLst>
        </pc:spChg>
      </pc:sldChg>
      <pc:sldChg chg="addSp delSp modSp add mod">
        <pc:chgData name="Jayanth Nagaraja" userId="45dfc1e0e05e4e98" providerId="LiveId" clId="{10FA7EDE-5438-4103-9E0A-6B62E6D36CA8}" dt="2025-08-21T17:14:29.010" v="828" actId="2710"/>
        <pc:sldMkLst>
          <pc:docMk/>
          <pc:sldMk cId="1600516205" sldId="271"/>
        </pc:sldMkLst>
        <pc:spChg chg="mod">
          <ac:chgData name="Jayanth Nagaraja" userId="45dfc1e0e05e4e98" providerId="LiveId" clId="{10FA7EDE-5438-4103-9E0A-6B62E6D36CA8}" dt="2025-08-21T17:11:49.126" v="804" actId="14100"/>
          <ac:spMkLst>
            <pc:docMk/>
            <pc:sldMk cId="1600516205" sldId="271"/>
            <ac:spMk id="2" creationId="{607BF8BA-27B8-703C-F9D3-F477E02C36B7}"/>
          </ac:spMkLst>
        </pc:spChg>
        <pc:spChg chg="mod">
          <ac:chgData name="Jayanth Nagaraja" userId="45dfc1e0e05e4e98" providerId="LiveId" clId="{10FA7EDE-5438-4103-9E0A-6B62E6D36CA8}" dt="2025-08-21T17:13:04.960" v="819" actId="27636"/>
          <ac:spMkLst>
            <pc:docMk/>
            <pc:sldMk cId="1600516205" sldId="271"/>
            <ac:spMk id="3" creationId="{8255E3BB-A795-B8A8-90FA-CDB1AF07ECAE}"/>
          </ac:spMkLst>
        </pc:spChg>
        <pc:spChg chg="add mod">
          <ac:chgData name="Jayanth Nagaraja" userId="45dfc1e0e05e4e98" providerId="LiveId" clId="{10FA7EDE-5438-4103-9E0A-6B62E6D36CA8}" dt="2025-08-21T17:14:29.010" v="828" actId="2710"/>
          <ac:spMkLst>
            <pc:docMk/>
            <pc:sldMk cId="1600516205" sldId="271"/>
            <ac:spMk id="11" creationId="{D9BFC6E8-66A6-E9BA-6219-62824AA1A290}"/>
          </ac:spMkLst>
        </pc:spChg>
        <pc:picChg chg="del">
          <ac:chgData name="Jayanth Nagaraja" userId="45dfc1e0e05e4e98" providerId="LiveId" clId="{10FA7EDE-5438-4103-9E0A-6B62E6D36CA8}" dt="2025-08-21T17:12:07.730" v="805" actId="478"/>
          <ac:picMkLst>
            <pc:docMk/>
            <pc:sldMk cId="1600516205" sldId="271"/>
            <ac:picMk id="5" creationId="{5EC0A5E9-64E6-E0A2-4389-548A80AC1AE2}"/>
          </ac:picMkLst>
        </pc:picChg>
        <pc:picChg chg="add mod modCrop">
          <ac:chgData name="Jayanth Nagaraja" userId="45dfc1e0e05e4e98" providerId="LiveId" clId="{10FA7EDE-5438-4103-9E0A-6B62E6D36CA8}" dt="2025-08-21T17:13:22.719" v="821" actId="14100"/>
          <ac:picMkLst>
            <pc:docMk/>
            <pc:sldMk cId="1600516205" sldId="271"/>
            <ac:picMk id="7" creationId="{BC1E2318-6764-C38D-2CB6-CA3C3DE48EC8}"/>
          </ac:picMkLst>
        </pc:picChg>
        <pc:picChg chg="mod">
          <ac:chgData name="Jayanth Nagaraja" userId="45dfc1e0e05e4e98" providerId="LiveId" clId="{10FA7EDE-5438-4103-9E0A-6B62E6D36CA8}" dt="2025-08-21T17:13:30.810" v="822" actId="14100"/>
          <ac:picMkLst>
            <pc:docMk/>
            <pc:sldMk cId="1600516205" sldId="271"/>
            <ac:picMk id="8" creationId="{4EF27073-2969-772D-BF24-54250DFE2EE3}"/>
          </ac:picMkLst>
        </pc:picChg>
        <pc:cxnChg chg="mod">
          <ac:chgData name="Jayanth Nagaraja" userId="45dfc1e0e05e4e98" providerId="LiveId" clId="{10FA7EDE-5438-4103-9E0A-6B62E6D36CA8}" dt="2025-08-21T17:13:22.719" v="821" actId="14100"/>
          <ac:cxnSpMkLst>
            <pc:docMk/>
            <pc:sldMk cId="1600516205" sldId="271"/>
            <ac:cxnSpMk id="6" creationId="{6E65571D-0DF8-ABD5-BC5F-1E39A425C254}"/>
          </ac:cxnSpMkLst>
        </pc:cxnChg>
      </pc:sldChg>
      <pc:sldChg chg="addSp delSp modSp add mod ord">
        <pc:chgData name="Jayanth Nagaraja" userId="45dfc1e0e05e4e98" providerId="LiveId" clId="{10FA7EDE-5438-4103-9E0A-6B62E6D36CA8}" dt="2025-08-21T17:19:50.993" v="848" actId="1076"/>
        <pc:sldMkLst>
          <pc:docMk/>
          <pc:sldMk cId="2891520668" sldId="272"/>
        </pc:sldMkLst>
        <pc:spChg chg="mod">
          <ac:chgData name="Jayanth Nagaraja" userId="45dfc1e0e05e4e98" providerId="LiveId" clId="{10FA7EDE-5438-4103-9E0A-6B62E6D36CA8}" dt="2025-08-21T17:17:37.176" v="833" actId="20577"/>
          <ac:spMkLst>
            <pc:docMk/>
            <pc:sldMk cId="2891520668" sldId="272"/>
            <ac:spMk id="2" creationId="{2286AED4-585C-8D75-F70D-02E3C5ACE027}"/>
          </ac:spMkLst>
        </pc:spChg>
        <pc:spChg chg="mod">
          <ac:chgData name="Jayanth Nagaraja" userId="45dfc1e0e05e4e98" providerId="LiveId" clId="{10FA7EDE-5438-4103-9E0A-6B62E6D36CA8}" dt="2025-08-21T17:18:04.551" v="839" actId="207"/>
          <ac:spMkLst>
            <pc:docMk/>
            <pc:sldMk cId="2891520668" sldId="272"/>
            <ac:spMk id="3" creationId="{EF9A5EC0-0113-806E-E7B3-9B37BEA873F1}"/>
          </ac:spMkLst>
        </pc:spChg>
        <pc:picChg chg="del">
          <ac:chgData name="Jayanth Nagaraja" userId="45dfc1e0e05e4e98" providerId="LiveId" clId="{10FA7EDE-5438-4103-9E0A-6B62E6D36CA8}" dt="2025-08-21T17:19:04.562" v="840" actId="478"/>
          <ac:picMkLst>
            <pc:docMk/>
            <pc:sldMk cId="2891520668" sldId="272"/>
            <ac:picMk id="5" creationId="{AA7E6760-1E83-AD6C-3CAB-42AF1E8C5448}"/>
          </ac:picMkLst>
        </pc:picChg>
        <pc:picChg chg="add mod">
          <ac:chgData name="Jayanth Nagaraja" userId="45dfc1e0e05e4e98" providerId="LiveId" clId="{10FA7EDE-5438-4103-9E0A-6B62E6D36CA8}" dt="2025-08-21T17:19:22.109" v="845" actId="1076"/>
          <ac:picMkLst>
            <pc:docMk/>
            <pc:sldMk cId="2891520668" sldId="272"/>
            <ac:picMk id="7" creationId="{810A0830-A29A-597A-7755-EE4A61A34540}"/>
          </ac:picMkLst>
        </pc:picChg>
        <pc:picChg chg="del">
          <ac:chgData name="Jayanth Nagaraja" userId="45dfc1e0e05e4e98" providerId="LiveId" clId="{10FA7EDE-5438-4103-9E0A-6B62E6D36CA8}" dt="2025-08-21T17:19:11.117" v="842" actId="478"/>
          <ac:picMkLst>
            <pc:docMk/>
            <pc:sldMk cId="2891520668" sldId="272"/>
            <ac:picMk id="8" creationId="{6CB2CC78-983F-497A-613A-45F49BDB771F}"/>
          </ac:picMkLst>
        </pc:picChg>
        <pc:picChg chg="add mod">
          <ac:chgData name="Jayanth Nagaraja" userId="45dfc1e0e05e4e98" providerId="LiveId" clId="{10FA7EDE-5438-4103-9E0A-6B62E6D36CA8}" dt="2025-08-21T17:19:50.993" v="848" actId="1076"/>
          <ac:picMkLst>
            <pc:docMk/>
            <pc:sldMk cId="2891520668" sldId="272"/>
            <ac:picMk id="10" creationId="{15187999-BE4D-44E5-E4AE-E93F32A5F3F8}"/>
          </ac:picMkLst>
        </pc:picChg>
      </pc:sldChg>
      <pc:sldChg chg="addSp delSp modSp add mod ord">
        <pc:chgData name="Jayanth Nagaraja" userId="45dfc1e0e05e4e98" providerId="LiveId" clId="{10FA7EDE-5438-4103-9E0A-6B62E6D36CA8}" dt="2025-08-21T17:24:04.473" v="871" actId="12"/>
        <pc:sldMkLst>
          <pc:docMk/>
          <pc:sldMk cId="2768044111" sldId="273"/>
        </pc:sldMkLst>
        <pc:spChg chg="mod">
          <ac:chgData name="Jayanth Nagaraja" userId="45dfc1e0e05e4e98" providerId="LiveId" clId="{10FA7EDE-5438-4103-9E0A-6B62E6D36CA8}" dt="2025-08-21T17:24:04.473" v="871" actId="12"/>
          <ac:spMkLst>
            <pc:docMk/>
            <pc:sldMk cId="2768044111" sldId="273"/>
            <ac:spMk id="11" creationId="{CFAAE1DF-D753-FEC4-E27A-C1E4FE3ACC39}"/>
          </ac:spMkLst>
        </pc:spChg>
        <pc:picChg chg="add mod">
          <ac:chgData name="Jayanth Nagaraja" userId="45dfc1e0e05e4e98" providerId="LiveId" clId="{10FA7EDE-5438-4103-9E0A-6B62E6D36CA8}" dt="2025-08-21T17:21:37.871" v="856" actId="1076"/>
          <ac:picMkLst>
            <pc:docMk/>
            <pc:sldMk cId="2768044111" sldId="273"/>
            <ac:picMk id="4" creationId="{F04D60C2-849A-F2A3-BDC1-673B27411B04}"/>
          </ac:picMkLst>
        </pc:picChg>
        <pc:picChg chg="del">
          <ac:chgData name="Jayanth Nagaraja" userId="45dfc1e0e05e4e98" providerId="LiveId" clId="{10FA7EDE-5438-4103-9E0A-6B62E6D36CA8}" dt="2025-08-21T17:22:20.669" v="857" actId="478"/>
          <ac:picMkLst>
            <pc:docMk/>
            <pc:sldMk cId="2768044111" sldId="273"/>
            <ac:picMk id="7" creationId="{3C923274-2A85-9CE9-1C44-2A8C73F7C126}"/>
          </ac:picMkLst>
        </pc:picChg>
        <pc:picChg chg="del">
          <ac:chgData name="Jayanth Nagaraja" userId="45dfc1e0e05e4e98" providerId="LiveId" clId="{10FA7EDE-5438-4103-9E0A-6B62E6D36CA8}" dt="2025-08-21T17:21:28.818" v="852" actId="478"/>
          <ac:picMkLst>
            <pc:docMk/>
            <pc:sldMk cId="2768044111" sldId="273"/>
            <ac:picMk id="8" creationId="{C1EF135D-1E50-2543-591B-D80CB2032F99}"/>
          </ac:picMkLst>
        </pc:picChg>
        <pc:picChg chg="add mod modCrop">
          <ac:chgData name="Jayanth Nagaraja" userId="45dfc1e0e05e4e98" providerId="LiveId" clId="{10FA7EDE-5438-4103-9E0A-6B62E6D36CA8}" dt="2025-08-21T17:23:12.613" v="868" actId="1076"/>
          <ac:picMkLst>
            <pc:docMk/>
            <pc:sldMk cId="2768044111" sldId="273"/>
            <ac:picMk id="9" creationId="{0EABE88A-24E8-E9DA-21A7-0F46C4A77732}"/>
          </ac:picMkLst>
        </pc:picChg>
        <pc:cxnChg chg="mod">
          <ac:chgData name="Jayanth Nagaraja" userId="45dfc1e0e05e4e98" providerId="LiveId" clId="{10FA7EDE-5438-4103-9E0A-6B62E6D36CA8}" dt="2025-08-21T17:22:46.494" v="863" actId="1076"/>
          <ac:cxnSpMkLst>
            <pc:docMk/>
            <pc:sldMk cId="2768044111" sldId="273"/>
            <ac:cxnSpMk id="6" creationId="{EECC75E1-0E8C-4D94-1327-4AAC5AC8F747}"/>
          </ac:cxnSpMkLst>
        </pc:cxnChg>
      </pc:sldChg>
      <pc:sldChg chg="addSp delSp modSp add mod ord">
        <pc:chgData name="Jayanth Nagaraja" userId="45dfc1e0e05e4e98" providerId="LiveId" clId="{10FA7EDE-5438-4103-9E0A-6B62E6D36CA8}" dt="2025-08-21T17:38:51.736" v="934" actId="1076"/>
        <pc:sldMkLst>
          <pc:docMk/>
          <pc:sldMk cId="1744789595" sldId="274"/>
        </pc:sldMkLst>
        <pc:spChg chg="mod">
          <ac:chgData name="Jayanth Nagaraja" userId="45dfc1e0e05e4e98" providerId="LiveId" clId="{10FA7EDE-5438-4103-9E0A-6B62E6D36CA8}" dt="2025-08-21T17:25:16.862" v="876" actId="20577"/>
          <ac:spMkLst>
            <pc:docMk/>
            <pc:sldMk cId="1744789595" sldId="274"/>
            <ac:spMk id="2" creationId="{A3EE61CC-0876-8EE6-20F4-8C0D2E70CF1C}"/>
          </ac:spMkLst>
        </pc:spChg>
        <pc:spChg chg="mod">
          <ac:chgData name="Jayanth Nagaraja" userId="45dfc1e0e05e4e98" providerId="LiveId" clId="{10FA7EDE-5438-4103-9E0A-6B62E6D36CA8}" dt="2025-08-21T17:37:35.804" v="931" actId="123"/>
          <ac:spMkLst>
            <pc:docMk/>
            <pc:sldMk cId="1744789595" sldId="274"/>
            <ac:spMk id="3" creationId="{E2CD93DA-2A91-87D9-685B-4A3DE65F800B}"/>
          </ac:spMkLst>
        </pc:spChg>
        <pc:picChg chg="add del mod">
          <ac:chgData name="Jayanth Nagaraja" userId="45dfc1e0e05e4e98" providerId="LiveId" clId="{10FA7EDE-5438-4103-9E0A-6B62E6D36CA8}" dt="2025-08-21T17:28:33.520" v="884" actId="478"/>
          <ac:picMkLst>
            <pc:docMk/>
            <pc:sldMk cId="1744789595" sldId="274"/>
            <ac:picMk id="5" creationId="{219C35FD-E5E6-F03A-C7AE-F850F29DEC22}"/>
          </ac:picMkLst>
        </pc:picChg>
        <pc:picChg chg="del">
          <ac:chgData name="Jayanth Nagaraja" userId="45dfc1e0e05e4e98" providerId="LiveId" clId="{10FA7EDE-5438-4103-9E0A-6B62E6D36CA8}" dt="2025-08-21T17:27:13.742" v="881" actId="478"/>
          <ac:picMkLst>
            <pc:docMk/>
            <pc:sldMk cId="1744789595" sldId="274"/>
            <ac:picMk id="7" creationId="{70125D04-4BDC-2D61-E3B2-95037FCE6E36}"/>
          </ac:picMkLst>
        </pc:picChg>
        <pc:picChg chg="add del">
          <ac:chgData name="Jayanth Nagaraja" userId="45dfc1e0e05e4e98" providerId="LiveId" clId="{10FA7EDE-5438-4103-9E0A-6B62E6D36CA8}" dt="2025-08-21T17:29:07.426" v="886" actId="478"/>
          <ac:picMkLst>
            <pc:docMk/>
            <pc:sldMk cId="1744789595" sldId="274"/>
            <ac:picMk id="9" creationId="{2806CD58-2EA2-CCA2-3C67-D8325886B1F7}"/>
          </ac:picMkLst>
        </pc:picChg>
        <pc:picChg chg="del">
          <ac:chgData name="Jayanth Nagaraja" userId="45dfc1e0e05e4e98" providerId="LiveId" clId="{10FA7EDE-5438-4103-9E0A-6B62E6D36CA8}" dt="2025-08-21T17:29:34.220" v="889" actId="478"/>
          <ac:picMkLst>
            <pc:docMk/>
            <pc:sldMk cId="1744789595" sldId="274"/>
            <ac:picMk id="10" creationId="{99BA8FC3-E961-C223-6AA1-29B06BEF3574}"/>
          </ac:picMkLst>
        </pc:picChg>
        <pc:picChg chg="add mod">
          <ac:chgData name="Jayanth Nagaraja" userId="45dfc1e0e05e4e98" providerId="LiveId" clId="{10FA7EDE-5438-4103-9E0A-6B62E6D36CA8}" dt="2025-08-21T17:38:51.736" v="934" actId="1076"/>
          <ac:picMkLst>
            <pc:docMk/>
            <pc:sldMk cId="1744789595" sldId="274"/>
            <ac:picMk id="12" creationId="{D3A3C0BB-C86C-0F21-5275-4EC957243730}"/>
          </ac:picMkLst>
        </pc:picChg>
        <pc:picChg chg="add mod">
          <ac:chgData name="Jayanth Nagaraja" userId="45dfc1e0e05e4e98" providerId="LiveId" clId="{10FA7EDE-5438-4103-9E0A-6B62E6D36CA8}" dt="2025-08-21T17:38:47.691" v="932" actId="1076"/>
          <ac:picMkLst>
            <pc:docMk/>
            <pc:sldMk cId="1744789595" sldId="274"/>
            <ac:picMk id="14" creationId="{EB281CC0-8817-E8A3-75E4-474C597EA3BB}"/>
          </ac:picMkLst>
        </pc:picChg>
        <pc:cxnChg chg="mod">
          <ac:chgData name="Jayanth Nagaraja" userId="45dfc1e0e05e4e98" providerId="LiveId" clId="{10FA7EDE-5438-4103-9E0A-6B62E6D36CA8}" dt="2025-08-21T17:38:49.986" v="933" actId="1076"/>
          <ac:cxnSpMkLst>
            <pc:docMk/>
            <pc:sldMk cId="1744789595" sldId="274"/>
            <ac:cxnSpMk id="6" creationId="{A73AAF1B-6323-5837-21BF-579CB46BCFF3}"/>
          </ac:cxnSpMkLst>
        </pc:cxnChg>
      </pc:sldChg>
      <pc:sldChg chg="addSp delSp modSp add mod ord">
        <pc:chgData name="Jayanth Nagaraja" userId="45dfc1e0e05e4e98" providerId="LiveId" clId="{10FA7EDE-5438-4103-9E0A-6B62E6D36CA8}" dt="2025-08-21T17:32:22.918" v="905" actId="12"/>
        <pc:sldMkLst>
          <pc:docMk/>
          <pc:sldMk cId="1753955687" sldId="275"/>
        </pc:sldMkLst>
        <pc:spChg chg="mod">
          <ac:chgData name="Jayanth Nagaraja" userId="45dfc1e0e05e4e98" providerId="LiveId" clId="{10FA7EDE-5438-4103-9E0A-6B62E6D36CA8}" dt="2025-08-21T17:32:22.918" v="905" actId="12"/>
          <ac:spMkLst>
            <pc:docMk/>
            <pc:sldMk cId="1753955687" sldId="275"/>
            <ac:spMk id="11" creationId="{2735BEDF-1704-154F-01BA-E666ED36F06F}"/>
          </ac:spMkLst>
        </pc:spChg>
        <pc:picChg chg="del">
          <ac:chgData name="Jayanth Nagaraja" userId="45dfc1e0e05e4e98" providerId="LiveId" clId="{10FA7EDE-5438-4103-9E0A-6B62E6D36CA8}" dt="2025-08-21T17:31:00.808" v="897" actId="478"/>
          <ac:picMkLst>
            <pc:docMk/>
            <pc:sldMk cId="1753955687" sldId="275"/>
            <ac:picMk id="4" creationId="{3A44546F-6EA0-731F-884A-BCFADDCDEDAA}"/>
          </ac:picMkLst>
        </pc:picChg>
        <pc:picChg chg="add mod">
          <ac:chgData name="Jayanth Nagaraja" userId="45dfc1e0e05e4e98" providerId="LiveId" clId="{10FA7EDE-5438-4103-9E0A-6B62E6D36CA8}" dt="2025-08-21T17:31:06.684" v="899" actId="1076"/>
          <ac:picMkLst>
            <pc:docMk/>
            <pc:sldMk cId="1753955687" sldId="275"/>
            <ac:picMk id="5" creationId="{67A5BE1B-869D-96A0-2340-8B9B0B09072D}"/>
          </ac:picMkLst>
        </pc:picChg>
        <pc:picChg chg="add mod">
          <ac:chgData name="Jayanth Nagaraja" userId="45dfc1e0e05e4e98" providerId="LiveId" clId="{10FA7EDE-5438-4103-9E0A-6B62E6D36CA8}" dt="2025-08-21T17:32:00.859" v="902" actId="1076"/>
          <ac:picMkLst>
            <pc:docMk/>
            <pc:sldMk cId="1753955687" sldId="275"/>
            <ac:picMk id="8" creationId="{89AA7ECC-1072-AACF-6E2F-EAD855A0D459}"/>
          </ac:picMkLst>
        </pc:picChg>
        <pc:picChg chg="del">
          <ac:chgData name="Jayanth Nagaraja" userId="45dfc1e0e05e4e98" providerId="LiveId" clId="{10FA7EDE-5438-4103-9E0A-6B62E6D36CA8}" dt="2025-08-21T17:31:08.002" v="900" actId="478"/>
          <ac:picMkLst>
            <pc:docMk/>
            <pc:sldMk cId="1753955687" sldId="275"/>
            <ac:picMk id="9" creationId="{0C306A1F-64FD-62A6-6097-6378B9F169B6}"/>
          </ac:picMkLst>
        </pc:picChg>
        <pc:cxnChg chg="mod">
          <ac:chgData name="Jayanth Nagaraja" userId="45dfc1e0e05e4e98" providerId="LiveId" clId="{10FA7EDE-5438-4103-9E0A-6B62E6D36CA8}" dt="2025-08-21T17:32:05.752" v="903" actId="1076"/>
          <ac:cxnSpMkLst>
            <pc:docMk/>
            <pc:sldMk cId="1753955687" sldId="275"/>
            <ac:cxnSpMk id="6" creationId="{6F736110-6577-E365-A92E-06411E1A91E3}"/>
          </ac:cxnSpMkLst>
        </pc:cxnChg>
      </pc:sldChg>
      <pc:sldChg chg="addSp delSp modSp add mod ord">
        <pc:chgData name="Jayanth Nagaraja" userId="45dfc1e0e05e4e98" providerId="LiveId" clId="{10FA7EDE-5438-4103-9E0A-6B62E6D36CA8}" dt="2025-08-21T17:37:21.297" v="927" actId="207"/>
        <pc:sldMkLst>
          <pc:docMk/>
          <pc:sldMk cId="2022432333" sldId="276"/>
        </pc:sldMkLst>
        <pc:spChg chg="mod">
          <ac:chgData name="Jayanth Nagaraja" userId="45dfc1e0e05e4e98" providerId="LiveId" clId="{10FA7EDE-5438-4103-9E0A-6B62E6D36CA8}" dt="2025-08-21T17:35:41.142" v="910" actId="20577"/>
          <ac:spMkLst>
            <pc:docMk/>
            <pc:sldMk cId="2022432333" sldId="276"/>
            <ac:spMk id="2" creationId="{E752BAF6-2764-FBD4-5681-2CE8A9741360}"/>
          </ac:spMkLst>
        </pc:spChg>
        <pc:spChg chg="mod">
          <ac:chgData name="Jayanth Nagaraja" userId="45dfc1e0e05e4e98" providerId="LiveId" clId="{10FA7EDE-5438-4103-9E0A-6B62E6D36CA8}" dt="2025-08-21T17:37:21.297" v="927" actId="207"/>
          <ac:spMkLst>
            <pc:docMk/>
            <pc:sldMk cId="2022432333" sldId="276"/>
            <ac:spMk id="3" creationId="{CFFE82B0-FF11-6723-A987-F1B0BBBA41C5}"/>
          </ac:spMkLst>
        </pc:spChg>
        <pc:picChg chg="add mod modCrop">
          <ac:chgData name="Jayanth Nagaraja" userId="45dfc1e0e05e4e98" providerId="LiveId" clId="{10FA7EDE-5438-4103-9E0A-6B62E6D36CA8}" dt="2025-08-21T17:36:28.252" v="918" actId="732"/>
          <ac:picMkLst>
            <pc:docMk/>
            <pc:sldMk cId="2022432333" sldId="276"/>
            <ac:picMk id="5" creationId="{235AF32B-98A8-18B3-67E2-48B4FB41FB68}"/>
          </ac:picMkLst>
        </pc:picChg>
        <pc:picChg chg="add mod">
          <ac:chgData name="Jayanth Nagaraja" userId="45dfc1e0e05e4e98" providerId="LiveId" clId="{10FA7EDE-5438-4103-9E0A-6B62E6D36CA8}" dt="2025-08-21T17:36:46.066" v="921" actId="1076"/>
          <ac:picMkLst>
            <pc:docMk/>
            <pc:sldMk cId="2022432333" sldId="276"/>
            <ac:picMk id="8" creationId="{F51B6BA9-4699-B398-C016-9BDC5A337183}"/>
          </ac:picMkLst>
        </pc:picChg>
        <pc:picChg chg="del">
          <ac:chgData name="Jayanth Nagaraja" userId="45dfc1e0e05e4e98" providerId="LiveId" clId="{10FA7EDE-5438-4103-9E0A-6B62E6D36CA8}" dt="2025-08-21T17:36:05.107" v="911" actId="478"/>
          <ac:picMkLst>
            <pc:docMk/>
            <pc:sldMk cId="2022432333" sldId="276"/>
            <ac:picMk id="12" creationId="{4A1B0F43-C5E9-63B0-91A7-4939BD5A5A7B}"/>
          </ac:picMkLst>
        </pc:picChg>
        <pc:picChg chg="del mod">
          <ac:chgData name="Jayanth Nagaraja" userId="45dfc1e0e05e4e98" providerId="LiveId" clId="{10FA7EDE-5438-4103-9E0A-6B62E6D36CA8}" dt="2025-08-21T17:36:42.686" v="919" actId="478"/>
          <ac:picMkLst>
            <pc:docMk/>
            <pc:sldMk cId="2022432333" sldId="276"/>
            <ac:picMk id="14" creationId="{A707BE90-417D-86C1-672E-F875288CB6FD}"/>
          </ac:picMkLst>
        </pc:picChg>
        <pc:cxnChg chg="mod">
          <ac:chgData name="Jayanth Nagaraja" userId="45dfc1e0e05e4e98" providerId="LiveId" clId="{10FA7EDE-5438-4103-9E0A-6B62E6D36CA8}" dt="2025-08-21T17:36:56.325" v="924" actId="1076"/>
          <ac:cxnSpMkLst>
            <pc:docMk/>
            <pc:sldMk cId="2022432333" sldId="276"/>
            <ac:cxnSpMk id="6" creationId="{CB6DD95C-4098-18B2-3EE1-4D916123DCA8}"/>
          </ac:cxnSpMkLst>
        </pc:cxnChg>
      </pc:sldChg>
      <pc:sldChg chg="addSp delSp modSp add mod ord">
        <pc:chgData name="Jayanth Nagaraja" userId="45dfc1e0e05e4e98" providerId="LiveId" clId="{10FA7EDE-5438-4103-9E0A-6B62E6D36CA8}" dt="2025-08-21T17:45:29.414" v="952" actId="1076"/>
        <pc:sldMkLst>
          <pc:docMk/>
          <pc:sldMk cId="1002121435" sldId="277"/>
        </pc:sldMkLst>
        <pc:spChg chg="mod">
          <ac:chgData name="Jayanth Nagaraja" userId="45dfc1e0e05e4e98" providerId="LiveId" clId="{10FA7EDE-5438-4103-9E0A-6B62E6D36CA8}" dt="2025-08-21T17:45:12.125" v="948" actId="1076"/>
          <ac:spMkLst>
            <pc:docMk/>
            <pc:sldMk cId="1002121435" sldId="277"/>
            <ac:spMk id="11" creationId="{A409BD3F-663F-FB2D-C0CA-E53DF2CD5320}"/>
          </ac:spMkLst>
        </pc:spChg>
        <pc:picChg chg="del">
          <ac:chgData name="Jayanth Nagaraja" userId="45dfc1e0e05e4e98" providerId="LiveId" clId="{10FA7EDE-5438-4103-9E0A-6B62E6D36CA8}" dt="2025-08-21T17:45:18.357" v="949" actId="478"/>
          <ac:picMkLst>
            <pc:docMk/>
            <pc:sldMk cId="1002121435" sldId="277"/>
            <ac:picMk id="5" creationId="{A86A8092-57A7-EF3A-2C35-5193A749CAC7}"/>
          </ac:picMkLst>
        </pc:picChg>
        <pc:picChg chg="add mod modCrop">
          <ac:chgData name="Jayanth Nagaraja" userId="45dfc1e0e05e4e98" providerId="LiveId" clId="{10FA7EDE-5438-4103-9E0A-6B62E6D36CA8}" dt="2025-08-21T17:43:47.684" v="944" actId="732"/>
          <ac:picMkLst>
            <pc:docMk/>
            <pc:sldMk cId="1002121435" sldId="277"/>
            <ac:picMk id="7" creationId="{E4E499A8-564F-0F96-EB92-558D29590AD4}"/>
          </ac:picMkLst>
        </pc:picChg>
        <pc:picChg chg="del">
          <ac:chgData name="Jayanth Nagaraja" userId="45dfc1e0e05e4e98" providerId="LiveId" clId="{10FA7EDE-5438-4103-9E0A-6B62E6D36CA8}" dt="2025-08-21T17:43:14.796" v="938" actId="478"/>
          <ac:picMkLst>
            <pc:docMk/>
            <pc:sldMk cId="1002121435" sldId="277"/>
            <ac:picMk id="8" creationId="{7B28DEB6-7CB0-A3DA-71B3-9C6B8CEEC4EA}"/>
          </ac:picMkLst>
        </pc:picChg>
        <pc:picChg chg="add mod">
          <ac:chgData name="Jayanth Nagaraja" userId="45dfc1e0e05e4e98" providerId="LiveId" clId="{10FA7EDE-5438-4103-9E0A-6B62E6D36CA8}" dt="2025-08-21T17:45:24.643" v="951" actId="1076"/>
          <ac:picMkLst>
            <pc:docMk/>
            <pc:sldMk cId="1002121435" sldId="277"/>
            <ac:picMk id="9" creationId="{CF821F32-52F4-C463-DAD9-18C1CB5505A7}"/>
          </ac:picMkLst>
        </pc:picChg>
        <pc:cxnChg chg="mod">
          <ac:chgData name="Jayanth Nagaraja" userId="45dfc1e0e05e4e98" providerId="LiveId" clId="{10FA7EDE-5438-4103-9E0A-6B62E6D36CA8}" dt="2025-08-21T17:45:29.414" v="952" actId="1076"/>
          <ac:cxnSpMkLst>
            <pc:docMk/>
            <pc:sldMk cId="1002121435" sldId="277"/>
            <ac:cxnSpMk id="6" creationId="{8AAF7A32-EAE8-4563-78EB-74D06C3FBABB}"/>
          </ac:cxnSpMkLst>
        </pc:cxnChg>
      </pc:sldChg>
      <pc:sldChg chg="addSp delSp modSp add mod ord">
        <pc:chgData name="Jayanth Nagaraja" userId="45dfc1e0e05e4e98" providerId="LiveId" clId="{10FA7EDE-5438-4103-9E0A-6B62E6D36CA8}" dt="2025-08-21T17:50:25.208" v="978" actId="1076"/>
        <pc:sldMkLst>
          <pc:docMk/>
          <pc:sldMk cId="2626591053" sldId="278"/>
        </pc:sldMkLst>
        <pc:spChg chg="mod">
          <ac:chgData name="Jayanth Nagaraja" userId="45dfc1e0e05e4e98" providerId="LiveId" clId="{10FA7EDE-5438-4103-9E0A-6B62E6D36CA8}" dt="2025-08-21T17:48:33.650" v="958" actId="20577"/>
          <ac:spMkLst>
            <pc:docMk/>
            <pc:sldMk cId="2626591053" sldId="278"/>
            <ac:spMk id="2" creationId="{16FEBA38-859F-9C1C-95D6-BABD2B695D39}"/>
          </ac:spMkLst>
        </pc:spChg>
        <pc:spChg chg="mod">
          <ac:chgData name="Jayanth Nagaraja" userId="45dfc1e0e05e4e98" providerId="LiveId" clId="{10FA7EDE-5438-4103-9E0A-6B62E6D36CA8}" dt="2025-08-21T17:49:31.892" v="968" actId="5793"/>
          <ac:spMkLst>
            <pc:docMk/>
            <pc:sldMk cId="2626591053" sldId="278"/>
            <ac:spMk id="3" creationId="{06C27991-C4C6-7FDF-EF56-472538D59F08}"/>
          </ac:spMkLst>
        </pc:spChg>
        <pc:picChg chg="del">
          <ac:chgData name="Jayanth Nagaraja" userId="45dfc1e0e05e4e98" providerId="LiveId" clId="{10FA7EDE-5438-4103-9E0A-6B62E6D36CA8}" dt="2025-08-21T17:49:27.028" v="965" actId="478"/>
          <ac:picMkLst>
            <pc:docMk/>
            <pc:sldMk cId="2626591053" sldId="278"/>
            <ac:picMk id="5" creationId="{A65A4635-A3D8-0394-E696-682BDB248C69}"/>
          </ac:picMkLst>
        </pc:picChg>
        <pc:picChg chg="add mod modCrop">
          <ac:chgData name="Jayanth Nagaraja" userId="45dfc1e0e05e4e98" providerId="LiveId" clId="{10FA7EDE-5438-4103-9E0A-6B62E6D36CA8}" dt="2025-08-21T17:49:49.465" v="972" actId="1076"/>
          <ac:picMkLst>
            <pc:docMk/>
            <pc:sldMk cId="2626591053" sldId="278"/>
            <ac:picMk id="7" creationId="{6776ACC0-BB64-6C90-2865-AB28F8A837A0}"/>
          </ac:picMkLst>
        </pc:picChg>
        <pc:picChg chg="del">
          <ac:chgData name="Jayanth Nagaraja" userId="45dfc1e0e05e4e98" providerId="LiveId" clId="{10FA7EDE-5438-4103-9E0A-6B62E6D36CA8}" dt="2025-08-21T17:50:16.151" v="974" actId="478"/>
          <ac:picMkLst>
            <pc:docMk/>
            <pc:sldMk cId="2626591053" sldId="278"/>
            <ac:picMk id="8" creationId="{DFB7CDC8-CE33-B4DF-00AA-4C22F1E46A36}"/>
          </ac:picMkLst>
        </pc:picChg>
        <pc:picChg chg="add mod">
          <ac:chgData name="Jayanth Nagaraja" userId="45dfc1e0e05e4e98" providerId="LiveId" clId="{10FA7EDE-5438-4103-9E0A-6B62E6D36CA8}" dt="2025-08-21T17:50:25.208" v="978" actId="1076"/>
          <ac:picMkLst>
            <pc:docMk/>
            <pc:sldMk cId="2626591053" sldId="278"/>
            <ac:picMk id="10" creationId="{863A016D-862E-B86F-8402-D9838D7DFC6B}"/>
          </ac:picMkLst>
        </pc:picChg>
        <pc:cxnChg chg="mod">
          <ac:chgData name="Jayanth Nagaraja" userId="45dfc1e0e05e4e98" providerId="LiveId" clId="{10FA7EDE-5438-4103-9E0A-6B62E6D36CA8}" dt="2025-08-21T17:50:23.121" v="977" actId="1076"/>
          <ac:cxnSpMkLst>
            <pc:docMk/>
            <pc:sldMk cId="2626591053" sldId="278"/>
            <ac:cxnSpMk id="6" creationId="{766E1066-2EF1-2D86-9839-195AFEFE9C6B}"/>
          </ac:cxnSpMkLst>
        </pc:cxnChg>
      </pc:sldChg>
      <pc:sldChg chg="addSp delSp modSp add mod ord">
        <pc:chgData name="Jayanth Nagaraja" userId="45dfc1e0e05e4e98" providerId="LiveId" clId="{10FA7EDE-5438-4103-9E0A-6B62E6D36CA8}" dt="2025-08-21T18:17:53.728" v="1252" actId="1076"/>
        <pc:sldMkLst>
          <pc:docMk/>
          <pc:sldMk cId="850564079" sldId="279"/>
        </pc:sldMkLst>
        <pc:spChg chg="mod">
          <ac:chgData name="Jayanth Nagaraja" userId="45dfc1e0e05e4e98" providerId="LiveId" clId="{10FA7EDE-5438-4103-9E0A-6B62E6D36CA8}" dt="2025-08-21T18:11:52.451" v="1079" actId="14100"/>
          <ac:spMkLst>
            <pc:docMk/>
            <pc:sldMk cId="850564079" sldId="279"/>
            <ac:spMk id="2" creationId="{DA8CB5E2-5FEE-DFF8-E480-E110694BED30}"/>
          </ac:spMkLst>
        </pc:spChg>
        <pc:spChg chg="mod">
          <ac:chgData name="Jayanth Nagaraja" userId="45dfc1e0e05e4e98" providerId="LiveId" clId="{10FA7EDE-5438-4103-9E0A-6B62E6D36CA8}" dt="2025-08-21T18:16:28.111" v="1239" actId="14100"/>
          <ac:spMkLst>
            <pc:docMk/>
            <pc:sldMk cId="850564079" sldId="279"/>
            <ac:spMk id="3" creationId="{6C20424E-944C-AD64-E452-E2F016CDA143}"/>
          </ac:spMkLst>
        </pc:spChg>
        <pc:spChg chg="del mod">
          <ac:chgData name="Jayanth Nagaraja" userId="45dfc1e0e05e4e98" providerId="LiveId" clId="{10FA7EDE-5438-4103-9E0A-6B62E6D36CA8}" dt="2025-08-21T17:51:30.474" v="995" actId="478"/>
          <ac:spMkLst>
            <pc:docMk/>
            <pc:sldMk cId="850564079" sldId="279"/>
            <ac:spMk id="11" creationId="{9166792E-0F5B-A087-28F6-247DC0A67553}"/>
          </ac:spMkLst>
        </pc:spChg>
        <pc:spChg chg="add mod">
          <ac:chgData name="Jayanth Nagaraja" userId="45dfc1e0e05e4e98" providerId="LiveId" clId="{10FA7EDE-5438-4103-9E0A-6B62E6D36CA8}" dt="2025-08-21T18:17:53.728" v="1252" actId="1076"/>
          <ac:spMkLst>
            <pc:docMk/>
            <pc:sldMk cId="850564079" sldId="279"/>
            <ac:spMk id="41" creationId="{D1854017-6DB7-8229-1828-24AAB5287F1E}"/>
          </ac:spMkLst>
        </pc:spChg>
        <pc:spChg chg="add mod">
          <ac:chgData name="Jayanth Nagaraja" userId="45dfc1e0e05e4e98" providerId="LiveId" clId="{10FA7EDE-5438-4103-9E0A-6B62E6D36CA8}" dt="2025-08-21T18:16:59.762" v="1245" actId="14100"/>
          <ac:spMkLst>
            <pc:docMk/>
            <pc:sldMk cId="850564079" sldId="279"/>
            <ac:spMk id="43" creationId="{BC63180F-B4CF-9C1E-6057-84392B6E9ACE}"/>
          </ac:spMkLst>
        </pc:spChg>
        <pc:spChg chg="add mod">
          <ac:chgData name="Jayanth Nagaraja" userId="45dfc1e0e05e4e98" providerId="LiveId" clId="{10FA7EDE-5438-4103-9E0A-6B62E6D36CA8}" dt="2025-08-21T18:17:48.930" v="1251" actId="1076"/>
          <ac:spMkLst>
            <pc:docMk/>
            <pc:sldMk cId="850564079" sldId="279"/>
            <ac:spMk id="45" creationId="{52DCFCB1-785D-40DD-C044-9EB13F3C9FD2}"/>
          </ac:spMkLst>
        </pc:spChg>
        <pc:picChg chg="add mod">
          <ac:chgData name="Jayanth Nagaraja" userId="45dfc1e0e05e4e98" providerId="LiveId" clId="{10FA7EDE-5438-4103-9E0A-6B62E6D36CA8}" dt="2025-08-21T18:14:47.966" v="1225" actId="1076"/>
          <ac:picMkLst>
            <pc:docMk/>
            <pc:sldMk cId="850564079" sldId="279"/>
            <ac:picMk id="4" creationId="{F01747A1-A829-733F-C9DC-88F2D33A77ED}"/>
          </ac:picMkLst>
        </pc:picChg>
        <pc:picChg chg="del">
          <ac:chgData name="Jayanth Nagaraja" userId="45dfc1e0e05e4e98" providerId="LiveId" clId="{10FA7EDE-5438-4103-9E0A-6B62E6D36CA8}" dt="2025-08-21T17:50:47.395" v="984" actId="478"/>
          <ac:picMkLst>
            <pc:docMk/>
            <pc:sldMk cId="850564079" sldId="279"/>
            <ac:picMk id="7" creationId="{BA745490-3B8A-C8BC-B422-A694F54825D6}"/>
          </ac:picMkLst>
        </pc:picChg>
        <pc:picChg chg="add del mod">
          <ac:chgData name="Jayanth Nagaraja" userId="45dfc1e0e05e4e98" providerId="LiveId" clId="{10FA7EDE-5438-4103-9E0A-6B62E6D36CA8}" dt="2025-08-21T18:10:26.054" v="1063" actId="478"/>
          <ac:picMkLst>
            <pc:docMk/>
            <pc:sldMk cId="850564079" sldId="279"/>
            <ac:picMk id="8" creationId="{726C2B6F-5895-4A91-36D6-6E455DA052EB}"/>
          </ac:picMkLst>
        </pc:picChg>
        <pc:picChg chg="del">
          <ac:chgData name="Jayanth Nagaraja" userId="45dfc1e0e05e4e98" providerId="LiveId" clId="{10FA7EDE-5438-4103-9E0A-6B62E6D36CA8}" dt="2025-08-21T17:50:37.974" v="982" actId="478"/>
          <ac:picMkLst>
            <pc:docMk/>
            <pc:sldMk cId="850564079" sldId="279"/>
            <ac:picMk id="9" creationId="{A69B4D73-864A-0A40-F2DE-01932759E958}"/>
          </ac:picMkLst>
        </pc:picChg>
        <pc:picChg chg="add del mod">
          <ac:chgData name="Jayanth Nagaraja" userId="45dfc1e0e05e4e98" providerId="LiveId" clId="{10FA7EDE-5438-4103-9E0A-6B62E6D36CA8}" dt="2025-08-21T18:07:33.391" v="1037" actId="478"/>
          <ac:picMkLst>
            <pc:docMk/>
            <pc:sldMk cId="850564079" sldId="279"/>
            <ac:picMk id="12" creationId="{4F031381-3C1A-5EC4-5F89-07E2BA7E4A17}"/>
          </ac:picMkLst>
        </pc:picChg>
        <pc:picChg chg="add del mod">
          <ac:chgData name="Jayanth Nagaraja" userId="45dfc1e0e05e4e98" providerId="LiveId" clId="{10FA7EDE-5438-4103-9E0A-6B62E6D36CA8}" dt="2025-08-21T18:09:21.926" v="1049" actId="478"/>
          <ac:picMkLst>
            <pc:docMk/>
            <pc:sldMk cId="850564079" sldId="279"/>
            <ac:picMk id="14" creationId="{5E3BA48A-6BB9-0281-38FB-CBB5B2B854BB}"/>
          </ac:picMkLst>
        </pc:picChg>
        <pc:picChg chg="add del mod">
          <ac:chgData name="Jayanth Nagaraja" userId="45dfc1e0e05e4e98" providerId="LiveId" clId="{10FA7EDE-5438-4103-9E0A-6B62E6D36CA8}" dt="2025-08-21T18:08:01.535" v="1042" actId="478"/>
          <ac:picMkLst>
            <pc:docMk/>
            <pc:sldMk cId="850564079" sldId="279"/>
            <ac:picMk id="23" creationId="{8991A8BE-857D-937B-F526-9BCC91624ABE}"/>
          </ac:picMkLst>
        </pc:picChg>
        <pc:picChg chg="add mod">
          <ac:chgData name="Jayanth Nagaraja" userId="45dfc1e0e05e4e98" providerId="LiveId" clId="{10FA7EDE-5438-4103-9E0A-6B62E6D36CA8}" dt="2025-08-21T18:13:46.708" v="1204" actId="1035"/>
          <ac:picMkLst>
            <pc:docMk/>
            <pc:sldMk cId="850564079" sldId="279"/>
            <ac:picMk id="25" creationId="{ECDCDE55-C71A-06FE-D5CB-2ACA29F9D618}"/>
          </ac:picMkLst>
        </pc:picChg>
        <pc:picChg chg="add mod">
          <ac:chgData name="Jayanth Nagaraja" userId="45dfc1e0e05e4e98" providerId="LiveId" clId="{10FA7EDE-5438-4103-9E0A-6B62E6D36CA8}" dt="2025-08-21T18:13:46.708" v="1204" actId="1035"/>
          <ac:picMkLst>
            <pc:docMk/>
            <pc:sldMk cId="850564079" sldId="279"/>
            <ac:picMk id="27" creationId="{4948A527-A8FA-CBE0-B8D0-CAF535D18054}"/>
          </ac:picMkLst>
        </pc:picChg>
        <pc:picChg chg="add mod modCrop">
          <ac:chgData name="Jayanth Nagaraja" userId="45dfc1e0e05e4e98" providerId="LiveId" clId="{10FA7EDE-5438-4103-9E0A-6B62E6D36CA8}" dt="2025-08-21T18:13:46.708" v="1204" actId="1035"/>
          <ac:picMkLst>
            <pc:docMk/>
            <pc:sldMk cId="850564079" sldId="279"/>
            <ac:picMk id="29" creationId="{9BA167AC-29BF-A815-A542-2C2FDCEDC43A}"/>
          </ac:picMkLst>
        </pc:picChg>
        <pc:cxnChg chg="del">
          <ac:chgData name="Jayanth Nagaraja" userId="45dfc1e0e05e4e98" providerId="LiveId" clId="{10FA7EDE-5438-4103-9E0A-6B62E6D36CA8}" dt="2025-08-21T17:50:49.672" v="985" actId="478"/>
          <ac:cxnSpMkLst>
            <pc:docMk/>
            <pc:sldMk cId="850564079" sldId="279"/>
            <ac:cxnSpMk id="6" creationId="{37AF5B6E-EF47-722A-A442-0AA79FE3F096}"/>
          </ac:cxnSpMkLst>
        </pc:cxnChg>
        <pc:cxnChg chg="add mod">
          <ac:chgData name="Jayanth Nagaraja" userId="45dfc1e0e05e4e98" providerId="LiveId" clId="{10FA7EDE-5438-4103-9E0A-6B62E6D36CA8}" dt="2025-08-21T18:14:08.140" v="1220" actId="1038"/>
          <ac:cxnSpMkLst>
            <pc:docMk/>
            <pc:sldMk cId="850564079" sldId="279"/>
            <ac:cxnSpMk id="16" creationId="{90682A64-F8DB-537C-9CB3-E9A60902EE8C}"/>
          </ac:cxnSpMkLst>
        </pc:cxnChg>
        <pc:cxnChg chg="add mod">
          <ac:chgData name="Jayanth Nagaraja" userId="45dfc1e0e05e4e98" providerId="LiveId" clId="{10FA7EDE-5438-4103-9E0A-6B62E6D36CA8}" dt="2025-08-21T18:15:17.871" v="1232" actId="14100"/>
          <ac:cxnSpMkLst>
            <pc:docMk/>
            <pc:sldMk cId="850564079" sldId="279"/>
            <ac:cxnSpMk id="18" creationId="{A5DE4129-81EB-2F22-27B7-0CDDA8168EAF}"/>
          </ac:cxnSpMkLst>
        </pc:cxnChg>
        <pc:cxnChg chg="add mod">
          <ac:chgData name="Jayanth Nagaraja" userId="45dfc1e0e05e4e98" providerId="LiveId" clId="{10FA7EDE-5438-4103-9E0A-6B62E6D36CA8}" dt="2025-08-21T18:15:06.075" v="1228" actId="14100"/>
          <ac:cxnSpMkLst>
            <pc:docMk/>
            <pc:sldMk cId="850564079" sldId="279"/>
            <ac:cxnSpMk id="19" creationId="{A86B765F-A008-8116-FF6D-D42130C6FA97}"/>
          </ac:cxnSpMkLst>
        </pc:cxnChg>
        <pc:cxnChg chg="add mod">
          <ac:chgData name="Jayanth Nagaraja" userId="45dfc1e0e05e4e98" providerId="LiveId" clId="{10FA7EDE-5438-4103-9E0A-6B62E6D36CA8}" dt="2025-08-21T18:13:46.708" v="1204" actId="1035"/>
          <ac:cxnSpMkLst>
            <pc:docMk/>
            <pc:sldMk cId="850564079" sldId="279"/>
            <ac:cxnSpMk id="20" creationId="{C50DA532-87F6-1536-B5BD-F883AAD7AC71}"/>
          </ac:cxnSpMkLst>
        </pc:cxnChg>
        <pc:cxnChg chg="add mod">
          <ac:chgData name="Jayanth Nagaraja" userId="45dfc1e0e05e4e98" providerId="LiveId" clId="{10FA7EDE-5438-4103-9E0A-6B62E6D36CA8}" dt="2025-08-21T18:13:46.708" v="1204" actId="1035"/>
          <ac:cxnSpMkLst>
            <pc:docMk/>
            <pc:sldMk cId="850564079" sldId="279"/>
            <ac:cxnSpMk id="21" creationId="{0F3008FE-2F78-A70E-34B7-1E374087C9B3}"/>
          </ac:cxnSpMkLst>
        </pc:cxnChg>
      </pc:sldChg>
      <pc:sldChg chg="delSp modSp new mod">
        <pc:chgData name="Jayanth Nagaraja" userId="45dfc1e0e05e4e98" providerId="LiveId" clId="{10FA7EDE-5438-4103-9E0A-6B62E6D36CA8}" dt="2025-08-21T18:21:25.841" v="1281" actId="1076"/>
        <pc:sldMkLst>
          <pc:docMk/>
          <pc:sldMk cId="1890082125" sldId="280"/>
        </pc:sldMkLst>
        <pc:spChg chg="del">
          <ac:chgData name="Jayanth Nagaraja" userId="45dfc1e0e05e4e98" providerId="LiveId" clId="{10FA7EDE-5438-4103-9E0A-6B62E6D36CA8}" dt="2025-08-21T18:20:22.355" v="1269" actId="478"/>
          <ac:spMkLst>
            <pc:docMk/>
            <pc:sldMk cId="1890082125" sldId="280"/>
            <ac:spMk id="2" creationId="{5A6B0BD9-17FA-BFBE-B30A-457F783F1CCE}"/>
          </ac:spMkLst>
        </pc:spChg>
        <pc:spChg chg="mod">
          <ac:chgData name="Jayanth Nagaraja" userId="45dfc1e0e05e4e98" providerId="LiveId" clId="{10FA7EDE-5438-4103-9E0A-6B62E6D36CA8}" dt="2025-08-21T18:21:25.841" v="1281" actId="1076"/>
          <ac:spMkLst>
            <pc:docMk/>
            <pc:sldMk cId="1890082125" sldId="280"/>
            <ac:spMk id="3" creationId="{08085B3A-B891-A9C3-BACD-0C95D78958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449BB-19D7-45FE-B8AB-85014FCC669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4E18F-2128-4711-8286-221FB465C0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1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4E18F-2128-4711-8286-221FB465C0D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60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2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9359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586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99255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830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13586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8360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34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18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44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0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50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2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5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0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1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9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48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  <p:sldLayoutId id="2147484134" r:id="rId14"/>
    <p:sldLayoutId id="2147484135" r:id="rId15"/>
    <p:sldLayoutId id="2147484136" r:id="rId16"/>
    <p:sldLayoutId id="21474841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873C-A209-BF54-DD69-4F17DC34C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Consumer Goods</a:t>
            </a:r>
            <a:br>
              <a:rPr lang="en-US" dirty="0"/>
            </a:br>
            <a:r>
              <a:rPr lang="en-US" dirty="0"/>
              <a:t>Ad-Hoc Analysis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363CC-37A5-D0DA-1CF8-A658A17A86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Created by : Jayanth Nagaraja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579EFE8-CFAB-6A51-B826-03F748CD35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9" y="197126"/>
            <a:ext cx="627061" cy="581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E5C19-F7A6-EAEC-F8C2-B2B419F38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012" y="2110125"/>
            <a:ext cx="950664" cy="7922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382BF-7C8D-A828-B0B9-535F329A1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93" y="2929863"/>
            <a:ext cx="809247" cy="709745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FB67C2EA-4D47-D9B8-7693-90A1C1D0281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138" y="5977467"/>
            <a:ext cx="746262" cy="71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A916-6B31-B0BB-4FF9-25B93B60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AD-hoc request 4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C7690-676E-1E4A-847E-0378102C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7067"/>
            <a:ext cx="9877108" cy="482058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Follow-up: Which segment had the most increase in unique products in 2021 vs 2020? The final output contains these fields,			    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segment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product_count_2020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product_count_2021				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difference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E2547-1445-6A38-C485-797F039A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669792"/>
            <a:ext cx="4513972" cy="225698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E5BD15-EBC7-D245-43B0-E7059A9FE3F6}"/>
              </a:ext>
            </a:extLst>
          </p:cNvPr>
          <p:cNvCxnSpPr>
            <a:cxnSpLocks/>
          </p:cNvCxnSpPr>
          <p:nvPr/>
        </p:nvCxnSpPr>
        <p:spPr>
          <a:xfrm>
            <a:off x="5413248" y="4699227"/>
            <a:ext cx="1197864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CFF4EE2A-1309-64F7-6FB5-A502B499F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76" y="3908541"/>
            <a:ext cx="3905795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6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EC52-1065-6DD3-3C2C-DA4896DC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9922828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2DA8-2EC3-2C6D-8504-539A6FE5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7067"/>
            <a:ext cx="10087420" cy="49851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Accessories saw the most significant rise in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Storage and networking are undergoing slower growth compared to other segments.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EB7EA-7840-076F-40E1-B7E8C6898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034021"/>
            <a:ext cx="3905795" cy="158137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2FA096-8FC2-C274-3646-9F78B3E0562A}"/>
              </a:ext>
            </a:extLst>
          </p:cNvPr>
          <p:cNvCxnSpPr>
            <a:cxnSpLocks/>
          </p:cNvCxnSpPr>
          <p:nvPr/>
        </p:nvCxnSpPr>
        <p:spPr>
          <a:xfrm>
            <a:off x="4814316" y="2785083"/>
            <a:ext cx="1197864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BE5EAC5-715F-F3EB-5B05-4E78DE05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78" t="2756" r="9330" b="2111"/>
          <a:stretch>
            <a:fillRect/>
          </a:stretch>
        </p:blipFill>
        <p:spPr>
          <a:xfrm>
            <a:off x="6236489" y="1960368"/>
            <a:ext cx="4178808" cy="16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5B87-8EC9-D095-098D-EC0DDC16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8534400" cy="1507067"/>
          </a:xfrm>
        </p:spPr>
        <p:txBody>
          <a:bodyPr/>
          <a:lstStyle/>
          <a:p>
            <a:r>
              <a:rPr lang="en-US" dirty="0"/>
              <a:t>Ad-hoc request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015C8-058C-AA0B-DAC6-FA5BFDBA3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7068"/>
            <a:ext cx="10608628" cy="45130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Get the products that have the highest and lowest manufacturing costs.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The final output should contain these fields,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</a:t>
            </a:r>
            <a:r>
              <a:rPr lang="en-US" dirty="0" err="1">
                <a:solidFill>
                  <a:srgbClr val="000000"/>
                </a:solidFill>
              </a:rPr>
              <a:t>product_code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product </a:t>
            </a:r>
            <a:r>
              <a:rPr lang="en-US" dirty="0" err="1">
                <a:solidFill>
                  <a:srgbClr val="000000"/>
                </a:solidFill>
              </a:rPr>
              <a:t>manufacturing_cost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789BA-DCA5-AA40-236F-268B910D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3229332"/>
            <a:ext cx="5480800" cy="212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420462-B5AB-4CEB-98C9-61AEADD8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8135" y="3547043"/>
            <a:ext cx="3600953" cy="95263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E43377-AC41-9F7B-6137-7A43FEE4D3DA}"/>
              </a:ext>
            </a:extLst>
          </p:cNvPr>
          <p:cNvCxnSpPr>
            <a:cxnSpLocks/>
          </p:cNvCxnSpPr>
          <p:nvPr/>
        </p:nvCxnSpPr>
        <p:spPr>
          <a:xfrm>
            <a:off x="6293028" y="4023359"/>
            <a:ext cx="990168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1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8B83-764D-A040-298F-B39A7030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9611932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AF76C-763E-8209-41AE-773D8A28A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7067"/>
            <a:ext cx="9611932" cy="4582837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AQ Home Allin1 Gen2 (Variant: Plus 3) 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Personal desktop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has the highest manufacturing cost.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AQ Master wired x1 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(Variant: Standard 1)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Mouse 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incurs the lowest manufacturing cost</a:t>
            </a:r>
            <a:r>
              <a:rPr lang="en-US" sz="2200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A67E8-3583-5208-BC0F-79F0C4BD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2369536"/>
            <a:ext cx="3600953" cy="95263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44C6CF-C7C6-4693-2391-3449DD033F22}"/>
              </a:ext>
            </a:extLst>
          </p:cNvPr>
          <p:cNvCxnSpPr>
            <a:cxnSpLocks/>
          </p:cNvCxnSpPr>
          <p:nvPr/>
        </p:nvCxnSpPr>
        <p:spPr>
          <a:xfrm>
            <a:off x="4683684" y="2843783"/>
            <a:ext cx="990168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28BCDB-8F90-5E92-D96D-2A3D21F2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24" y="2072150"/>
            <a:ext cx="4515480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3D51-FFF6-0162-962B-A0C8A1DA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8534400" cy="1507067"/>
          </a:xfrm>
        </p:spPr>
        <p:txBody>
          <a:bodyPr/>
          <a:lstStyle/>
          <a:p>
            <a:r>
              <a:rPr lang="en-US" dirty="0"/>
              <a:t>Ad-hoc Request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F8FD-8620-7B91-AB01-CCEA19D47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Generate a report which contains the top 5 customers who received an average high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pre_invoice_discount_pct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the fiscal year 2021 and in the Indian market.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The final output contains these fields,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customer_code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customer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average_discount_percentage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F6172-10A3-E08A-A8DD-8A1E21B95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1" r="3878"/>
          <a:stretch>
            <a:fillRect/>
          </a:stretch>
        </p:blipFill>
        <p:spPr>
          <a:xfrm>
            <a:off x="679993" y="3702252"/>
            <a:ext cx="5655941" cy="12903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E4C24E-E638-1D67-4010-CA0ED7F1DE87}"/>
              </a:ext>
            </a:extLst>
          </p:cNvPr>
          <p:cNvCxnSpPr>
            <a:cxnSpLocks/>
          </p:cNvCxnSpPr>
          <p:nvPr/>
        </p:nvCxnSpPr>
        <p:spPr>
          <a:xfrm>
            <a:off x="6563296" y="4347435"/>
            <a:ext cx="990168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C2864C4-9242-135C-D9D6-D8BCFE524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826" y="3725617"/>
            <a:ext cx="346758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1DED-63E7-C91F-7FDA-09257567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F8BA-27B8-703C-F9D3-F477E02C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9456484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E3BB-A795-B8A8-90FA-CDB1AF07E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5571D-0DF8-ABD5-BC5F-1E39A425C254}"/>
              </a:ext>
            </a:extLst>
          </p:cNvPr>
          <p:cNvCxnSpPr>
            <a:cxnSpLocks/>
          </p:cNvCxnSpPr>
          <p:nvPr/>
        </p:nvCxnSpPr>
        <p:spPr>
          <a:xfrm>
            <a:off x="4931156" y="2610612"/>
            <a:ext cx="867031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EF27073-2969-772D-BF24-54250DFE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79" y="1977110"/>
            <a:ext cx="3548153" cy="12964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E2318-6764-C38D-2CB6-CA3C3DE4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22" t="2424" r="1784" b="2145"/>
          <a:stretch>
            <a:fillRect/>
          </a:stretch>
        </p:blipFill>
        <p:spPr>
          <a:xfrm>
            <a:off x="6249988" y="1298449"/>
            <a:ext cx="4687013" cy="28529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BFC6E8-66A6-E9BA-6219-62824AA1A290}"/>
              </a:ext>
            </a:extLst>
          </p:cNvPr>
          <p:cNvSpPr txBox="1"/>
          <p:nvPr/>
        </p:nvSpPr>
        <p:spPr>
          <a:xfrm>
            <a:off x="684212" y="4615256"/>
            <a:ext cx="8331772" cy="870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Flipkart</a:t>
            </a:r>
            <a:r>
              <a:rPr lang="en-US" sz="1800" dirty="0"/>
              <a:t> received the </a:t>
            </a:r>
            <a:r>
              <a:rPr lang="en-US" sz="1800" b="1" dirty="0"/>
              <a:t>highest</a:t>
            </a:r>
            <a:r>
              <a:rPr lang="en-US" sz="1800" dirty="0"/>
              <a:t> average pre-invoice discount.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Amazon </a:t>
            </a:r>
            <a:r>
              <a:rPr lang="en-US" sz="1800" dirty="0"/>
              <a:t>received the </a:t>
            </a:r>
            <a:r>
              <a:rPr lang="en-US" sz="1800" b="1" dirty="0"/>
              <a:t>lowest</a:t>
            </a:r>
            <a:r>
              <a:rPr lang="en-US" sz="1800" dirty="0"/>
              <a:t> average pre-invoice discount.</a:t>
            </a:r>
          </a:p>
        </p:txBody>
      </p:sp>
    </p:spTree>
    <p:extLst>
      <p:ext uri="{BB962C8B-B14F-4D97-AF65-F5344CB8AC3E}">
        <p14:creationId xmlns:p14="http://schemas.microsoft.com/office/powerpoint/2010/main" val="1600516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35B5A-1C8B-406F-694C-7CF4F851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AED4-585C-8D75-F70D-02E3C5AC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8534400" cy="1507067"/>
          </a:xfrm>
        </p:spPr>
        <p:txBody>
          <a:bodyPr/>
          <a:lstStyle/>
          <a:p>
            <a:r>
              <a:rPr lang="en-US" dirty="0"/>
              <a:t>Ad-hoc Request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A5EC0-0113-806E-E7B3-9B37BEA87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complete report of the Gross sales amount for the customer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Atliq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Exclusive” for each month. This analysis helps to get an idea of low and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high-performing months and make strategic decisions. The final report contains these columns: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Month, Year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Gross sales Amount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9C12-6AAC-CCEB-3E61-9290A37C517B}"/>
              </a:ext>
            </a:extLst>
          </p:cNvPr>
          <p:cNvCxnSpPr>
            <a:cxnSpLocks/>
          </p:cNvCxnSpPr>
          <p:nvPr/>
        </p:nvCxnSpPr>
        <p:spPr>
          <a:xfrm>
            <a:off x="6563296" y="4347435"/>
            <a:ext cx="990168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10A0830-A29A-597A-7755-EE4A61A34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641" y="2805515"/>
            <a:ext cx="2355942" cy="34843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187999-BE4D-44E5-E4AE-E93F32A5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867195"/>
            <a:ext cx="5363830" cy="11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2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58B2D-57B5-9CCC-9DE0-537C8A5E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3AB5-529F-2192-AF48-534AD091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9456484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2F84-76D8-ABDF-9032-05303CD7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CC75E1-0E8C-4D94-1327-4AAC5AC8F747}"/>
              </a:ext>
            </a:extLst>
          </p:cNvPr>
          <p:cNvCxnSpPr>
            <a:cxnSpLocks/>
          </p:cNvCxnSpPr>
          <p:nvPr/>
        </p:nvCxnSpPr>
        <p:spPr>
          <a:xfrm>
            <a:off x="3212084" y="2574036"/>
            <a:ext cx="867031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AAE1DF-D753-FEC4-E27A-C1E4FE3ACC39}"/>
              </a:ext>
            </a:extLst>
          </p:cNvPr>
          <p:cNvSpPr txBox="1"/>
          <p:nvPr/>
        </p:nvSpPr>
        <p:spPr>
          <a:xfrm>
            <a:off x="684212" y="4615256"/>
            <a:ext cx="8450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AtliQ</a:t>
            </a:r>
            <a:r>
              <a:rPr lang="en-US" dirty="0"/>
              <a:t> Exclusive sold the most stuff in </a:t>
            </a:r>
            <a:r>
              <a:rPr lang="en-US" b="1" dirty="0"/>
              <a:t>November 2020 </a:t>
            </a:r>
            <a:r>
              <a:rPr lang="en-US" dirty="0"/>
              <a:t>and the least in </a:t>
            </a:r>
            <a:r>
              <a:rPr lang="en-US" b="1" dirty="0"/>
              <a:t>March 2020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Sales dropped from March to August because of </a:t>
            </a:r>
            <a:r>
              <a:rPr lang="en-US" b="1" dirty="0"/>
              <a:t>COVID-19</a:t>
            </a:r>
            <a:r>
              <a:rPr lang="en-US" dirty="0"/>
              <a:t>. But now, things are looking up. Sales have been going up and are even better than they were in 2020.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4D60C2-849A-F2A3-BDC1-673B2741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187064"/>
            <a:ext cx="2243813" cy="3318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BE88A-24E8-E9DA-21A7-0F46C4A7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3" r="1839" b="3675"/>
          <a:stretch>
            <a:fillRect/>
          </a:stretch>
        </p:blipFill>
        <p:spPr>
          <a:xfrm>
            <a:off x="4363174" y="1832518"/>
            <a:ext cx="7512433" cy="210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BBAC-9731-B54A-1CBF-CAF0DD80A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61CC-0876-8EE6-20F4-8C0D2E70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8534400" cy="1507067"/>
          </a:xfrm>
        </p:spPr>
        <p:txBody>
          <a:bodyPr/>
          <a:lstStyle/>
          <a:p>
            <a:r>
              <a:rPr lang="en-US" dirty="0"/>
              <a:t>Ad-hoc Request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93DA-2A91-87D9-685B-4A3DE65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which quarter of 2020, get the maximum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total_sold_quantity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 The final output contains these fields sorted by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total_sold_quantity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Quarter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total_sold_quantity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_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mln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3AAF1B-6323-5837-21BF-579CB46BCFF3}"/>
              </a:ext>
            </a:extLst>
          </p:cNvPr>
          <p:cNvCxnSpPr>
            <a:cxnSpLocks/>
          </p:cNvCxnSpPr>
          <p:nvPr/>
        </p:nvCxnSpPr>
        <p:spPr>
          <a:xfrm>
            <a:off x="5981858" y="4338291"/>
            <a:ext cx="990168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3C0BB-C86C-0F21-5275-4EC957243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952" y="3120446"/>
            <a:ext cx="4191585" cy="26197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281CC0-8817-E8A3-75E4-474C597EA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347" y="3704960"/>
            <a:ext cx="201005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89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E2BF0-B3E0-211A-818E-90678146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4766-E024-DFBA-9110-1082F996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9456484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B0C-84B1-69FA-EC40-25DB7FB84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736110-6577-E365-A92E-06411E1A91E3}"/>
              </a:ext>
            </a:extLst>
          </p:cNvPr>
          <p:cNvCxnSpPr>
            <a:cxnSpLocks/>
          </p:cNvCxnSpPr>
          <p:nvPr/>
        </p:nvCxnSpPr>
        <p:spPr>
          <a:xfrm>
            <a:off x="3468116" y="2574035"/>
            <a:ext cx="867031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35BEDF-1704-154F-01BA-E666ED36F06F}"/>
              </a:ext>
            </a:extLst>
          </p:cNvPr>
          <p:cNvSpPr txBox="1"/>
          <p:nvPr/>
        </p:nvSpPr>
        <p:spPr>
          <a:xfrm>
            <a:off x="684212" y="4615256"/>
            <a:ext cx="84506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The highest number of units sold across all quarters occurred in </a:t>
            </a:r>
            <a:r>
              <a:rPr lang="en-US" b="1" dirty="0"/>
              <a:t>Quarter 1 </a:t>
            </a:r>
            <a:r>
              <a:rPr lang="en-US" dirty="0"/>
              <a:t>of FY 2020, whereas </a:t>
            </a:r>
            <a:r>
              <a:rPr lang="en-US" b="1" dirty="0"/>
              <a:t>Quarter 3 </a:t>
            </a:r>
            <a:r>
              <a:rPr lang="en-US" dirty="0"/>
              <a:t>recorded the lowest sales.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Approximately </a:t>
            </a:r>
            <a:r>
              <a:rPr lang="en-US" b="1" dirty="0"/>
              <a:t>34% </a:t>
            </a:r>
            <a:r>
              <a:rPr lang="en-US" dirty="0"/>
              <a:t>of the total quantity sold in FY 2020 is attributed to </a:t>
            </a:r>
            <a:r>
              <a:rPr lang="en-US" b="1" dirty="0"/>
              <a:t>Quarter 1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5BE1B-869D-96A0-2340-8B9B0B090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69" y="2045324"/>
            <a:ext cx="2010056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AA7ECC-1072-AACF-6E2F-EAD855A0D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34" y="1298448"/>
            <a:ext cx="469648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5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BE63-B25E-E8B6-D28F-88090D68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8796"/>
            <a:ext cx="8534400" cy="1507067"/>
          </a:xfrm>
        </p:spPr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8470-7F38-29BE-1408-125E1DA97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472184"/>
            <a:ext cx="8534400" cy="458453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AtliQ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Hardware, a fictitious corporation, distinguishes itself as a prominent computer hardware manufacturer in India with a strong global presence.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Despite its prominence, the management acknowledges the necessity for more timely and well-informed decisions supported by data insights.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strategic initiative is underway to strengthen the data analytics team through the recruitment of junior data analysts.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thoroughly assess potential candidates, Tony Sharma, the Director of Data Analytics, intends to orchestrate an SQL challenge, gauging both technical skills and soft skills.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company has identified 10 specific ad hoc requests for which they are seeking valuable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2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3DC02-A486-487C-0028-D4AF7C211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BAF6-2764-FBD4-5681-2CE8A974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8534400" cy="1507067"/>
          </a:xfrm>
        </p:spPr>
        <p:txBody>
          <a:bodyPr/>
          <a:lstStyle/>
          <a:p>
            <a:r>
              <a:rPr lang="en-US" dirty="0"/>
              <a:t>Ad-hoc Request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82B0-FF11-6723-A987-F1B0BBBA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channel helped to bring more gross sales in the fiscal year 2021  and the percentage of contribution? The final output contains these fields,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channel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gross_sales_mln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percentage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6DD95C-4098-18B2-3EE1-4D916123DCA8}"/>
              </a:ext>
            </a:extLst>
          </p:cNvPr>
          <p:cNvCxnSpPr>
            <a:cxnSpLocks/>
          </p:cNvCxnSpPr>
          <p:nvPr/>
        </p:nvCxnSpPr>
        <p:spPr>
          <a:xfrm>
            <a:off x="6349714" y="4196385"/>
            <a:ext cx="1194086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5AF32B-98A8-18B3-67E2-48B4FB41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1"/>
          <a:stretch>
            <a:fillRect/>
          </a:stretch>
        </p:blipFill>
        <p:spPr>
          <a:xfrm>
            <a:off x="804672" y="3429000"/>
            <a:ext cx="4755337" cy="1871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1B6BA9-4699-B398-C016-9BDC5A337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20" y="3643858"/>
            <a:ext cx="260068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32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BA364-84C2-E773-E695-6376FF1E7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3879-FF7D-B4DA-D7D8-2D85D8EB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9456484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93DA-81AC-8343-5E5C-CD397A1B0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AF7A32-EAE8-4563-78EB-74D06C3FBABB}"/>
              </a:ext>
            </a:extLst>
          </p:cNvPr>
          <p:cNvCxnSpPr>
            <a:cxnSpLocks/>
          </p:cNvCxnSpPr>
          <p:nvPr/>
        </p:nvCxnSpPr>
        <p:spPr>
          <a:xfrm>
            <a:off x="3760724" y="2775203"/>
            <a:ext cx="867031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09BD3F-663F-FB2D-C0CA-E53DF2CD5320}"/>
              </a:ext>
            </a:extLst>
          </p:cNvPr>
          <p:cNvSpPr txBox="1"/>
          <p:nvPr/>
        </p:nvSpPr>
        <p:spPr>
          <a:xfrm>
            <a:off x="684212" y="4744591"/>
            <a:ext cx="8852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/>
              <a:t>Most of our sales occurred through </a:t>
            </a:r>
            <a:r>
              <a:rPr lang="en-US" b="1" dirty="0"/>
              <a:t>Retailer</a:t>
            </a:r>
            <a:r>
              <a:rPr lang="en-US" dirty="0"/>
              <a:t>, constituting </a:t>
            </a:r>
            <a:r>
              <a:rPr lang="en-US" b="1" dirty="0"/>
              <a:t>75%</a:t>
            </a:r>
            <a:r>
              <a:rPr lang="en-US" dirty="0"/>
              <a:t> of the overall sales. Only a minimal portion of our sales occurred directly and via distributor channels.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499A8-564F-0F96-EB92-558D2959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62" t="2278" r="5455" b="4014"/>
          <a:stretch>
            <a:fillRect/>
          </a:stretch>
        </p:blipFill>
        <p:spPr>
          <a:xfrm>
            <a:off x="5212080" y="1371599"/>
            <a:ext cx="4325112" cy="3008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821F32-52F4-C463-DAD9-18C1CB55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13409"/>
            <a:ext cx="2600688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21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323AA-397F-C594-0A95-95197DA3C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BA38-859F-9C1C-95D6-BABD2B6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4204"/>
            <a:ext cx="8534400" cy="1507067"/>
          </a:xfrm>
        </p:spPr>
        <p:txBody>
          <a:bodyPr/>
          <a:lstStyle/>
          <a:p>
            <a:r>
              <a:rPr lang="en-US" dirty="0"/>
              <a:t>Ad-hoc Request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7991-C4C6-7FDF-EF56-472538D5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98448"/>
            <a:ext cx="11184700" cy="53035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the Top 3 products in each division that have a high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total_sold_quantity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the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fiscal_year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2021? The final output contains these fields,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division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product_code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product       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total_sold_quantity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rank_order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E1066-2EF1-2D86-9839-195AFEFE9C6B}"/>
              </a:ext>
            </a:extLst>
          </p:cNvPr>
          <p:cNvCxnSpPr>
            <a:cxnSpLocks/>
          </p:cNvCxnSpPr>
          <p:nvPr/>
        </p:nvCxnSpPr>
        <p:spPr>
          <a:xfrm>
            <a:off x="5783516" y="4653585"/>
            <a:ext cx="1194086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76ACC0-BB64-6C90-2865-AB28F8A837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"/>
          <a:stretch>
            <a:fillRect/>
          </a:stretch>
        </p:blipFill>
        <p:spPr>
          <a:xfrm>
            <a:off x="684212" y="3614874"/>
            <a:ext cx="4698860" cy="2268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3A016D-862E-B86F-8402-D9838D7D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046" y="3696189"/>
            <a:ext cx="441069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9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CAB74-FDF6-71F3-3D7F-0F38AE139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B5E2-5FEE-DFF8-E480-E110694BE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0"/>
            <a:ext cx="9966371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424E-944C-AD64-E452-E2F016CD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298448"/>
            <a:ext cx="11906250" cy="53035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747A1-A829-733F-C9DC-88F2D33A7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604" y="1153430"/>
            <a:ext cx="3592918" cy="155977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682A64-F8DB-537C-9CB3-E9A60902EE8C}"/>
              </a:ext>
            </a:extLst>
          </p:cNvPr>
          <p:cNvCxnSpPr/>
          <p:nvPr/>
        </p:nvCxnSpPr>
        <p:spPr>
          <a:xfrm>
            <a:off x="2153661" y="2908638"/>
            <a:ext cx="7909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DE4129-81EB-2F22-27B7-0CDDA8168EAF}"/>
              </a:ext>
            </a:extLst>
          </p:cNvPr>
          <p:cNvCxnSpPr>
            <a:cxnSpLocks/>
          </p:cNvCxnSpPr>
          <p:nvPr/>
        </p:nvCxnSpPr>
        <p:spPr>
          <a:xfrm>
            <a:off x="6110980" y="2713206"/>
            <a:ext cx="0" cy="192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6B765F-A008-8116-FF6D-D42130C6FA97}"/>
              </a:ext>
            </a:extLst>
          </p:cNvPr>
          <p:cNvCxnSpPr>
            <a:cxnSpLocks/>
          </p:cNvCxnSpPr>
          <p:nvPr/>
        </p:nvCxnSpPr>
        <p:spPr>
          <a:xfrm>
            <a:off x="6112284" y="2919617"/>
            <a:ext cx="0" cy="22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0DA532-87F6-1536-B5BD-F883AAD7AC71}"/>
              </a:ext>
            </a:extLst>
          </p:cNvPr>
          <p:cNvCxnSpPr/>
          <p:nvPr/>
        </p:nvCxnSpPr>
        <p:spPr>
          <a:xfrm>
            <a:off x="2148627" y="2919617"/>
            <a:ext cx="8664" cy="22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3008FE-2F78-A70E-34B7-1E374087C9B3}"/>
              </a:ext>
            </a:extLst>
          </p:cNvPr>
          <p:cNvCxnSpPr/>
          <p:nvPr/>
        </p:nvCxnSpPr>
        <p:spPr>
          <a:xfrm>
            <a:off x="10058849" y="2922319"/>
            <a:ext cx="8664" cy="22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CDCDE55-C71A-06FE-D5CB-2ACA29F9D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22" y="3150520"/>
            <a:ext cx="3717337" cy="242041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48A527-A8FA-CBE0-B8D0-CAF535D1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390" y="3159601"/>
            <a:ext cx="3635437" cy="24113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BA167AC-29BF-A815-A542-2C2FDCEDC4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72" b="1"/>
          <a:stretch>
            <a:fillRect/>
          </a:stretch>
        </p:blipFill>
        <p:spPr>
          <a:xfrm>
            <a:off x="8184752" y="3138389"/>
            <a:ext cx="3764785" cy="243254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1854017-6DB7-8229-1828-24AAB5287F1E}"/>
              </a:ext>
            </a:extLst>
          </p:cNvPr>
          <p:cNvSpPr txBox="1"/>
          <p:nvPr/>
        </p:nvSpPr>
        <p:spPr>
          <a:xfrm>
            <a:off x="298622" y="5709913"/>
            <a:ext cx="3717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leading three products in </a:t>
            </a:r>
            <a:r>
              <a:rPr lang="en-US" sz="1200" b="1" dirty="0">
                <a:solidFill>
                  <a:schemeClr val="tx1"/>
                </a:solidFill>
              </a:rPr>
              <a:t>N &amp; S </a:t>
            </a:r>
            <a:r>
              <a:rPr lang="en-US" sz="1200" dirty="0"/>
              <a:t>were </a:t>
            </a:r>
            <a:r>
              <a:rPr lang="en-US" sz="1200" b="1" dirty="0"/>
              <a:t>Pen drives</a:t>
            </a:r>
            <a:r>
              <a:rPr lang="en-US" sz="1200" dirty="0"/>
              <a:t>, with a total quantity sold of approximately </a:t>
            </a:r>
            <a:r>
              <a:rPr lang="en-US" sz="1200" b="1" dirty="0"/>
              <a:t>700,000</a:t>
            </a:r>
            <a:r>
              <a:rPr lang="en-US" sz="1200" dirty="0"/>
              <a:t> units.</a:t>
            </a:r>
            <a:endParaRPr lang="en-IN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63180F-B4CF-9C1E-6057-84392B6E9ACE}"/>
              </a:ext>
            </a:extLst>
          </p:cNvPr>
          <p:cNvSpPr txBox="1"/>
          <p:nvPr/>
        </p:nvSpPr>
        <p:spPr>
          <a:xfrm>
            <a:off x="4302390" y="5715954"/>
            <a:ext cx="3635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leading three products in </a:t>
            </a:r>
            <a:r>
              <a:rPr lang="en-US" sz="1200" b="1" dirty="0">
                <a:solidFill>
                  <a:schemeClr val="tx1"/>
                </a:solidFill>
              </a:rPr>
              <a:t>P &amp; A </a:t>
            </a:r>
            <a:r>
              <a:rPr lang="en-US" sz="1200" dirty="0"/>
              <a:t>were </a:t>
            </a:r>
            <a:r>
              <a:rPr lang="en-US" sz="1200" b="1" dirty="0"/>
              <a:t>Mouse</a:t>
            </a:r>
            <a:r>
              <a:rPr lang="en-US" sz="1200" dirty="0"/>
              <a:t>, with a total quantity sold of approximately </a:t>
            </a:r>
            <a:r>
              <a:rPr lang="en-US" sz="1200" b="1" dirty="0"/>
              <a:t>400,000</a:t>
            </a:r>
            <a:r>
              <a:rPr lang="en-US" sz="1200" dirty="0"/>
              <a:t> units.</a:t>
            </a:r>
            <a:endParaRPr lang="en-IN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DCFCB1-785D-40DD-C044-9EB13F3C9FD2}"/>
              </a:ext>
            </a:extLst>
          </p:cNvPr>
          <p:cNvSpPr txBox="1"/>
          <p:nvPr/>
        </p:nvSpPr>
        <p:spPr>
          <a:xfrm>
            <a:off x="8184752" y="5709913"/>
            <a:ext cx="37647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/>
              <a:t>The leading three products in </a:t>
            </a:r>
            <a:r>
              <a:rPr lang="en-US" sz="1200" b="1" dirty="0">
                <a:solidFill>
                  <a:schemeClr val="tx1"/>
                </a:solidFill>
              </a:rPr>
              <a:t>P &amp; C </a:t>
            </a:r>
            <a:r>
              <a:rPr lang="en-US" sz="1200" dirty="0"/>
              <a:t>were </a:t>
            </a:r>
            <a:r>
              <a:rPr lang="en-US" sz="1200" b="1" dirty="0"/>
              <a:t>Personal Laptops</a:t>
            </a:r>
            <a:r>
              <a:rPr lang="en-US" sz="1200" dirty="0"/>
              <a:t>, with a total quantity sold of approximately </a:t>
            </a:r>
            <a:r>
              <a:rPr lang="en-US" sz="1200" b="1" dirty="0"/>
              <a:t>17,000</a:t>
            </a:r>
            <a:r>
              <a:rPr lang="en-US" sz="1200" dirty="0"/>
              <a:t> units.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50564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5B3A-B891-A9C3-BACD-0C95D7895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975" y="2695574"/>
            <a:ext cx="7258050" cy="14668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 </a:t>
            </a:r>
            <a:endParaRPr lang="en-IN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08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9BA7-EE47-8D1F-A150-04B78DF77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9653"/>
            <a:ext cx="8534400" cy="1145372"/>
          </a:xfrm>
        </p:spPr>
        <p:txBody>
          <a:bodyPr/>
          <a:lstStyle/>
          <a:p>
            <a:r>
              <a:rPr lang="en-US" dirty="0"/>
              <a:t>Input Dataset</a:t>
            </a:r>
            <a:endParaRPr lang="en-IN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A3C0BCF5-A46E-304A-8FA1-B2C51245B12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4212" y="1335025"/>
            <a:ext cx="7526890" cy="525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4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FF71-33C0-998F-D29A-45827A41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96" y="1693"/>
            <a:ext cx="8534400" cy="1507067"/>
          </a:xfrm>
        </p:spPr>
        <p:txBody>
          <a:bodyPr/>
          <a:lstStyle/>
          <a:p>
            <a:r>
              <a:rPr lang="en-US" dirty="0"/>
              <a:t>AD-HOC REQUEST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73BF-EBBA-27B7-B8C6-5F61D8148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96" y="1508760"/>
            <a:ext cx="11523028" cy="50315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the list of markets in which customer "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Atliq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Exclusive" operates its business in the APAC region. 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30D8A-40E8-041D-1393-29B4E2E8C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6" y="2254617"/>
            <a:ext cx="9221487" cy="10097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EEAAD-CE07-049B-A815-86414AC2C31C}"/>
              </a:ext>
            </a:extLst>
          </p:cNvPr>
          <p:cNvCxnSpPr/>
          <p:nvPr/>
        </p:nvCxnSpPr>
        <p:spPr>
          <a:xfrm>
            <a:off x="5166359" y="3429000"/>
            <a:ext cx="0" cy="677842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59D1C-2DF8-E824-5523-9D3261A7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89" y="4363265"/>
            <a:ext cx="117173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8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A2CD3-E586-C7A8-C3AA-2A7F65C7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22AD-9325-0BD0-EEEC-0C4251D7F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96" y="1693"/>
            <a:ext cx="9483916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0FB2E-49DB-06A7-2A6C-60C303968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196" y="1508760"/>
            <a:ext cx="11523028" cy="5031572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DC3D32-6565-66FC-01D8-CE96D222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22"/>
          <a:stretch>
            <a:fillRect/>
          </a:stretch>
        </p:blipFill>
        <p:spPr>
          <a:xfrm>
            <a:off x="3621818" y="1249039"/>
            <a:ext cx="8616696" cy="43599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6FEFDA-824E-1B6E-49CC-62B608441D17}"/>
              </a:ext>
            </a:extLst>
          </p:cNvPr>
          <p:cNvCxnSpPr/>
          <p:nvPr/>
        </p:nvCxnSpPr>
        <p:spPr>
          <a:xfrm>
            <a:off x="2249424" y="2511432"/>
            <a:ext cx="1170432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7037AD6-C353-A242-2DB4-55037567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23" y="1586909"/>
            <a:ext cx="1171739" cy="1971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400F7A-83B8-7632-84B9-C091FD0A6812}"/>
              </a:ext>
            </a:extLst>
          </p:cNvPr>
          <p:cNvSpPr txBox="1"/>
          <p:nvPr/>
        </p:nvSpPr>
        <p:spPr>
          <a:xfrm>
            <a:off x="556196" y="5868680"/>
            <a:ext cx="8727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Our </a:t>
            </a:r>
            <a:r>
              <a:rPr lang="en-US" sz="1800" b="1" dirty="0"/>
              <a:t>“</a:t>
            </a:r>
            <a:r>
              <a:rPr lang="en-US" sz="1800" b="1" dirty="0" err="1"/>
              <a:t>AtliQ</a:t>
            </a:r>
            <a:r>
              <a:rPr lang="en-US" sz="1800" b="1" dirty="0"/>
              <a:t> Exclusive” </a:t>
            </a:r>
            <a:r>
              <a:rPr lang="en-US" sz="1800" dirty="0"/>
              <a:t>store has successfully established its footprint in  </a:t>
            </a:r>
            <a:r>
              <a:rPr lang="en-US" sz="1800" b="1" dirty="0"/>
              <a:t>8 </a:t>
            </a:r>
            <a:r>
              <a:rPr lang="en-US" sz="1800" dirty="0"/>
              <a:t>key markets within the </a:t>
            </a:r>
            <a:r>
              <a:rPr lang="en-US" sz="1800" b="1" dirty="0"/>
              <a:t>APAC</a:t>
            </a:r>
            <a:r>
              <a:rPr lang="en-US" sz="1800" dirty="0"/>
              <a:t> region.</a:t>
            </a:r>
          </a:p>
        </p:txBody>
      </p:sp>
    </p:spTree>
    <p:extLst>
      <p:ext uri="{BB962C8B-B14F-4D97-AF65-F5344CB8AC3E}">
        <p14:creationId xmlns:p14="http://schemas.microsoft.com/office/powerpoint/2010/main" val="110410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6386-AB7D-EC1E-1844-BB1E54D2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204" y="217084"/>
            <a:ext cx="8534400" cy="1507067"/>
          </a:xfrm>
        </p:spPr>
        <p:txBody>
          <a:bodyPr/>
          <a:lstStyle/>
          <a:p>
            <a:r>
              <a:rPr lang="en-US" dirty="0"/>
              <a:t>AD-hoc Request 2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6C97-7649-E128-FD9D-8D518F18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04" y="1600200"/>
            <a:ext cx="10951592" cy="4474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</a:rPr>
              <a:t>What is the percentage of unique product increase in 2021 vs. 2020? The final output contains these fields,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unique_products_2020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unique_products_2021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 err="1">
                <a:solidFill>
                  <a:srgbClr val="000000"/>
                </a:solidFill>
              </a:rPr>
              <a:t>percentage_chg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5739E-88CE-7FBF-6960-76AFD1A7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00"/>
          <a:stretch>
            <a:fillRect/>
          </a:stretch>
        </p:blipFill>
        <p:spPr>
          <a:xfrm>
            <a:off x="620205" y="3574965"/>
            <a:ext cx="5625148" cy="2377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692AF-2A50-35AB-8C7E-4026272E1D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051"/>
          <a:stretch>
            <a:fillRect/>
          </a:stretch>
        </p:blipFill>
        <p:spPr>
          <a:xfrm>
            <a:off x="7363686" y="3956473"/>
            <a:ext cx="4208110" cy="99073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534EA5-FBC8-79F2-C419-31EA285FAB7F}"/>
              </a:ext>
            </a:extLst>
          </p:cNvPr>
          <p:cNvCxnSpPr>
            <a:cxnSpLocks/>
          </p:cNvCxnSpPr>
          <p:nvPr/>
        </p:nvCxnSpPr>
        <p:spPr>
          <a:xfrm>
            <a:off x="6318504" y="4523112"/>
            <a:ext cx="978409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2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F84C-6441-CC92-E666-5FA2726C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9125"/>
            <a:ext cx="9465628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6BFB6-ACA5-1EA5-AA4B-DD159A0D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36192"/>
            <a:ext cx="9255316" cy="503157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We're positively demonstrating ongoing innovation, introducing new products consistently. In FY 2020, we had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245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products, but in FY 2021, the count surged by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36%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reach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334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products.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9DCD16-9EC5-7457-6A29-709ADCA4DF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948"/>
          <a:stretch>
            <a:fillRect/>
          </a:stretch>
        </p:blipFill>
        <p:spPr>
          <a:xfrm>
            <a:off x="684212" y="2553508"/>
            <a:ext cx="3668332" cy="99073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577590-56EF-5C4F-7E73-5A50B237C097}"/>
              </a:ext>
            </a:extLst>
          </p:cNvPr>
          <p:cNvCxnSpPr>
            <a:cxnSpLocks/>
          </p:cNvCxnSpPr>
          <p:nvPr/>
        </p:nvCxnSpPr>
        <p:spPr>
          <a:xfrm>
            <a:off x="4526280" y="3050928"/>
            <a:ext cx="978409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5FBCF84-5539-A9F4-DD59-9DB90682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77" t="2464" r="11780" b="2860"/>
          <a:stretch>
            <a:fillRect/>
          </a:stretch>
        </p:blipFill>
        <p:spPr>
          <a:xfrm>
            <a:off x="5832348" y="1536192"/>
            <a:ext cx="4280916" cy="30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6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35F5-37F2-39F9-655C-3090D8D9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70"/>
            <a:ext cx="9931972" cy="1507067"/>
          </a:xfrm>
        </p:spPr>
        <p:txBody>
          <a:bodyPr/>
          <a:lstStyle/>
          <a:p>
            <a:r>
              <a:rPr lang="en-US" dirty="0"/>
              <a:t>Ad-HOC request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D0B7-3312-FFEF-35B1-D4BAA25C9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73936"/>
            <a:ext cx="9931972" cy="44930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1C1B2-8166-22FE-2E24-7E159AF09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429000"/>
            <a:ext cx="5635493" cy="1918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29E1BE-307D-A8E9-29A3-F59F194C3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223" y="3554777"/>
            <a:ext cx="2095792" cy="166710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5D38B7-5F36-66B8-9FBE-6867C16C8E10}"/>
              </a:ext>
            </a:extLst>
          </p:cNvPr>
          <p:cNvCxnSpPr>
            <a:cxnSpLocks/>
          </p:cNvCxnSpPr>
          <p:nvPr/>
        </p:nvCxnSpPr>
        <p:spPr>
          <a:xfrm>
            <a:off x="6556248" y="4480559"/>
            <a:ext cx="1197864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803955-7C40-30C4-D9C2-91CC6F71C63D}"/>
              </a:ext>
            </a:extLst>
          </p:cNvPr>
          <p:cNvSpPr txBox="1"/>
          <p:nvPr/>
        </p:nvSpPr>
        <p:spPr>
          <a:xfrm>
            <a:off x="684212" y="1487084"/>
            <a:ext cx="9931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Provide a report with all the unique product counts for each segment and sort them in descending order of product counts. The final output contains 2 fields,	 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segment </a:t>
            </a:r>
            <a:b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product_count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52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82AF-2BB5-D43B-1B05-1AE2CF17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16500"/>
            <a:ext cx="9538780" cy="1507067"/>
          </a:xfrm>
        </p:spPr>
        <p:txBody>
          <a:bodyPr/>
          <a:lstStyle/>
          <a:p>
            <a:r>
              <a:rPr lang="en-US" dirty="0"/>
              <a:t>Query output to visual and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72DC-BC2C-956E-5C60-C37F9AEB4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43584"/>
            <a:ext cx="9538780" cy="54979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Segments such as notebooks, accessories, and peripherals are experiencing notable manufacturing expansion when contrasted with desktops, storage, and networking.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Notebooks, accessories, and peripherals make up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83%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total manufactured products.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F9B91F-337B-DA86-DB80-649E645E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835705"/>
            <a:ext cx="2095792" cy="166710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35D4B9-C328-F4C7-3D81-611D004EA9B7}"/>
              </a:ext>
            </a:extLst>
          </p:cNvPr>
          <p:cNvCxnSpPr>
            <a:cxnSpLocks/>
          </p:cNvCxnSpPr>
          <p:nvPr/>
        </p:nvCxnSpPr>
        <p:spPr>
          <a:xfrm>
            <a:off x="3163824" y="2669259"/>
            <a:ext cx="1197864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A922B9A-7038-DB24-BE27-182AF120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25" t="1878" r="2198" b="5580"/>
          <a:stretch>
            <a:fillRect/>
          </a:stretch>
        </p:blipFill>
        <p:spPr>
          <a:xfrm>
            <a:off x="4765498" y="1395987"/>
            <a:ext cx="4627092" cy="293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936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4436</TotalTime>
  <Words>1015</Words>
  <Application>Microsoft Office PowerPoint</Application>
  <PresentationFormat>Widescreen</PresentationFormat>
  <Paragraphs>196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Wingdings</vt:lpstr>
      <vt:lpstr>Wingdings 3</vt:lpstr>
      <vt:lpstr>Slice</vt:lpstr>
      <vt:lpstr>Consumer Goods Ad-Hoc Analysis </vt:lpstr>
      <vt:lpstr>Objectives</vt:lpstr>
      <vt:lpstr>Input Dataset</vt:lpstr>
      <vt:lpstr>AD-HOC REQUEST 1</vt:lpstr>
      <vt:lpstr>Query output to visual and insights</vt:lpstr>
      <vt:lpstr>AD-hoc Request 2 </vt:lpstr>
      <vt:lpstr>Query output to visual and insights</vt:lpstr>
      <vt:lpstr>Ad-HOC request 3</vt:lpstr>
      <vt:lpstr>Query output to visual and insights</vt:lpstr>
      <vt:lpstr>AD-hoc request 4 </vt:lpstr>
      <vt:lpstr>Query output to visual and insights</vt:lpstr>
      <vt:lpstr>Ad-hoc request 5</vt:lpstr>
      <vt:lpstr>Query output to visual and insights</vt:lpstr>
      <vt:lpstr>Ad-hoc Request 6</vt:lpstr>
      <vt:lpstr>Query output to visual and insights</vt:lpstr>
      <vt:lpstr>Ad-hoc Request 7</vt:lpstr>
      <vt:lpstr>Query output to visual and insights</vt:lpstr>
      <vt:lpstr>Ad-hoc Request 8</vt:lpstr>
      <vt:lpstr>Query output to visual and insights</vt:lpstr>
      <vt:lpstr>Ad-hoc Request 9</vt:lpstr>
      <vt:lpstr>Query output to visual and insights</vt:lpstr>
      <vt:lpstr>Ad-hoc Request 10</vt:lpstr>
      <vt:lpstr>Query output to visual and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Jayanth Nagaraja</dc:creator>
  <cp:lastModifiedBy>Jayanth Nagaraja</cp:lastModifiedBy>
  <cp:revision>1</cp:revision>
  <dcterms:created xsi:type="dcterms:W3CDTF">2025-08-18T16:26:37Z</dcterms:created>
  <dcterms:modified xsi:type="dcterms:W3CDTF">2025-08-21T18:22:59Z</dcterms:modified>
</cp:coreProperties>
</file>