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619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5167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532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07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803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13895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74933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0581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34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829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923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5648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938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780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4936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8381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4045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9795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93883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85356" y="19035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</a:t>
            </a: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NAME:K JAYANTHAN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NO:312201162</a:t>
            </a:r>
          </a:p>
          <a:p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NAAN MUDHALVAN USERNAME:asunm110312201162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DEPARTMENT:B.COM BANK MANAGEMENT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COLLEGE:DRBCCC HINDU COLLEGE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639425" y="5867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6400" y="1448883"/>
            <a:ext cx="7108825" cy="44185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Data collection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Data cleaning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Filtering of data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Selecting the required fields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Converting them into a pivot table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 err="1" smtClean="0">
                <a:solidFill>
                  <a:schemeClr val="bg1"/>
                </a:solidFill>
                <a:cs typeface="Trebuchet MS"/>
              </a:rPr>
              <a:t>Summarising</a:t>
            </a:r>
            <a:r>
              <a:rPr lang="en-US" sz="2800" i="1" dirty="0" smtClean="0">
                <a:solidFill>
                  <a:schemeClr val="bg1"/>
                </a:solidFill>
                <a:cs typeface="Trebuchet MS"/>
              </a:rPr>
              <a:t> </a:t>
            </a:r>
            <a:r>
              <a:rPr lang="en-US" sz="2800" i="1" dirty="0">
                <a:solidFill>
                  <a:schemeClr val="bg1"/>
                </a:solidFill>
                <a:cs typeface="Trebuchet MS"/>
              </a:rPr>
              <a:t>the data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Getting the results from the data after arrangement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Getting the 3D graph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  <a:cs typeface="Trebuchet MS"/>
              </a:rPr>
              <a:t>Doing the data visualization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591800" y="59213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45003" y="533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918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54985" y="4953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95450"/>
            <a:ext cx="80010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10353762" cy="3695136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cs typeface="Times New Roman" panose="02020603050405020304" pitchFamily="18" charset="0"/>
              </a:rPr>
              <a:t>By this data analysis we can be able to find the number of employees in the company </a:t>
            </a:r>
            <a:r>
              <a:rPr lang="en-US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based on their employee rating and the employee id so that the company will be </a:t>
            </a:r>
            <a:r>
              <a:rPr lang="en-US" i="1" dirty="0" smtClean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able</a:t>
            </a:r>
            <a:r>
              <a:rPr lang="en-US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to find out the </a:t>
            </a:r>
            <a:r>
              <a:rPr lang="en-US" b="1" i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efficent</a:t>
            </a:r>
            <a:r>
              <a:rPr lang="en-US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workers for </a:t>
            </a:r>
            <a:r>
              <a:rPr lang="en-US" b="1" i="1" dirty="0">
                <a:solidFill>
                  <a:schemeClr val="bg1"/>
                </a:solidFill>
                <a:cs typeface="Times New Roman" panose="02020603050405020304" pitchFamily="18" charset="0"/>
              </a:rPr>
              <a:t>the company separately work </a:t>
            </a:r>
            <a:r>
              <a:rPr lang="en-US" b="1" i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and extract work from them. So that there will be an boost in the </a:t>
            </a:r>
            <a:r>
              <a:rPr lang="en-US" b="1" i="1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efficency</a:t>
            </a:r>
            <a:r>
              <a:rPr lang="en-US" b="1" i="1" smtClean="0">
                <a:solidFill>
                  <a:schemeClr val="bg1"/>
                </a:solidFill>
                <a:cs typeface="Times New Roman" panose="02020603050405020304" pitchFamily="18" charset="0"/>
              </a:rPr>
              <a:t> of the company .</a:t>
            </a:r>
            <a:endParaRPr lang="en-IN" i="1">
              <a:solidFill>
                <a:schemeClr val="bg1"/>
              </a:solidFill>
            </a:endParaRPr>
          </a:p>
          <a:p>
            <a:endParaRPr lang="en-I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7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5" dirty="0"/>
              <a:t>PROJECT</a:t>
            </a:r>
            <a:r>
              <a:rPr lang="en-IN" sz="3600" spc="-85" dirty="0"/>
              <a:t> </a:t>
            </a:r>
            <a:r>
              <a:rPr lang="en-IN" sz="3600" spc="25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5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76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10353762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70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11626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753725" y="5902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251784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/>
              <a:t>P</a:t>
            </a:r>
            <a:r>
              <a:rPr sz="4250" spc="15" dirty="0" smtClean="0"/>
              <a:t>ROB</a:t>
            </a:r>
            <a:r>
              <a:rPr sz="4250" spc="55" dirty="0" smtClean="0"/>
              <a:t>L</a:t>
            </a:r>
            <a:r>
              <a:rPr sz="4250" spc="-20" dirty="0" smtClean="0"/>
              <a:t>E</a:t>
            </a:r>
            <a:r>
              <a:rPr sz="4250" spc="20" dirty="0" smtClean="0"/>
              <a:t>M</a:t>
            </a:r>
            <a:r>
              <a:rPr lang="en-US" sz="4250" dirty="0"/>
              <a:t> 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219200" y="2057400"/>
            <a:ext cx="8153400" cy="186653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ctr">
              <a:spcBef>
                <a:spcPts val="55"/>
              </a:spcBef>
            </a:pPr>
            <a:r>
              <a:rPr lang="en-US" sz="2400" i="1" spc="10" dirty="0">
                <a:solidFill>
                  <a:schemeClr val="bg1"/>
                </a:solidFill>
              </a:rPr>
              <a:t>This analysis is done by the company to know about the count of workers in the respective places and know how much are the total count of </a:t>
            </a:r>
            <a:r>
              <a:rPr lang="en-US" sz="2400" i="1" spc="10" dirty="0" smtClean="0">
                <a:solidFill>
                  <a:schemeClr val="bg1"/>
                </a:solidFill>
              </a:rPr>
              <a:t>workers based on their ratings  </a:t>
            </a:r>
            <a:r>
              <a:rPr lang="en-US" sz="2400" i="1" spc="10" dirty="0">
                <a:solidFill>
                  <a:schemeClr val="bg1"/>
                </a:solidFill>
              </a:rPr>
              <a:t>in the company</a:t>
            </a:r>
            <a:endParaRPr lang="en-US" sz="2400" spc="10" dirty="0">
              <a:solidFill>
                <a:schemeClr val="bg1"/>
              </a:solidFill>
            </a:endParaRPr>
          </a:p>
          <a:p>
            <a:pPr marL="38100" algn="ctr">
              <a:lnSpc>
                <a:spcPct val="100000"/>
              </a:lnSpc>
              <a:spcBef>
                <a:spcPts val="55"/>
              </a:spcBef>
            </a:pPr>
            <a:endParaRPr sz="2400" spc="1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28194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425112" y="10067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06356"/>
            <a:ext cx="526351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 smtClean="0"/>
              <a:t>PROJECT</a:t>
            </a:r>
            <a:r>
              <a:rPr lang="en-US" sz="4250" spc="5" dirty="0" smtClean="0"/>
              <a:t> </a:t>
            </a:r>
            <a:r>
              <a:rPr sz="4250" spc="-20" dirty="0" smtClean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447800" y="2311783"/>
            <a:ext cx="7467600" cy="34669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ctr">
              <a:spcBef>
                <a:spcPts val="55"/>
              </a:spcBef>
            </a:pPr>
            <a:r>
              <a:rPr lang="en-US" sz="3200" i="1" spc="10" dirty="0">
                <a:solidFill>
                  <a:schemeClr val="bg1"/>
                </a:solidFill>
              </a:rPr>
              <a:t>This project is analysis of number of workers in the company </a:t>
            </a:r>
            <a:r>
              <a:rPr lang="en-US" sz="3200" i="1" spc="10" dirty="0" smtClean="0">
                <a:solidFill>
                  <a:schemeClr val="bg1"/>
                </a:solidFill>
              </a:rPr>
              <a:t>based on the ratings so </a:t>
            </a:r>
            <a:r>
              <a:rPr lang="en-US" sz="3200" i="1" spc="10" dirty="0">
                <a:solidFill>
                  <a:schemeClr val="bg1"/>
                </a:solidFill>
              </a:rPr>
              <a:t>that the company would be able to find out the total </a:t>
            </a:r>
            <a:r>
              <a:rPr lang="en-US" sz="3200" i="1" spc="10" dirty="0" smtClean="0">
                <a:solidFill>
                  <a:schemeClr val="bg1"/>
                </a:solidFill>
              </a:rPr>
              <a:t>efficient workers </a:t>
            </a:r>
            <a:r>
              <a:rPr lang="en-US" sz="3200" i="1" spc="10" dirty="0">
                <a:solidFill>
                  <a:schemeClr val="bg1"/>
                </a:solidFill>
              </a:rPr>
              <a:t>of the company </a:t>
            </a:r>
            <a:r>
              <a:rPr lang="en-US" sz="3200" i="1" spc="10" dirty="0" smtClean="0">
                <a:solidFill>
                  <a:schemeClr val="bg1"/>
                </a:solidFill>
              </a:rPr>
              <a:t>department wise in </a:t>
            </a:r>
            <a:r>
              <a:rPr lang="en-US" sz="3200" i="1" spc="10" dirty="0">
                <a:solidFill>
                  <a:schemeClr val="bg1"/>
                </a:solidFill>
              </a:rPr>
              <a:t>a company.</a:t>
            </a:r>
          </a:p>
          <a:p>
            <a:pPr marL="38100" algn="ctr">
              <a:lnSpc>
                <a:spcPct val="100000"/>
              </a:lnSpc>
              <a:spcBef>
                <a:spcPts val="55"/>
              </a:spcBef>
            </a:pPr>
            <a:endParaRPr sz="3200" spc="1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41132" y="5105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15600" y="140995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9244" y="5867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600200" y="1836580"/>
            <a:ext cx="8534400" cy="39722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2450" indent="-514350" algn="ctr"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The end users of this data analysis will be the company and the company manager </a:t>
            </a:r>
          </a:p>
          <a:p>
            <a:pPr marL="552450" indent="-514350" algn="ctr"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This analysis helps to find out the count of </a:t>
            </a:r>
            <a:r>
              <a:rPr lang="en-US" sz="3200" i="1" spc="10" dirty="0" smtClean="0">
                <a:solidFill>
                  <a:schemeClr val="bg1"/>
                </a:solidFill>
              </a:rPr>
              <a:t>workers according to the rating of the employee in </a:t>
            </a:r>
            <a:r>
              <a:rPr lang="en-US" sz="3200" i="1" spc="10" dirty="0">
                <a:solidFill>
                  <a:schemeClr val="bg1"/>
                </a:solidFill>
              </a:rPr>
              <a:t>the company with </a:t>
            </a:r>
            <a:r>
              <a:rPr lang="en-US" sz="3200" i="1" spc="10" dirty="0" smtClean="0">
                <a:solidFill>
                  <a:schemeClr val="bg1"/>
                </a:solidFill>
              </a:rPr>
              <a:t>number and accurate </a:t>
            </a:r>
            <a:r>
              <a:rPr lang="en-US" sz="3200" i="1" spc="10" dirty="0">
                <a:solidFill>
                  <a:schemeClr val="bg1"/>
                </a:solidFill>
              </a:rPr>
              <a:t>data.</a:t>
            </a:r>
          </a:p>
          <a:p>
            <a:pPr marL="552450" indent="-514350" algn="ctr"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By this they can analyze the </a:t>
            </a:r>
            <a:r>
              <a:rPr lang="en-US" sz="3200" i="1" spc="10" dirty="0" smtClean="0">
                <a:solidFill>
                  <a:schemeClr val="bg1"/>
                </a:solidFill>
              </a:rPr>
              <a:t>workers rating pattern </a:t>
            </a:r>
            <a:r>
              <a:rPr lang="en-US" sz="3200" i="1" spc="10" dirty="0">
                <a:solidFill>
                  <a:schemeClr val="bg1"/>
                </a:solidFill>
              </a:rPr>
              <a:t>of the company </a:t>
            </a:r>
            <a:endParaRPr lang="en-US" sz="3200" i="1" spc="1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672762" y="53565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728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10874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2932055" y="1924050"/>
            <a:ext cx="7396162" cy="45159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Conditional formatting : - missing values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Filter remove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Formula performance for summing up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Pivot table-For easy transformation of large data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Pivot summary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3200" i="1" spc="10" dirty="0">
                <a:solidFill>
                  <a:schemeClr val="bg1"/>
                </a:solidFill>
              </a:rPr>
              <a:t>line graph-Data visualization </a:t>
            </a: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z="3200" spc="1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11506200" cy="3695136"/>
          </a:xfrm>
        </p:spPr>
        <p:txBody>
          <a:bodyPr>
            <a:noAutofit/>
          </a:bodyPr>
          <a:lstStyle/>
          <a:p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Employee data- </a:t>
            </a:r>
            <a:r>
              <a:rPr lang="en-IN" sz="1800" i="1" dirty="0" err="1">
                <a:solidFill>
                  <a:schemeClr val="bg1"/>
                </a:solidFill>
                <a:cs typeface="Arial" panose="020B0604020202020204" pitchFamily="34" charset="0"/>
              </a:rPr>
              <a:t>edunet</a:t>
            </a: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 dashboard</a:t>
            </a:r>
            <a:b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IN" sz="1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Total </a:t>
            </a:r>
            <a:r>
              <a:rPr lang="en-IN" sz="1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26 features </a:t>
            </a: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from a to </a:t>
            </a:r>
            <a:r>
              <a:rPr lang="en-IN" sz="1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Z</a:t>
            </a: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IN" sz="1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3 features were taken</a:t>
            </a:r>
            <a:b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IN" sz="1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IN" sz="1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Employee rating-number</a:t>
            </a: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en-IN" sz="1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Department - name</a:t>
            </a:r>
            <a: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en-IN" sz="1800" i="1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IN" sz="1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Employee id- text</a:t>
            </a:r>
            <a:endParaRPr lang="en-IN" sz="1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3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91480" y="5181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34355" y="11637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77218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3048000" y="2362200"/>
            <a:ext cx="6553199" cy="2482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r>
              <a:rPr lang="en-US" sz="4000" i="1" spc="10" dirty="0">
                <a:solidFill>
                  <a:schemeClr val="bg1"/>
                </a:solidFill>
                <a:latin typeface="Agency FB" panose="020B0503020202020204" pitchFamily="34" charset="0"/>
                <a:cs typeface="Trebuchet MS"/>
              </a:rPr>
              <a:t>The 3D animated visualization result makes this a absolute </a:t>
            </a:r>
            <a:r>
              <a:rPr lang="en-US" sz="4000" i="1" spc="10" dirty="0" smtClean="0">
                <a:solidFill>
                  <a:schemeClr val="bg1"/>
                </a:solidFill>
                <a:latin typeface="Agency FB" panose="020B0503020202020204" pitchFamily="34" charset="0"/>
                <a:cs typeface="Trebuchet MS"/>
              </a:rPr>
              <a:t>blinder </a:t>
            </a:r>
            <a:r>
              <a:rPr lang="en-US" sz="4000" i="1" spc="10" dirty="0">
                <a:solidFill>
                  <a:schemeClr val="bg1"/>
                </a:solidFill>
                <a:latin typeface="Agency FB" panose="020B0503020202020204" pitchFamily="34" charset="0"/>
                <a:cs typeface="Trebuchet MS"/>
              </a:rPr>
              <a:t>wow factor </a:t>
            </a:r>
            <a:endParaRPr lang="en-US" sz="4000" i="1" dirty="0">
              <a:solidFill>
                <a:schemeClr val="bg1"/>
              </a:solidFill>
              <a:latin typeface="Agency FB" panose="020B0503020202020204" pitchFamily="34" charset="0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z="4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248</TotalTime>
  <Words>346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Arial</vt:lpstr>
      <vt:lpstr>Bookman Old Style</vt:lpstr>
      <vt:lpstr>Calibri</vt:lpstr>
      <vt:lpstr>Roboto</vt:lpstr>
      <vt:lpstr>Rockwell</vt:lpstr>
      <vt:lpstr>Times New Roman</vt:lpstr>
      <vt:lpstr>Trebuchet MS</vt:lpstr>
      <vt:lpstr>Damask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19</cp:revision>
  <dcterms:created xsi:type="dcterms:W3CDTF">2024-03-29T15:07:22Z</dcterms:created>
  <dcterms:modified xsi:type="dcterms:W3CDTF">2024-09-04T15:46:36Z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