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prataparao" userId="d72ac7574f358a9d" providerId="LiveId" clId="{17A085E7-AC58-4ED9-B2DA-709A6DC06308}"/>
    <pc:docChg chg="custSel modSld">
      <pc:chgData name="santosh prataparao" userId="d72ac7574f358a9d" providerId="LiveId" clId="{17A085E7-AC58-4ED9-B2DA-709A6DC06308}" dt="2023-02-10T06:36:39.774" v="38" actId="20577"/>
      <pc:docMkLst>
        <pc:docMk/>
      </pc:docMkLst>
      <pc:sldChg chg="delSp modSp mod">
        <pc:chgData name="santosh prataparao" userId="d72ac7574f358a9d" providerId="LiveId" clId="{17A085E7-AC58-4ED9-B2DA-709A6DC06308}" dt="2023-02-10T06:36:39.774" v="38" actId="20577"/>
        <pc:sldMkLst>
          <pc:docMk/>
          <pc:sldMk cId="0" sldId="256"/>
        </pc:sldMkLst>
        <pc:spChg chg="mod">
          <ac:chgData name="santosh prataparao" userId="d72ac7574f358a9d" providerId="LiveId" clId="{17A085E7-AC58-4ED9-B2DA-709A6DC06308}" dt="2023-02-10T06:36:39.774" v="38" actId="20577"/>
          <ac:spMkLst>
            <pc:docMk/>
            <pc:sldMk cId="0" sldId="256"/>
            <ac:spMk id="3" creationId="{00000000-0000-0000-0000-000000000000}"/>
          </ac:spMkLst>
        </pc:spChg>
        <pc:picChg chg="del">
          <ac:chgData name="santosh prataparao" userId="d72ac7574f358a9d" providerId="LiveId" clId="{17A085E7-AC58-4ED9-B2DA-709A6DC06308}" dt="2023-02-10T06:29:24.161" v="0" actId="478"/>
          <ac:picMkLst>
            <pc:docMk/>
            <pc:sldMk cId="0" sldId="256"/>
            <ac:picMk id="7" creationId="{771AA555-C6C7-476B-8033-E52D537E77D8}"/>
          </ac:picMkLst>
        </pc:picChg>
      </pc:sldChg>
      <pc:sldChg chg="delSp modSp mod">
        <pc:chgData name="santosh prataparao" userId="d72ac7574f358a9d" providerId="LiveId" clId="{17A085E7-AC58-4ED9-B2DA-709A6DC06308}" dt="2023-02-10T06:36:31.288" v="37"/>
        <pc:sldMkLst>
          <pc:docMk/>
          <pc:sldMk cId="0" sldId="261"/>
        </pc:sldMkLst>
        <pc:spChg chg="mod">
          <ac:chgData name="santosh prataparao" userId="d72ac7574f358a9d" providerId="LiveId" clId="{17A085E7-AC58-4ED9-B2DA-709A6DC06308}" dt="2023-02-10T06:35:21.344" v="18" actId="20577"/>
          <ac:spMkLst>
            <pc:docMk/>
            <pc:sldMk cId="0" sldId="261"/>
            <ac:spMk id="4" creationId="{00000000-0000-0000-0000-000000000000}"/>
          </ac:spMkLst>
        </pc:spChg>
        <pc:spChg chg="del mod">
          <ac:chgData name="santosh prataparao" userId="d72ac7574f358a9d" providerId="LiveId" clId="{17A085E7-AC58-4ED9-B2DA-709A6DC06308}" dt="2023-02-10T06:36:31.288" v="37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santosh prataparao" userId="d72ac7574f358a9d" providerId="LiveId" clId="{17A085E7-AC58-4ED9-B2DA-709A6DC06308}" dt="2023-02-10T06:36:31.288" v="35"/>
          <ac:spMkLst>
            <pc:docMk/>
            <pc:sldMk cId="0" sldId="261"/>
            <ac:spMk id="6" creationId="{00000000-0000-0000-0000-000000000000}"/>
          </ac:spMkLst>
        </pc:spChg>
        <pc:spChg chg="mod">
          <ac:chgData name="santosh prataparao" userId="d72ac7574f358a9d" providerId="LiveId" clId="{17A085E7-AC58-4ED9-B2DA-709A6DC06308}" dt="2023-02-10T06:35:50.833" v="32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santosh prataparao" userId="d72ac7574f358a9d" providerId="LiveId" clId="{17A085E7-AC58-4ED9-B2DA-709A6DC06308}" dt="2023-02-10T06:35:58.259" v="33" actId="1076"/>
          <ac:spMkLst>
            <pc:docMk/>
            <pc:sldMk cId="0" sldId="261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53200" y="4069169"/>
            <a:ext cx="2231298" cy="423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3856230"/>
            <a:ext cx="2688797" cy="64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090" y="1793480"/>
            <a:ext cx="742981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4581" y="157796"/>
            <a:ext cx="441483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841979"/>
            <a:ext cx="8072119" cy="250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0902" y="4794638"/>
            <a:ext cx="1282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540" y="1900128"/>
            <a:ext cx="7428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latin typeface="Calibri"/>
                <a:cs typeface="Calibri"/>
              </a:rPr>
              <a:t>Introduction to Bootstrap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2922270"/>
            <a:ext cx="34580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 err="1">
                <a:solidFill>
                  <a:srgbClr val="898989"/>
                </a:solidFill>
                <a:latin typeface="Calibri"/>
                <a:cs typeface="Calibri"/>
              </a:rPr>
              <a:t>Bhaskara</a:t>
            </a:r>
            <a:r>
              <a:rPr lang="en-IN" sz="3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3200" spc="-10" dirty="0" err="1">
                <a:solidFill>
                  <a:srgbClr val="898989"/>
                </a:solidFill>
                <a:latin typeface="Calibri"/>
                <a:cs typeface="Calibri"/>
              </a:rPr>
              <a:t>sai</a:t>
            </a:r>
            <a:r>
              <a:rPr lang="en-IN" sz="3200" spc="-10" dirty="0">
                <a:solidFill>
                  <a:srgbClr val="898989"/>
                </a:solidFill>
                <a:latin typeface="Calibri"/>
                <a:cs typeface="Calibri"/>
              </a:rPr>
              <a:t> Chitturi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731833" y="287817"/>
            <a:ext cx="3784655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Bootstrap Overview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965747"/>
            <a:ext cx="8081087" cy="13339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Calibri"/>
                <a:cs typeface="Calibri"/>
              </a:rPr>
              <a:t>Bootstrap is the most popular HTML, CSS, and JS</a:t>
            </a:r>
            <a:endParaRPr sz="31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framework for developing responsive, mobile</a:t>
            </a:r>
            <a:endParaRPr sz="3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first projects on the web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61825" y="2414454"/>
            <a:ext cx="3187619" cy="3010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latin typeface="Arial"/>
                <a:cs typeface="Arial"/>
              </a:rPr>
              <a:t>- From the Bootstrap webpage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731833" y="287817"/>
            <a:ext cx="3784655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Bootstrap Overview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822594"/>
            <a:ext cx="6442053" cy="4319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 </a:t>
            </a:r>
            <a:r>
              <a:rPr sz="2500" spc="10" dirty="0">
                <a:latin typeface="Calibri"/>
                <a:cs typeface="Calibri"/>
              </a:rPr>
              <a:t>Front-end framework for faster and easier web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182715"/>
            <a:ext cx="6955275" cy="7202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899">
              <a:lnSpc>
                <a:spcPct val="100000"/>
              </a:lnSpc>
            </a:pPr>
            <a:r>
              <a:rPr sz="2500" spc="10" dirty="0">
                <a:latin typeface="Calibri"/>
                <a:cs typeface="Calibri"/>
              </a:rPr>
              <a:t>development</a:t>
            </a:r>
            <a:endParaRPr sz="25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 </a:t>
            </a:r>
            <a:r>
              <a:rPr sz="2500" spc="10" dirty="0">
                <a:latin typeface="Calibri"/>
                <a:cs typeface="Calibri"/>
              </a:rPr>
              <a:t>Includes HTML and CSS based design templates for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1868516"/>
            <a:ext cx="7134221" cy="347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spc="10" dirty="0">
                <a:latin typeface="Calibri"/>
                <a:cs typeface="Calibri"/>
              </a:rPr>
              <a:t>typography, forms, buttons, tables, navigation, modals,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91539" y="2173316"/>
            <a:ext cx="6739820" cy="347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spc="10" dirty="0">
                <a:latin typeface="Calibri"/>
                <a:cs typeface="Calibri"/>
              </a:rPr>
              <a:t>image carousels and many other, as well as optional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2478116"/>
            <a:ext cx="7971944" cy="7202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899">
              <a:lnSpc>
                <a:spcPct val="100000"/>
              </a:lnSpc>
            </a:pPr>
            <a:r>
              <a:rPr sz="2500" spc="10" dirty="0">
                <a:latin typeface="Calibri"/>
                <a:cs typeface="Calibri"/>
              </a:rPr>
              <a:t>JavaScript plugins</a:t>
            </a:r>
            <a:endParaRPr sz="25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 </a:t>
            </a:r>
            <a:r>
              <a:rPr sz="2500" spc="10" dirty="0">
                <a:latin typeface="Calibri"/>
                <a:cs typeface="Calibri"/>
              </a:rPr>
              <a:t>Easily create responsive designs with mobile first approach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951003" y="287817"/>
            <a:ext cx="3347068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Bootstrap History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816056"/>
            <a:ext cx="3377928" cy="4693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• </a:t>
            </a:r>
            <a:r>
              <a:rPr sz="2700" spc="10" dirty="0">
                <a:latin typeface="Calibri"/>
                <a:cs typeface="Calibri"/>
              </a:rPr>
              <a:t>First released in 2011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226820"/>
            <a:ext cx="4852995" cy="7848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57199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Mark Otto and Jacob Thornton</a:t>
            </a:r>
            <a:endParaRPr sz="2400" dirty="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• </a:t>
            </a:r>
            <a:r>
              <a:rPr sz="2700" spc="10" dirty="0">
                <a:latin typeface="Calibri"/>
                <a:cs typeface="Calibri"/>
              </a:rPr>
              <a:t>Current Production Version </a:t>
            </a:r>
            <a:r>
              <a:rPr lang="en-IN" sz="2700" spc="10" dirty="0">
                <a:latin typeface="Calibri"/>
                <a:cs typeface="Calibri"/>
              </a:rPr>
              <a:t>5</a:t>
            </a:r>
            <a:r>
              <a:rPr sz="2700" spc="10" dirty="0">
                <a:latin typeface="Calibri"/>
                <a:cs typeface="Calibri"/>
              </a:rPr>
              <a:t>.</a:t>
            </a:r>
            <a:r>
              <a:rPr lang="en-IN" sz="2700" spc="10" dirty="0">
                <a:latin typeface="Calibri"/>
                <a:cs typeface="Calibri"/>
              </a:rPr>
              <a:t>2.3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2065155"/>
            <a:ext cx="5357024" cy="4693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• </a:t>
            </a:r>
            <a:r>
              <a:rPr sz="2700" spc="10" dirty="0">
                <a:latin typeface="Calibri"/>
                <a:cs typeface="Calibri"/>
              </a:rPr>
              <a:t>The first comprehensive framework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5839" y="2470988"/>
            <a:ext cx="4112271" cy="415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Gained popularity very quickly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976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138231" y="287817"/>
            <a:ext cx="971550" cy="501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Calibri"/>
                <a:cs typeface="Calibri"/>
              </a:rPr>
              <a:t>Next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894999"/>
            <a:ext cx="5459819" cy="5524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Getting started with Bootstrap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516303" y="4844723"/>
            <a:ext cx="111708" cy="1671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128</Words>
  <Application>Microsoft Office PowerPoint</Application>
  <PresentationFormat>On-screen Show (16:9)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Bhaskarasai Chitturi</dc:creator>
  <cp:lastModifiedBy>santosh prataparao</cp:lastModifiedBy>
  <cp:revision>1</cp:revision>
  <dcterms:created xsi:type="dcterms:W3CDTF">2019-10-12T01:43:38Z</dcterms:created>
  <dcterms:modified xsi:type="dcterms:W3CDTF">2023-02-10T06:41:00Z</dcterms:modified>
</cp:coreProperties>
</file>