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prataparao" userId="d72ac7574f358a9d" providerId="LiveId" clId="{FA371257-07E5-4C93-AE78-CFCC75D589BD}"/>
    <pc:docChg chg="custSel modSld">
      <pc:chgData name="santosh prataparao" userId="d72ac7574f358a9d" providerId="LiveId" clId="{FA371257-07E5-4C93-AE78-CFCC75D589BD}" dt="2023-02-10T06:29:32.156" v="0" actId="478"/>
      <pc:docMkLst>
        <pc:docMk/>
      </pc:docMkLst>
      <pc:sldChg chg="delSp mod">
        <pc:chgData name="santosh prataparao" userId="d72ac7574f358a9d" providerId="LiveId" clId="{FA371257-07E5-4C93-AE78-CFCC75D589BD}" dt="2023-02-10T06:29:32.156" v="0" actId="478"/>
        <pc:sldMkLst>
          <pc:docMk/>
          <pc:sldMk cId="0" sldId="256"/>
        </pc:sldMkLst>
        <pc:picChg chg="del">
          <ac:chgData name="santosh prataparao" userId="d72ac7574f358a9d" providerId="LiveId" clId="{FA371257-07E5-4C93-AE78-CFCC75D589BD}" dt="2023-02-10T06:29:32.156" v="0" actId="478"/>
          <ac:picMkLst>
            <pc:docMk/>
            <pc:sldMk cId="0" sldId="256"/>
            <ac:picMk id="6" creationId="{EBD11D55-F432-412F-96D1-16A52D9EB0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53200" y="4069169"/>
            <a:ext cx="2231298" cy="423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3856230"/>
            <a:ext cx="2688797" cy="64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2458" y="1793480"/>
            <a:ext cx="383908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5896" y="157796"/>
            <a:ext cx="369220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791179"/>
            <a:ext cx="8072119" cy="264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0902" y="4794638"/>
            <a:ext cx="1282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997710"/>
            <a:ext cx="369220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Responsive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2922270"/>
            <a:ext cx="33056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solidFill>
                  <a:srgbClr val="898989"/>
                </a:solidFill>
                <a:latin typeface="Calibri"/>
                <a:cs typeface="Calibri"/>
              </a:rPr>
              <a:t>Bhaskarasai Chitturi</a:t>
            </a:r>
            <a:endParaRPr lang="en-IN"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4314" y="157796"/>
            <a:ext cx="461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 </a:t>
            </a:r>
            <a:r>
              <a:rPr spc="-15" dirty="0"/>
              <a:t>Responsive</a:t>
            </a:r>
            <a:r>
              <a:rPr spc="-55" dirty="0"/>
              <a:t> </a:t>
            </a:r>
            <a:r>
              <a:rPr spc="-5" dirty="0"/>
              <a:t>Design?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41979"/>
            <a:ext cx="7687945" cy="2687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spc="-5" dirty="0">
                <a:latin typeface="Calibri"/>
                <a:cs typeface="Calibri"/>
              </a:rPr>
              <a:t>increasingly accessing </a:t>
            </a:r>
            <a:r>
              <a:rPr sz="3200" spc="-15" dirty="0">
                <a:latin typeface="Calibri"/>
                <a:cs typeface="Calibri"/>
              </a:rPr>
              <a:t>websites from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variety </a:t>
            </a:r>
            <a:r>
              <a:rPr sz="3200" spc="-5" dirty="0">
                <a:latin typeface="Calibri"/>
                <a:cs typeface="Calibri"/>
              </a:rPr>
              <a:t>of devices of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10" dirty="0">
                <a:latin typeface="Calibri"/>
                <a:cs typeface="Calibri"/>
              </a:rPr>
              <a:t>screen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One </a:t>
            </a:r>
            <a:r>
              <a:rPr sz="3200" spc="-20" dirty="0">
                <a:latin typeface="Calibri"/>
                <a:cs typeface="Calibri"/>
              </a:rPr>
              <a:t>size </a:t>
            </a:r>
            <a:r>
              <a:rPr sz="3200" spc="-5" dirty="0">
                <a:latin typeface="Calibri"/>
                <a:cs typeface="Calibri"/>
              </a:rPr>
              <a:t>fits </a:t>
            </a:r>
            <a:r>
              <a:rPr sz="3200" dirty="0">
                <a:latin typeface="Calibri"/>
                <a:cs typeface="Calibri"/>
              </a:rPr>
              <a:t>all no </a:t>
            </a:r>
            <a:r>
              <a:rPr sz="3200" spc="-5" dirty="0">
                <a:latin typeface="Calibri"/>
                <a:cs typeface="Calibri"/>
              </a:rPr>
              <a:t>longer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possibility!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Adapt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user’s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“viewport”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Build it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core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125" y="157796"/>
            <a:ext cx="3580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Mobile </a:t>
            </a:r>
            <a:r>
              <a:rPr spc="-25" dirty="0"/>
              <a:t>First</a:t>
            </a:r>
            <a:r>
              <a:rPr spc="-7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505700" y="2082800"/>
            <a:ext cx="9652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6903" y="2126188"/>
            <a:ext cx="817825" cy="122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6904" y="2126188"/>
            <a:ext cx="817880" cy="1222375"/>
          </a:xfrm>
          <a:custGeom>
            <a:avLst/>
            <a:gdLst/>
            <a:ahLst/>
            <a:cxnLst/>
            <a:rect l="l" t="t" r="r" b="b"/>
            <a:pathLst>
              <a:path w="817879" h="1222375">
                <a:moveTo>
                  <a:pt x="0" y="1221837"/>
                </a:moveTo>
                <a:lnTo>
                  <a:pt x="408912" y="0"/>
                </a:lnTo>
                <a:lnTo>
                  <a:pt x="817825" y="1221837"/>
                </a:lnTo>
                <a:lnTo>
                  <a:pt x="0" y="12218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6900" y="1422400"/>
            <a:ext cx="20701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6476" y="1683633"/>
            <a:ext cx="1558925" cy="1144905"/>
          </a:xfrm>
          <a:custGeom>
            <a:avLst/>
            <a:gdLst/>
            <a:ahLst/>
            <a:cxnLst/>
            <a:rect l="l" t="t" r="r" b="b"/>
            <a:pathLst>
              <a:path w="1558925" h="1144905">
                <a:moveTo>
                  <a:pt x="0" y="1144870"/>
                </a:moveTo>
                <a:lnTo>
                  <a:pt x="1558678" y="1144870"/>
                </a:lnTo>
                <a:lnTo>
                  <a:pt x="1558678" y="0"/>
                </a:lnTo>
                <a:lnTo>
                  <a:pt x="0" y="0"/>
                </a:lnTo>
                <a:lnTo>
                  <a:pt x="0" y="1144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6476" y="1683633"/>
            <a:ext cx="1558925" cy="1144905"/>
          </a:xfrm>
          <a:custGeom>
            <a:avLst/>
            <a:gdLst/>
            <a:ahLst/>
            <a:cxnLst/>
            <a:rect l="l" t="t" r="r" b="b"/>
            <a:pathLst>
              <a:path w="1558925" h="1144905">
                <a:moveTo>
                  <a:pt x="0" y="0"/>
                </a:moveTo>
                <a:lnTo>
                  <a:pt x="1558678" y="0"/>
                </a:lnTo>
                <a:lnTo>
                  <a:pt x="1558678" y="1144871"/>
                </a:lnTo>
                <a:lnTo>
                  <a:pt x="0" y="114487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100" y="1765300"/>
            <a:ext cx="77470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5552" y="1808703"/>
            <a:ext cx="635016" cy="10198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5552" y="1808703"/>
            <a:ext cx="635635" cy="1019810"/>
          </a:xfrm>
          <a:custGeom>
            <a:avLst/>
            <a:gdLst/>
            <a:ahLst/>
            <a:cxnLst/>
            <a:rect l="l" t="t" r="r" b="b"/>
            <a:pathLst>
              <a:path w="635635" h="1019810">
                <a:moveTo>
                  <a:pt x="0" y="105837"/>
                </a:moveTo>
                <a:lnTo>
                  <a:pt x="8317" y="64641"/>
                </a:lnTo>
                <a:lnTo>
                  <a:pt x="30999" y="30999"/>
                </a:lnTo>
                <a:lnTo>
                  <a:pt x="64641" y="8317"/>
                </a:lnTo>
                <a:lnTo>
                  <a:pt x="105838" y="0"/>
                </a:lnTo>
                <a:lnTo>
                  <a:pt x="529179" y="0"/>
                </a:lnTo>
                <a:lnTo>
                  <a:pt x="570375" y="8317"/>
                </a:lnTo>
                <a:lnTo>
                  <a:pt x="604017" y="30999"/>
                </a:lnTo>
                <a:lnTo>
                  <a:pt x="626699" y="64641"/>
                </a:lnTo>
                <a:lnTo>
                  <a:pt x="635017" y="105837"/>
                </a:lnTo>
                <a:lnTo>
                  <a:pt x="635017" y="913964"/>
                </a:lnTo>
                <a:lnTo>
                  <a:pt x="626699" y="955161"/>
                </a:lnTo>
                <a:lnTo>
                  <a:pt x="604017" y="988802"/>
                </a:lnTo>
                <a:lnTo>
                  <a:pt x="570375" y="1011484"/>
                </a:lnTo>
                <a:lnTo>
                  <a:pt x="529179" y="1019802"/>
                </a:lnTo>
                <a:lnTo>
                  <a:pt x="105838" y="1019802"/>
                </a:lnTo>
                <a:lnTo>
                  <a:pt x="64641" y="1011484"/>
                </a:lnTo>
                <a:lnTo>
                  <a:pt x="30999" y="988802"/>
                </a:lnTo>
                <a:lnTo>
                  <a:pt x="8317" y="955161"/>
                </a:lnTo>
                <a:lnTo>
                  <a:pt x="0" y="913964"/>
                </a:lnTo>
                <a:lnTo>
                  <a:pt x="0" y="1058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1010" y="1943394"/>
            <a:ext cx="404495" cy="750570"/>
          </a:xfrm>
          <a:custGeom>
            <a:avLst/>
            <a:gdLst/>
            <a:ahLst/>
            <a:cxnLst/>
            <a:rect l="l" t="t" r="r" b="b"/>
            <a:pathLst>
              <a:path w="404494" h="750569">
                <a:moveTo>
                  <a:pt x="0" y="750418"/>
                </a:moveTo>
                <a:lnTo>
                  <a:pt x="404101" y="750418"/>
                </a:lnTo>
                <a:lnTo>
                  <a:pt x="404101" y="0"/>
                </a:lnTo>
                <a:lnTo>
                  <a:pt x="0" y="0"/>
                </a:lnTo>
                <a:lnTo>
                  <a:pt x="0" y="750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010" y="1943393"/>
            <a:ext cx="404495" cy="750570"/>
          </a:xfrm>
          <a:custGeom>
            <a:avLst/>
            <a:gdLst/>
            <a:ahLst/>
            <a:cxnLst/>
            <a:rect l="l" t="t" r="r" b="b"/>
            <a:pathLst>
              <a:path w="404494" h="750569">
                <a:moveTo>
                  <a:pt x="0" y="0"/>
                </a:moveTo>
                <a:lnTo>
                  <a:pt x="404101" y="0"/>
                </a:lnTo>
                <a:lnTo>
                  <a:pt x="404101" y="750419"/>
                </a:lnTo>
                <a:lnTo>
                  <a:pt x="0" y="75041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800" y="1282700"/>
            <a:ext cx="57785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5111" y="1337286"/>
            <a:ext cx="5628558" cy="346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5111" y="1337285"/>
            <a:ext cx="5628640" cy="346710"/>
          </a:xfrm>
          <a:custGeom>
            <a:avLst/>
            <a:gdLst/>
            <a:ahLst/>
            <a:cxnLst/>
            <a:rect l="l" t="t" r="r" b="b"/>
            <a:pathLst>
              <a:path w="5628640" h="346710">
                <a:moveTo>
                  <a:pt x="0" y="173174"/>
                </a:moveTo>
                <a:lnTo>
                  <a:pt x="173171" y="0"/>
                </a:lnTo>
                <a:lnTo>
                  <a:pt x="173171" y="86590"/>
                </a:lnTo>
                <a:lnTo>
                  <a:pt x="5628558" y="86590"/>
                </a:lnTo>
                <a:lnTo>
                  <a:pt x="5628558" y="259764"/>
                </a:lnTo>
                <a:lnTo>
                  <a:pt x="173171" y="259764"/>
                </a:lnTo>
                <a:lnTo>
                  <a:pt x="173171" y="346348"/>
                </a:lnTo>
                <a:lnTo>
                  <a:pt x="0" y="173174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0800" y="3124200"/>
            <a:ext cx="5778500" cy="482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5111" y="3174851"/>
            <a:ext cx="5628558" cy="3463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5112" y="3174851"/>
            <a:ext cx="5628640" cy="346710"/>
          </a:xfrm>
          <a:custGeom>
            <a:avLst/>
            <a:gdLst/>
            <a:ahLst/>
            <a:cxnLst/>
            <a:rect l="l" t="t" r="r" b="b"/>
            <a:pathLst>
              <a:path w="5628640" h="346710">
                <a:moveTo>
                  <a:pt x="5628558" y="173174"/>
                </a:moveTo>
                <a:lnTo>
                  <a:pt x="5455386" y="0"/>
                </a:lnTo>
                <a:lnTo>
                  <a:pt x="5455386" y="86590"/>
                </a:lnTo>
                <a:lnTo>
                  <a:pt x="0" y="86590"/>
                </a:lnTo>
                <a:lnTo>
                  <a:pt x="0" y="259764"/>
                </a:lnTo>
                <a:lnTo>
                  <a:pt x="5455386" y="259764"/>
                </a:lnTo>
                <a:lnTo>
                  <a:pt x="5455386" y="346348"/>
                </a:lnTo>
                <a:lnTo>
                  <a:pt x="5628558" y="173174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15654" y="3623154"/>
            <a:ext cx="144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Mobile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704134" y="3812771"/>
            <a:ext cx="175387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spc="-10" dirty="0">
                <a:latin typeface="Calibri"/>
                <a:cs typeface="Calibri"/>
              </a:rPr>
              <a:t>satisfy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Mobile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5811" y="1777175"/>
            <a:ext cx="101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iti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526" y="157796"/>
            <a:ext cx="631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Foundation </a:t>
            </a:r>
            <a:r>
              <a:rPr spc="-25" dirty="0"/>
              <a:t>for </a:t>
            </a:r>
            <a:r>
              <a:rPr spc="-15" dirty="0"/>
              <a:t>Responsive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46185"/>
            <a:ext cx="6906895" cy="28060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Grid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25" dirty="0">
                <a:latin typeface="Calibri"/>
                <a:cs typeface="Calibri"/>
              </a:rPr>
              <a:t>We’ll </a:t>
            </a:r>
            <a:r>
              <a:rPr sz="2800" spc="-5" dirty="0">
                <a:latin typeface="Calibri"/>
                <a:cs typeface="Calibri"/>
              </a:rPr>
              <a:t>deal with </a:t>
            </a:r>
            <a:r>
              <a:rPr sz="2800" spc="-15" dirty="0">
                <a:latin typeface="Calibri"/>
                <a:cs typeface="Calibri"/>
              </a:rPr>
              <a:t>Bootstrap </a:t>
            </a:r>
            <a:r>
              <a:rPr sz="2800" spc="-5" dirty="0">
                <a:latin typeface="Calibri"/>
                <a:cs typeface="Calibri"/>
              </a:rPr>
              <a:t>Grid </a:t>
            </a:r>
            <a:r>
              <a:rPr sz="2800" spc="-25" dirty="0">
                <a:latin typeface="Calibri"/>
                <a:cs typeface="Calibri"/>
              </a:rPr>
              <a:t>system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Fluid </a:t>
            </a:r>
            <a:r>
              <a:rPr sz="3200" spc="-10" dirty="0"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25" dirty="0">
                <a:latin typeface="Calibri"/>
                <a:cs typeface="Calibri"/>
              </a:rPr>
              <a:t>We’ll </a:t>
            </a: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spc="-15" dirty="0">
                <a:latin typeface="Calibri"/>
                <a:cs typeface="Calibri"/>
              </a:rPr>
              <a:t>at Bootstrap </a:t>
            </a:r>
            <a:r>
              <a:rPr sz="2800" spc="-5" dirty="0">
                <a:latin typeface="Calibri"/>
                <a:cs typeface="Calibri"/>
              </a:rPr>
              <a:t>support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later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Media </a:t>
            </a:r>
            <a:r>
              <a:rPr sz="3200" spc="-5" dirty="0">
                <a:latin typeface="Calibri"/>
                <a:cs typeface="Calibri"/>
              </a:rPr>
              <a:t>queries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843" y="157796"/>
            <a:ext cx="2753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Media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91179"/>
            <a:ext cx="8044180" cy="26441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CSS </a:t>
            </a:r>
            <a:r>
              <a:rPr sz="3000" spc="-10" dirty="0">
                <a:latin typeface="Calibri"/>
                <a:cs typeface="Calibri"/>
              </a:rPr>
              <a:t>technology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apply </a:t>
            </a:r>
            <a:r>
              <a:rPr sz="3000" dirty="0">
                <a:latin typeface="Calibri"/>
                <a:cs typeface="Calibri"/>
              </a:rPr>
              <a:t>some </a:t>
            </a:r>
            <a:r>
              <a:rPr sz="3000" spc="-10" dirty="0">
                <a:latin typeface="Calibri"/>
                <a:cs typeface="Calibri"/>
              </a:rPr>
              <a:t>styles </a:t>
            </a:r>
            <a:r>
              <a:rPr sz="3000" spc="-5" dirty="0">
                <a:latin typeface="Calibri"/>
                <a:cs typeface="Calibri"/>
              </a:rPr>
              <a:t>based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-5" dirty="0">
                <a:latin typeface="Calibri"/>
                <a:cs typeface="Calibri"/>
              </a:rPr>
              <a:t>the  </a:t>
            </a:r>
            <a:r>
              <a:rPr sz="3000" spc="-20" dirty="0">
                <a:latin typeface="Calibri"/>
                <a:cs typeface="Calibri"/>
              </a:rPr>
              <a:t>size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viewport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600" spc="5" dirty="0">
                <a:latin typeface="Calibri"/>
                <a:cs typeface="Calibri"/>
              </a:rPr>
              <a:t>e.g.,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600" spc="-5" dirty="0">
                <a:latin typeface="Calibri"/>
                <a:cs typeface="Calibri"/>
              </a:rPr>
              <a:t>@media (min-width: </a:t>
            </a:r>
            <a:r>
              <a:rPr sz="2600" spc="-20" dirty="0">
                <a:latin typeface="Calibri"/>
                <a:cs typeface="Calibri"/>
              </a:rPr>
              <a:t>992px)</a:t>
            </a:r>
            <a:r>
              <a:rPr sz="2600" dirty="0">
                <a:latin typeface="Calibri"/>
                <a:cs typeface="Calibri"/>
              </a:rPr>
              <a:t> {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600" spc="-5" dirty="0">
                <a:latin typeface="Calibri"/>
                <a:cs typeface="Calibri"/>
              </a:rPr>
              <a:t>/* </a:t>
            </a:r>
            <a:r>
              <a:rPr sz="2600" dirty="0">
                <a:latin typeface="Calibri"/>
                <a:cs typeface="Calibri"/>
              </a:rPr>
              <a:t>CSS </a:t>
            </a:r>
            <a:r>
              <a:rPr sz="2600" spc="-10" dirty="0">
                <a:latin typeface="Calibri"/>
                <a:cs typeface="Calibri"/>
              </a:rPr>
              <a:t>styles </a:t>
            </a:r>
            <a:r>
              <a:rPr sz="2600" spc="-15" dirty="0">
                <a:latin typeface="Calibri"/>
                <a:cs typeface="Calibri"/>
              </a:rPr>
              <a:t>customized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desktop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*/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5" dirty="0"/>
              <a:t>do </a:t>
            </a:r>
            <a:r>
              <a:rPr spc="-15" dirty="0"/>
              <a:t>we </a:t>
            </a:r>
            <a:r>
              <a:rPr spc="-5" dirty="0"/>
              <a:t>do</a:t>
            </a:r>
            <a:r>
              <a:rPr spc="-50" dirty="0"/>
              <a:t> </a:t>
            </a:r>
            <a:r>
              <a:rPr spc="-5" dirty="0"/>
              <a:t>this?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41979"/>
            <a:ext cx="732028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Start </a:t>
            </a:r>
            <a:r>
              <a:rPr sz="3200" dirty="0">
                <a:latin typeface="Calibri"/>
                <a:cs typeface="Calibri"/>
              </a:rPr>
              <a:t>with a </a:t>
            </a:r>
            <a:r>
              <a:rPr sz="3200" spc="-5" dirty="0">
                <a:latin typeface="Calibri"/>
                <a:cs typeface="Calibri"/>
              </a:rPr>
              <a:t>UI </a:t>
            </a:r>
            <a:r>
              <a:rPr sz="3200" spc="-15" dirty="0">
                <a:latin typeface="Calibri"/>
                <a:cs typeface="Calibri"/>
              </a:rPr>
              <a:t>framework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responsive  </a:t>
            </a:r>
            <a:r>
              <a:rPr sz="3200" spc="-5" dirty="0">
                <a:latin typeface="Calibri"/>
                <a:cs typeface="Calibri"/>
              </a:rPr>
              <a:t>design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built-in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Responsive Design</vt:lpstr>
      <vt:lpstr>Why Responsive Design?</vt:lpstr>
      <vt:lpstr>Mobile First Design</vt:lpstr>
      <vt:lpstr>Foundation for Responsive Design</vt:lpstr>
      <vt:lpstr>Media Queries</vt:lpstr>
      <vt:lpstr>How do we do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creator>Bhaskarasai Chitturi</dc:creator>
  <cp:lastModifiedBy>santosh prataparao</cp:lastModifiedBy>
  <cp:revision>2</cp:revision>
  <dcterms:created xsi:type="dcterms:W3CDTF">2019-10-12T03:07:50Z</dcterms:created>
  <dcterms:modified xsi:type="dcterms:W3CDTF">2023-02-10T06:29:32Z</dcterms:modified>
</cp:coreProperties>
</file>