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5" r:id="rId13"/>
    <p:sldId id="276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osh prataparao" userId="d72ac7574f358a9d" providerId="LiveId" clId="{6CD33A89-9F5B-4DF0-8B40-F724F5280856}"/>
    <pc:docChg chg="custSel modSld">
      <pc:chgData name="santosh prataparao" userId="d72ac7574f358a9d" providerId="LiveId" clId="{6CD33A89-9F5B-4DF0-8B40-F724F5280856}" dt="2023-02-10T06:29:28.340" v="0" actId="478"/>
      <pc:docMkLst>
        <pc:docMk/>
      </pc:docMkLst>
      <pc:sldChg chg="delSp mod">
        <pc:chgData name="santosh prataparao" userId="d72ac7574f358a9d" providerId="LiveId" clId="{6CD33A89-9F5B-4DF0-8B40-F724F5280856}" dt="2023-02-10T06:29:28.340" v="0" actId="478"/>
        <pc:sldMkLst>
          <pc:docMk/>
          <pc:sldMk cId="0" sldId="256"/>
        </pc:sldMkLst>
        <pc:picChg chg="del">
          <ac:chgData name="santosh prataparao" userId="d72ac7574f358a9d" providerId="LiveId" clId="{6CD33A89-9F5B-4DF0-8B40-F724F5280856}" dt="2023-02-10T06:29:28.340" v="0" actId="478"/>
          <ac:picMkLst>
            <pc:docMk/>
            <pc:sldMk cId="0" sldId="256"/>
            <ac:picMk id="7" creationId="{771AA555-C6C7-476B-8033-E52D537E77D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553200" y="4069169"/>
            <a:ext cx="2231298" cy="423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3856230"/>
            <a:ext cx="2688797" cy="647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090" y="1793480"/>
            <a:ext cx="742981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4581" y="157796"/>
            <a:ext cx="441483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841979"/>
            <a:ext cx="8072119" cy="2509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90902" y="4794638"/>
            <a:ext cx="12827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5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6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5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5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5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32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9800" y="1936750"/>
            <a:ext cx="74288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dirty="0">
                <a:latin typeface="Calibri"/>
                <a:cs typeface="Calibri"/>
              </a:rPr>
              <a:t>Bootstrap Grid System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7000" y="2922270"/>
            <a:ext cx="345808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spc="-10" dirty="0">
                <a:solidFill>
                  <a:srgbClr val="898989"/>
                </a:solidFill>
                <a:latin typeface="Calibri"/>
                <a:cs typeface="Calibri"/>
              </a:rPr>
              <a:t>Bhaskarasai Chitturi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1976"/>
          </a:xfrm>
          <a:prstGeom prst="rect">
            <a:avLst/>
          </a:prstGeom>
        </p:spPr>
      </p:pic>
      <p:pic>
        <p:nvPicPr>
          <p:cNvPr id="13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3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533046" y="287817"/>
            <a:ext cx="4181687" cy="501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latin typeface="Calibri"/>
                <a:cs typeface="Calibri"/>
              </a:rPr>
              <a:t>Bootstrap Grid Details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13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822325"/>
            <a:ext cx="8280399" cy="407416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2315730" y="888818"/>
            <a:ext cx="1087724" cy="5313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90" b="1" spc="10" dirty="0">
                <a:solidFill>
                  <a:srgbClr val="FFFFFF"/>
                </a:solidFill>
                <a:latin typeface="Arial"/>
                <a:cs typeface="Arial"/>
              </a:rPr>
              <a:t>Extra small</a:t>
            </a:r>
            <a:endParaRPr sz="1200">
              <a:latin typeface="Arial"/>
              <a:cs typeface="Arial"/>
            </a:endParaRPr>
          </a:p>
          <a:p>
            <a:pPr marL="175766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&lt;576px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867397" y="888818"/>
            <a:ext cx="736777" cy="5313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83629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Small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680" b="1" spc="10" dirty="0">
                <a:solidFill>
                  <a:srgbClr val="FFFFFF"/>
                </a:solidFill>
                <a:latin typeface="Arial"/>
                <a:cs typeface="Arial"/>
              </a:rPr>
              <a:t>≥576px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208173" y="888818"/>
            <a:ext cx="852449" cy="5313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b="1" spc="10" dirty="0">
                <a:solidFill>
                  <a:srgbClr val="FFFFFF"/>
                </a:solidFill>
                <a:latin typeface="Arial"/>
                <a:cs typeface="Arial"/>
              </a:rPr>
              <a:t>Medium</a:t>
            </a:r>
            <a:endParaRPr sz="1600">
              <a:latin typeface="Arial"/>
              <a:cs typeface="Arial"/>
            </a:endParaRPr>
          </a:p>
          <a:p>
            <a:pPr marL="57657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≥768px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561051" y="888818"/>
            <a:ext cx="736778" cy="5313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88582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Large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680" b="1" spc="10" dirty="0">
                <a:solidFill>
                  <a:srgbClr val="FFFFFF"/>
                </a:solidFill>
                <a:latin typeface="Arial"/>
                <a:cs typeface="Arial"/>
              </a:rPr>
              <a:t>≥992px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7589355" y="888818"/>
            <a:ext cx="1053892" cy="5313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b="1" spc="10" dirty="0">
                <a:solidFill>
                  <a:srgbClr val="FFFFFF"/>
                </a:solidFill>
                <a:latin typeface="Arial"/>
                <a:cs typeface="Arial"/>
              </a:rPr>
              <a:t>Extra large</a:t>
            </a:r>
            <a:endParaRPr sz="15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≥1200px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48640" y="1844693"/>
            <a:ext cx="1318473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Grid behavior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247055" y="1844693"/>
            <a:ext cx="1171026" cy="8424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Horizontal</a:t>
            </a:r>
            <a:endParaRPr sz="1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at all times</a:t>
            </a:r>
            <a:endParaRPr sz="1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None (auto)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603668" y="1844693"/>
            <a:ext cx="4491007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latin typeface="Calibri"/>
                <a:cs typeface="Calibri"/>
              </a:rPr>
              <a:t>Collapsed to start, horizontal above breakpoints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48640" y="2484772"/>
            <a:ext cx="1388927" cy="8424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Max container</a:t>
            </a:r>
            <a:endParaRPr sz="1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width</a:t>
            </a:r>
            <a:endParaRPr sz="1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Class prefix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3603668" y="2484772"/>
            <a:ext cx="614339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540px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998855" y="2484772"/>
            <a:ext cx="614339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720px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6400473" y="2484772"/>
            <a:ext cx="614340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960px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589356" y="2484772"/>
            <a:ext cx="730216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1140px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2247055" y="3124852"/>
            <a:ext cx="446734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.col-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3603668" y="3124852"/>
            <a:ext cx="788047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.col-sm-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998855" y="3124852"/>
            <a:ext cx="819798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.col-md-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6400473" y="3124852"/>
            <a:ext cx="676922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.col-lg-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7589356" y="3124852"/>
            <a:ext cx="663142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.col-xl-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548640" y="3496708"/>
            <a:ext cx="1242669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# of columns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2247055" y="3496708"/>
            <a:ext cx="283395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548640" y="3865516"/>
            <a:ext cx="1242372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Gutter width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2247055" y="3865516"/>
            <a:ext cx="3500620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30px (15px on each side of a column)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548640" y="4237372"/>
            <a:ext cx="869411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Nestable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2247055" y="4237372"/>
            <a:ext cx="316976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latin typeface="Calibri"/>
                <a:cs typeface="Calibri"/>
              </a:rPr>
              <a:t>Ye 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548640" y="4609228"/>
            <a:ext cx="703539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Offsets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2247055" y="4609228"/>
            <a:ext cx="316976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latin typeface="Calibri"/>
                <a:cs typeface="Calibri"/>
              </a:rPr>
              <a:t>Ye 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8438515" y="4844723"/>
            <a:ext cx="190530" cy="1671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898989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1976"/>
          </a:xfrm>
          <a:prstGeom prst="rect">
            <a:avLst/>
          </a:prstGeom>
        </p:spPr>
      </p:pic>
      <p:pic>
        <p:nvPicPr>
          <p:cNvPr id="13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3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593181" y="287817"/>
            <a:ext cx="4061031" cy="501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latin typeface="Calibri"/>
                <a:cs typeface="Calibri"/>
              </a:rPr>
              <a:t>Using Column classes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438515" y="4844723"/>
            <a:ext cx="190530" cy="1671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898989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3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03" y="1577804"/>
            <a:ext cx="1808835" cy="913972"/>
          </a:xfrm>
          <a:prstGeom prst="rect">
            <a:avLst/>
          </a:prstGeom>
        </p:spPr>
      </p:pic>
      <p:pic>
        <p:nvPicPr>
          <p:cNvPr id="13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03" y="1565104"/>
            <a:ext cx="1834234" cy="939372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1034342" y="1670957"/>
            <a:ext cx="1468005" cy="5008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&lt;div class=“col-</a:t>
            </a:r>
            <a:endParaRPr sz="1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12 col-sm-5”&gt;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03" y="2491777"/>
            <a:ext cx="1808835" cy="913972"/>
          </a:xfrm>
          <a:prstGeom prst="rect">
            <a:avLst/>
          </a:prstGeom>
        </p:spPr>
      </p:pic>
      <p:pic>
        <p:nvPicPr>
          <p:cNvPr id="14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03" y="2479076"/>
            <a:ext cx="1834234" cy="939372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034342" y="2585356"/>
            <a:ext cx="1468005" cy="5008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&lt;div class=“col-</a:t>
            </a:r>
            <a:endParaRPr sz="1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12 col-sm-7”&gt;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035" y="1577804"/>
            <a:ext cx="1808835" cy="913972"/>
          </a:xfrm>
          <a:prstGeom prst="rect">
            <a:avLst/>
          </a:prstGeom>
        </p:spPr>
      </p:pic>
      <p:pic>
        <p:nvPicPr>
          <p:cNvPr id="14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335" y="1565104"/>
            <a:ext cx="1834234" cy="939372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4294476" y="1670957"/>
            <a:ext cx="1468005" cy="5008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&lt;div class=“col-</a:t>
            </a:r>
            <a:endParaRPr sz="1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12 col-sm-5”&gt;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4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71" y="1577804"/>
            <a:ext cx="2261205" cy="913972"/>
          </a:xfrm>
          <a:prstGeom prst="rect">
            <a:avLst/>
          </a:prstGeom>
        </p:spPr>
      </p:pic>
      <p:pic>
        <p:nvPicPr>
          <p:cNvPr id="145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71" y="1565104"/>
            <a:ext cx="2286605" cy="939372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6103311" y="1670957"/>
            <a:ext cx="2089987" cy="5008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&lt;div class=“col-12 col-</a:t>
            </a:r>
            <a:endParaRPr sz="1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sm-7”&gt;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904850" y="1119269"/>
            <a:ext cx="1844801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Extra Small Screens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042059" y="1122316"/>
            <a:ext cx="4311967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Small, Medium, Large and Extra Large Screens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1976"/>
          </a:xfrm>
          <a:prstGeom prst="rect">
            <a:avLst/>
          </a:prstGeom>
        </p:spPr>
      </p:pic>
      <p:pic>
        <p:nvPicPr>
          <p:cNvPr id="26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6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008503" y="287817"/>
            <a:ext cx="3230485" cy="501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latin typeface="Calibri"/>
                <a:cs typeface="Calibri"/>
              </a:rPr>
              <a:t>Nesting Columns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438515" y="4844723"/>
            <a:ext cx="190530" cy="1671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898989"/>
                </a:solidFill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6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22" y="834081"/>
            <a:ext cx="6447956" cy="3847293"/>
          </a:xfrm>
          <a:prstGeom prst="rect">
            <a:avLst/>
          </a:prstGeom>
        </p:spPr>
      </p:pic>
      <p:pic>
        <p:nvPicPr>
          <p:cNvPr id="26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22" y="821381"/>
            <a:ext cx="6473357" cy="3872693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1439462" y="927245"/>
            <a:ext cx="2233192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&lt;div class=“container”&gt;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6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22" y="1420191"/>
            <a:ext cx="6447956" cy="1773362"/>
          </a:xfrm>
          <a:prstGeom prst="rect">
            <a:avLst/>
          </a:prstGeom>
        </p:spPr>
      </p:pic>
      <p:pic>
        <p:nvPicPr>
          <p:cNvPr id="27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22" y="1407491"/>
            <a:ext cx="6473357" cy="1798762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439462" y="1512460"/>
            <a:ext cx="1715414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&lt;div class=“row”&gt;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7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51" y="1795904"/>
            <a:ext cx="503999" cy="1254879"/>
          </a:xfrm>
          <a:prstGeom prst="rect">
            <a:avLst/>
          </a:prstGeom>
        </p:spPr>
      </p:pic>
      <p:pic>
        <p:nvPicPr>
          <p:cNvPr id="27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51" y="1783204"/>
            <a:ext cx="529399" cy="1280279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557107" y="2332372"/>
            <a:ext cx="167563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73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03" y="1795904"/>
            <a:ext cx="504000" cy="1254879"/>
          </a:xfrm>
          <a:prstGeom prst="rect">
            <a:avLst/>
          </a:prstGeom>
        </p:spPr>
      </p:pic>
      <p:pic>
        <p:nvPicPr>
          <p:cNvPr id="274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03" y="1783204"/>
            <a:ext cx="529400" cy="1280279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2087859" y="2332372"/>
            <a:ext cx="167563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75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87" y="1795904"/>
            <a:ext cx="504000" cy="1254879"/>
          </a:xfrm>
          <a:prstGeom prst="rect">
            <a:avLst/>
          </a:prstGeom>
        </p:spPr>
      </p:pic>
      <p:pic>
        <p:nvPicPr>
          <p:cNvPr id="276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887" y="1783204"/>
            <a:ext cx="529400" cy="1280279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2633643" y="2332372"/>
            <a:ext cx="167563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77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855" y="1795904"/>
            <a:ext cx="503999" cy="1254879"/>
          </a:xfrm>
          <a:prstGeom prst="rect">
            <a:avLst/>
          </a:prstGeom>
        </p:spPr>
      </p:pic>
      <p:pic>
        <p:nvPicPr>
          <p:cNvPr id="278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55" y="1783204"/>
            <a:ext cx="529399" cy="1280279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3171911" y="2332372"/>
            <a:ext cx="167563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7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123" y="1795904"/>
            <a:ext cx="504000" cy="1254879"/>
          </a:xfrm>
          <a:prstGeom prst="rect">
            <a:avLst/>
          </a:prstGeom>
        </p:spPr>
      </p:pic>
      <p:pic>
        <p:nvPicPr>
          <p:cNvPr id="280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423" y="1783204"/>
            <a:ext cx="529400" cy="1280279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3710179" y="2332372"/>
            <a:ext cx="167563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81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76" y="1795904"/>
            <a:ext cx="503999" cy="1254879"/>
          </a:xfrm>
          <a:prstGeom prst="rect">
            <a:avLst/>
          </a:prstGeom>
        </p:spPr>
      </p:pic>
      <p:pic>
        <p:nvPicPr>
          <p:cNvPr id="282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76" y="1783204"/>
            <a:ext cx="529399" cy="1280279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4240931" y="2332372"/>
            <a:ext cx="167564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83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44" y="1795904"/>
            <a:ext cx="504000" cy="1254879"/>
          </a:xfrm>
          <a:prstGeom prst="rect">
            <a:avLst/>
          </a:prstGeom>
        </p:spPr>
      </p:pic>
      <p:pic>
        <p:nvPicPr>
          <p:cNvPr id="284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44" y="1783204"/>
            <a:ext cx="529400" cy="1280279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4779200" y="2332372"/>
            <a:ext cx="167564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85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412" y="1795904"/>
            <a:ext cx="504000" cy="1254879"/>
          </a:xfrm>
          <a:prstGeom prst="rect">
            <a:avLst/>
          </a:prstGeom>
        </p:spPr>
      </p:pic>
      <p:pic>
        <p:nvPicPr>
          <p:cNvPr id="286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2" y="1783204"/>
            <a:ext cx="529400" cy="1280279"/>
          </a:xfrm>
          <a:prstGeom prst="rect">
            <a:avLst/>
          </a:prstGeom>
        </p:spPr>
      </p:pic>
      <p:sp>
        <p:nvSpPr>
          <p:cNvPr id="13" name="text 1"/>
          <p:cNvSpPr txBox="1"/>
          <p:nvPr/>
        </p:nvSpPr>
        <p:spPr>
          <a:xfrm>
            <a:off x="5317468" y="2332372"/>
            <a:ext cx="167563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87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79" y="1795904"/>
            <a:ext cx="504000" cy="1254879"/>
          </a:xfrm>
          <a:prstGeom prst="rect">
            <a:avLst/>
          </a:prstGeom>
        </p:spPr>
      </p:pic>
      <p:pic>
        <p:nvPicPr>
          <p:cNvPr id="288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979" y="1783204"/>
            <a:ext cx="529400" cy="1280279"/>
          </a:xfrm>
          <a:prstGeom prst="rect">
            <a:avLst/>
          </a:prstGeom>
        </p:spPr>
      </p:pic>
      <p:sp>
        <p:nvSpPr>
          <p:cNvPr id="14" name="text 1"/>
          <p:cNvSpPr txBox="1"/>
          <p:nvPr/>
        </p:nvSpPr>
        <p:spPr>
          <a:xfrm>
            <a:off x="5855735" y="2332372"/>
            <a:ext cx="167563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89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47" y="1795904"/>
            <a:ext cx="504000" cy="1254879"/>
          </a:xfrm>
          <a:prstGeom prst="rect">
            <a:avLst/>
          </a:prstGeom>
        </p:spPr>
      </p:pic>
      <p:pic>
        <p:nvPicPr>
          <p:cNvPr id="290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47" y="1783204"/>
            <a:ext cx="529400" cy="1280279"/>
          </a:xfrm>
          <a:prstGeom prst="rect">
            <a:avLst/>
          </a:prstGeom>
        </p:spPr>
      </p:pic>
      <p:sp>
        <p:nvSpPr>
          <p:cNvPr id="15" name="text 1"/>
          <p:cNvSpPr txBox="1"/>
          <p:nvPr/>
        </p:nvSpPr>
        <p:spPr>
          <a:xfrm>
            <a:off x="6336059" y="2332372"/>
            <a:ext cx="283395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9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215" y="1795904"/>
            <a:ext cx="504000" cy="1254879"/>
          </a:xfrm>
          <a:prstGeom prst="rect">
            <a:avLst/>
          </a:prstGeom>
        </p:spPr>
      </p:pic>
      <p:pic>
        <p:nvPicPr>
          <p:cNvPr id="292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515" y="1783204"/>
            <a:ext cx="529400" cy="1280279"/>
          </a:xfrm>
          <a:prstGeom prst="rect">
            <a:avLst/>
          </a:prstGeom>
        </p:spPr>
      </p:pic>
      <p:sp>
        <p:nvSpPr>
          <p:cNvPr id="16" name="text 1"/>
          <p:cNvSpPr txBox="1"/>
          <p:nvPr/>
        </p:nvSpPr>
        <p:spPr>
          <a:xfrm>
            <a:off x="6874327" y="2332372"/>
            <a:ext cx="283395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93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483" y="1795904"/>
            <a:ext cx="500399" cy="1254879"/>
          </a:xfrm>
          <a:prstGeom prst="rect">
            <a:avLst/>
          </a:prstGeom>
        </p:spPr>
      </p:pic>
      <p:pic>
        <p:nvPicPr>
          <p:cNvPr id="294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83" y="1783204"/>
            <a:ext cx="525799" cy="1280279"/>
          </a:xfrm>
          <a:prstGeom prst="rect">
            <a:avLst/>
          </a:prstGeom>
        </p:spPr>
      </p:pic>
      <p:sp>
        <p:nvSpPr>
          <p:cNvPr id="17" name="text 1"/>
          <p:cNvSpPr txBox="1"/>
          <p:nvPr/>
        </p:nvSpPr>
        <p:spPr>
          <a:xfrm>
            <a:off x="7410795" y="2332372"/>
            <a:ext cx="283395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95" name="Imag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51" y="1795904"/>
            <a:ext cx="2657072" cy="1254879"/>
          </a:xfrm>
          <a:prstGeom prst="rect">
            <a:avLst/>
          </a:prstGeom>
        </p:spPr>
      </p:pic>
      <p:pic>
        <p:nvPicPr>
          <p:cNvPr id="296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51" y="1783204"/>
            <a:ext cx="2682472" cy="1280279"/>
          </a:xfrm>
          <a:prstGeom prst="rect">
            <a:avLst/>
          </a:prstGeom>
        </p:spPr>
      </p:pic>
      <p:sp>
        <p:nvSpPr>
          <p:cNvPr id="18" name="text 1"/>
          <p:cNvSpPr txBox="1"/>
          <p:nvPr/>
        </p:nvSpPr>
        <p:spPr>
          <a:xfrm>
            <a:off x="1454491" y="1880792"/>
            <a:ext cx="1896692" cy="2239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&lt;div class=“col-sm-5”&gt;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97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122" y="1795904"/>
            <a:ext cx="3756760" cy="1254879"/>
          </a:xfrm>
          <a:prstGeom prst="rect">
            <a:avLst/>
          </a:prstGeom>
        </p:spPr>
      </p:pic>
      <p:pic>
        <p:nvPicPr>
          <p:cNvPr id="298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422" y="1783204"/>
            <a:ext cx="3782160" cy="1280279"/>
          </a:xfrm>
          <a:prstGeom prst="rect">
            <a:avLst/>
          </a:prstGeom>
        </p:spPr>
      </p:pic>
      <p:sp>
        <p:nvSpPr>
          <p:cNvPr id="19" name="text 1"/>
          <p:cNvSpPr txBox="1"/>
          <p:nvPr/>
        </p:nvSpPr>
        <p:spPr>
          <a:xfrm>
            <a:off x="4111562" y="1880792"/>
            <a:ext cx="1896693" cy="2239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&lt;div class=“col-sm-7”&gt;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99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122" y="2078084"/>
            <a:ext cx="3756760" cy="972698"/>
          </a:xfrm>
          <a:prstGeom prst="rect">
            <a:avLst/>
          </a:prstGeom>
        </p:spPr>
      </p:pic>
      <p:pic>
        <p:nvPicPr>
          <p:cNvPr id="300" name="Image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422" y="2065384"/>
            <a:ext cx="3782160" cy="998098"/>
          </a:xfrm>
          <a:prstGeom prst="rect">
            <a:avLst/>
          </a:prstGeom>
        </p:spPr>
      </p:pic>
      <p:sp>
        <p:nvSpPr>
          <p:cNvPr id="20" name="text 1"/>
          <p:cNvSpPr txBox="1"/>
          <p:nvPr/>
        </p:nvSpPr>
        <p:spPr>
          <a:xfrm>
            <a:off x="4111562" y="2170828"/>
            <a:ext cx="1715414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&lt;div class=“row”&gt;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01" name="Image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75" y="2424430"/>
            <a:ext cx="2627999" cy="612000"/>
          </a:xfrm>
          <a:prstGeom prst="rect">
            <a:avLst/>
          </a:prstGeom>
        </p:spPr>
      </p:pic>
      <p:pic>
        <p:nvPicPr>
          <p:cNvPr id="302" name="Image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75" y="2411730"/>
            <a:ext cx="2653400" cy="637400"/>
          </a:xfrm>
          <a:prstGeom prst="rect">
            <a:avLst/>
          </a:prstGeom>
        </p:spPr>
      </p:pic>
      <p:sp>
        <p:nvSpPr>
          <p:cNvPr id="21" name="text 1"/>
          <p:cNvSpPr txBox="1"/>
          <p:nvPr/>
        </p:nvSpPr>
        <p:spPr>
          <a:xfrm>
            <a:off x="4138315" y="2515252"/>
            <a:ext cx="2134194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&lt;div class=“col-sm-9”&gt;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03" name="Image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47" y="2424430"/>
            <a:ext cx="1043999" cy="612000"/>
          </a:xfrm>
          <a:prstGeom prst="rect">
            <a:avLst/>
          </a:prstGeom>
        </p:spPr>
      </p:pic>
      <p:pic>
        <p:nvPicPr>
          <p:cNvPr id="304" name="Image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247" y="2411730"/>
            <a:ext cx="1069399" cy="637400"/>
          </a:xfrm>
          <a:prstGeom prst="rect">
            <a:avLst/>
          </a:prstGeom>
        </p:spPr>
      </p:pic>
      <p:sp>
        <p:nvSpPr>
          <p:cNvPr id="22" name="text 1"/>
          <p:cNvSpPr txBox="1"/>
          <p:nvPr/>
        </p:nvSpPr>
        <p:spPr>
          <a:xfrm>
            <a:off x="6739947" y="2461663"/>
            <a:ext cx="798708" cy="5829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&lt;div</a:t>
            </a:r>
            <a:endParaRPr sz="1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class=“col-</a:t>
            </a:r>
            <a:endParaRPr sz="1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sm-3”&gt;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1976"/>
          </a:xfrm>
          <a:prstGeom prst="rect">
            <a:avLst/>
          </a:prstGeom>
        </p:spPr>
      </p:pic>
      <p:pic>
        <p:nvPicPr>
          <p:cNvPr id="30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0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922907" y="66588"/>
            <a:ext cx="5390796" cy="8892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20" spc="10" dirty="0">
                <a:latin typeface="Calibri"/>
                <a:cs typeface="Calibri"/>
              </a:rPr>
              <a:t>Exercise: Responsive Design and</a:t>
            </a:r>
            <a:endParaRPr sz="2700">
              <a:latin typeface="Calibri"/>
              <a:cs typeface="Calibri"/>
            </a:endParaRPr>
          </a:p>
          <a:p>
            <a:pPr marL="806195">
              <a:lnSpc>
                <a:spcPct val="100000"/>
              </a:lnSpc>
            </a:pPr>
            <a:r>
              <a:rPr sz="3200" spc="10" dirty="0">
                <a:latin typeface="Calibri"/>
                <a:cs typeface="Calibri"/>
              </a:rPr>
              <a:t>Bootstrap Grid System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094582"/>
            <a:ext cx="7883334" cy="16682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latin typeface="Arial"/>
                <a:cs typeface="Arial"/>
              </a:rPr>
              <a:t>• </a:t>
            </a:r>
            <a:r>
              <a:rPr sz="2710" spc="10" dirty="0">
                <a:latin typeface="Calibri"/>
                <a:cs typeface="Calibri"/>
              </a:rPr>
              <a:t>Create responsive websites using the Bootstrap grid</a:t>
            </a:r>
            <a:endParaRPr sz="2700">
              <a:latin typeface="Calibri"/>
              <a:cs typeface="Calibri"/>
            </a:endParaRPr>
          </a:p>
          <a:p>
            <a:pPr marL="342899">
              <a:lnSpc>
                <a:spcPct val="100000"/>
              </a:lnSpc>
            </a:pPr>
            <a:r>
              <a:rPr sz="2800" spc="10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• </a:t>
            </a:r>
            <a:r>
              <a:rPr sz="2800" spc="10" dirty="0">
                <a:latin typeface="Calibri"/>
                <a:cs typeface="Calibri"/>
              </a:rPr>
              <a:t>Customize the CSS classes through your own</a:t>
            </a:r>
            <a:endParaRPr sz="2800">
              <a:latin typeface="Calibri"/>
              <a:cs typeface="Calibri"/>
            </a:endParaRPr>
          </a:p>
          <a:p>
            <a:pPr marL="342899">
              <a:lnSpc>
                <a:spcPct val="100000"/>
              </a:lnSpc>
            </a:pPr>
            <a:r>
              <a:rPr sz="2800" spc="10" dirty="0">
                <a:latin typeface="Calibri"/>
                <a:cs typeface="Calibri"/>
              </a:rPr>
              <a:t>additions in a separate CSS file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438515" y="4844723"/>
            <a:ext cx="190530" cy="1671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898989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1976"/>
          </a:xfrm>
          <a:prstGeom prst="rect">
            <a:avLst/>
          </a:prstGeom>
        </p:spPr>
      </p:pic>
      <p:pic>
        <p:nvPicPr>
          <p:cNvPr id="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718242" y="287817"/>
            <a:ext cx="1811426" cy="501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latin typeface="Calibri"/>
                <a:cs typeface="Calibri"/>
              </a:rPr>
              <a:t>Viewport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876165"/>
            <a:ext cx="7827851" cy="3777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Calibri"/>
                <a:cs typeface="Calibri"/>
              </a:rPr>
              <a:t>&lt;meta name="viewport" content="width=device-width,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1205349"/>
            <a:ext cx="2264723" cy="4154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Calibri"/>
                <a:cs typeface="Calibri"/>
              </a:rPr>
              <a:t>initial-scale=1"&gt;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48640" y="1556720"/>
            <a:ext cx="3635565" cy="4693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• </a:t>
            </a:r>
            <a:r>
              <a:rPr sz="2700" spc="10" dirty="0">
                <a:latin typeface="Calibri"/>
                <a:cs typeface="Calibri"/>
              </a:rPr>
              <a:t>The </a:t>
            </a:r>
            <a:r>
              <a:rPr sz="2700" i="1" spc="10" dirty="0">
                <a:latin typeface="Arial"/>
                <a:cs typeface="Arial"/>
              </a:rPr>
              <a:t>viewport</a:t>
            </a:r>
            <a:r>
              <a:rPr sz="2700" spc="10" dirty="0">
                <a:latin typeface="Calibri"/>
                <a:cs typeface="Calibri"/>
              </a:rPr>
              <a:t>meta tag: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05839" y="1967484"/>
            <a:ext cx="7187091" cy="4153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– </a:t>
            </a:r>
            <a:r>
              <a:rPr sz="2400" spc="10" dirty="0">
                <a:latin typeface="Calibri"/>
                <a:cs typeface="Calibri"/>
              </a:rPr>
              <a:t>Ensures that the screen width is set to the device width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005839" y="2313286"/>
            <a:ext cx="7438005" cy="6919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8575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and the content is rendered with this width in mind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– </a:t>
            </a:r>
            <a:r>
              <a:rPr sz="2400" spc="10" dirty="0">
                <a:latin typeface="Calibri"/>
                <a:cs typeface="Calibri"/>
              </a:rPr>
              <a:t>Designing the websites to be responsive to the size of 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291590" y="2971654"/>
            <a:ext cx="1174394" cy="3342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viewport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463040" y="3282345"/>
            <a:ext cx="2530198" cy="3447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• </a:t>
            </a:r>
            <a:r>
              <a:rPr sz="2000" spc="10" dirty="0">
                <a:latin typeface="Calibri"/>
                <a:cs typeface="Calibri"/>
              </a:rPr>
              <a:t>Bootstrap grid system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516303" y="4844723"/>
            <a:ext cx="111708" cy="1671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744927" y="3944764"/>
            <a:ext cx="4425234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http://getbootstrap.com/docs/4.0/layout/grid/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1976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200400" y="287817"/>
            <a:ext cx="2819323" cy="501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latin typeface="Calibri"/>
                <a:cs typeface="Calibri"/>
              </a:rPr>
              <a:t>Bootstrap Grid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894999"/>
            <a:ext cx="3020137" cy="5524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Designed to be: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05839" y="1463390"/>
            <a:ext cx="2026071" cy="13722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–</a:t>
            </a:r>
            <a:r>
              <a:rPr sz="2800" spc="10" dirty="0">
                <a:latin typeface="Calibri"/>
                <a:cs typeface="Calibri"/>
              </a:rPr>
              <a:t>Responsive</a:t>
            </a:r>
            <a:endParaRPr sz="2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–</a:t>
            </a:r>
            <a:r>
              <a:rPr sz="2800" spc="10" dirty="0">
                <a:latin typeface="Calibri"/>
                <a:cs typeface="Calibri"/>
              </a:rPr>
              <a:t>Mobile first</a:t>
            </a:r>
            <a:endParaRPr sz="2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–</a:t>
            </a:r>
            <a:r>
              <a:rPr sz="2800" spc="10" dirty="0">
                <a:latin typeface="Calibri"/>
                <a:cs typeface="Calibri"/>
              </a:rPr>
              <a:t>Fluid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516303" y="4844723"/>
            <a:ext cx="111708" cy="1671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1976"/>
          </a:xfrm>
          <a:prstGeom prst="rect">
            <a:avLst/>
          </a:prstGeom>
        </p:spPr>
      </p:pic>
      <p:pic>
        <p:nvPicPr>
          <p:cNvPr id="1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16796" y="287817"/>
            <a:ext cx="3616132" cy="501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latin typeface="Calibri"/>
                <a:cs typeface="Calibri"/>
              </a:rPr>
              <a:t>CSS Flexbox Layout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894999"/>
            <a:ext cx="7626031" cy="20270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Simpler and flexible layout options in CSS</a:t>
            </a:r>
            <a:endParaRPr sz="32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3170" spc="10" dirty="0">
                <a:latin typeface="Arial"/>
                <a:cs typeface="Arial"/>
              </a:rPr>
              <a:t>• </a:t>
            </a:r>
            <a:r>
              <a:rPr sz="3170" spc="10" dirty="0">
                <a:latin typeface="Calibri"/>
                <a:cs typeface="Calibri"/>
              </a:rPr>
              <a:t>Can easily handle dynamic/unknown size of</a:t>
            </a:r>
            <a:endParaRPr sz="3100">
              <a:latin typeface="Calibri"/>
              <a:cs typeface="Calibri"/>
            </a:endParaRPr>
          </a:p>
          <a:p>
            <a:pPr marL="342899">
              <a:lnSpc>
                <a:spcPct val="100000"/>
              </a:lnSpc>
            </a:pPr>
            <a:r>
              <a:rPr sz="3200" spc="10" dirty="0">
                <a:latin typeface="Calibri"/>
                <a:cs typeface="Calibri"/>
              </a:rPr>
              <a:t>content containers</a:t>
            </a:r>
            <a:endParaRPr sz="32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Direction-agnostic layout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516303" y="4844723"/>
            <a:ext cx="111708" cy="1671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898989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1976"/>
          </a:xfrm>
          <a:prstGeom prst="rect">
            <a:avLst/>
          </a:prstGeom>
        </p:spPr>
      </p:pic>
      <p:pic>
        <p:nvPicPr>
          <p:cNvPr id="1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013394" y="287817"/>
            <a:ext cx="5218617" cy="501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latin typeface="Calibri"/>
                <a:cs typeface="Calibri"/>
              </a:rPr>
              <a:t>Why Flexbox for Bootstrap?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846963"/>
            <a:ext cx="8080325" cy="5192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• </a:t>
            </a:r>
            <a:r>
              <a:rPr sz="3000" spc="10" dirty="0">
                <a:latin typeface="Calibri"/>
                <a:cs typeface="Calibri"/>
              </a:rPr>
              <a:t>Easy vertical alignment of content within a parent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1324935"/>
            <a:ext cx="7461960" cy="9106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342899">
              <a:lnSpc>
                <a:spcPct val="100000"/>
              </a:lnSpc>
            </a:pPr>
            <a:r>
              <a:rPr sz="3000" spc="10" dirty="0">
                <a:latin typeface="Calibri"/>
                <a:cs typeface="Calibri"/>
              </a:rPr>
              <a:t>element</a:t>
            </a:r>
            <a:endParaRPr sz="3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• </a:t>
            </a:r>
            <a:r>
              <a:rPr sz="3000" spc="10" dirty="0">
                <a:latin typeface="Calibri"/>
                <a:cs typeface="Calibri"/>
              </a:rPr>
              <a:t>Easy reordering of content across devices and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48640" y="2239335"/>
            <a:ext cx="8073658" cy="9113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342899">
              <a:lnSpc>
                <a:spcPct val="100000"/>
              </a:lnSpc>
            </a:pPr>
            <a:r>
              <a:rPr sz="3000" spc="10" dirty="0">
                <a:latin typeface="Calibri"/>
                <a:cs typeface="Calibri"/>
              </a:rPr>
              <a:t>screen resolutions with the help of media queries</a:t>
            </a:r>
            <a:endParaRPr sz="3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• </a:t>
            </a:r>
            <a:r>
              <a:rPr sz="3000" spc="10" dirty="0">
                <a:latin typeface="Calibri"/>
                <a:cs typeface="Calibri"/>
              </a:rPr>
              <a:t>Easy CSS-only equal height columns for your grid-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91539" y="3153735"/>
            <a:ext cx="2201646" cy="4178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Calibri"/>
                <a:cs typeface="Calibri"/>
              </a:rPr>
              <a:t>based layouts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516303" y="4844723"/>
            <a:ext cx="111708" cy="1671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1976"/>
          </a:xfrm>
          <a:prstGeom prst="rect">
            <a:avLst/>
          </a:prstGeom>
        </p:spPr>
      </p:pic>
      <p:pic>
        <p:nvPicPr>
          <p:cNvPr id="2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214814" y="287817"/>
            <a:ext cx="2819323" cy="501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latin typeface="Calibri"/>
                <a:cs typeface="Calibri"/>
              </a:rPr>
              <a:t>Bootstrap Grid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516303" y="4844723"/>
            <a:ext cx="111708" cy="1671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898989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22" y="834081"/>
            <a:ext cx="6447956" cy="3847293"/>
          </a:xfrm>
          <a:prstGeom prst="rect">
            <a:avLst/>
          </a:prstGeom>
        </p:spPr>
      </p:pic>
      <p:pic>
        <p:nvPicPr>
          <p:cNvPr id="2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22" y="821381"/>
            <a:ext cx="6473357" cy="3872693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1439462" y="927245"/>
            <a:ext cx="2233192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&lt;div class=“container”&gt;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4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22" y="1420191"/>
            <a:ext cx="6447956" cy="1773362"/>
          </a:xfrm>
          <a:prstGeom prst="rect">
            <a:avLst/>
          </a:prstGeom>
        </p:spPr>
      </p:pic>
      <p:pic>
        <p:nvPicPr>
          <p:cNvPr id="25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22" y="1407491"/>
            <a:ext cx="6473357" cy="1798762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439462" y="1512460"/>
            <a:ext cx="1715414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&lt;div class=“row”&gt;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6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51" y="1795904"/>
            <a:ext cx="503999" cy="1254879"/>
          </a:xfrm>
          <a:prstGeom prst="rect">
            <a:avLst/>
          </a:prstGeom>
        </p:spPr>
      </p:pic>
      <p:pic>
        <p:nvPicPr>
          <p:cNvPr id="27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51" y="1783204"/>
            <a:ext cx="529399" cy="1280279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557107" y="2332372"/>
            <a:ext cx="167563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8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03" y="1795904"/>
            <a:ext cx="504000" cy="1254879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03" y="1783204"/>
            <a:ext cx="529400" cy="1280279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2087859" y="2332372"/>
            <a:ext cx="167563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0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87" y="1795904"/>
            <a:ext cx="504000" cy="1254879"/>
          </a:xfrm>
          <a:prstGeom prst="rect">
            <a:avLst/>
          </a:prstGeom>
        </p:spPr>
      </p:pic>
      <p:pic>
        <p:nvPicPr>
          <p:cNvPr id="31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887" y="1783204"/>
            <a:ext cx="529400" cy="1280279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2633643" y="2332372"/>
            <a:ext cx="167563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2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855" y="1795904"/>
            <a:ext cx="503999" cy="1254879"/>
          </a:xfrm>
          <a:prstGeom prst="rect">
            <a:avLst/>
          </a:prstGeom>
        </p:spPr>
      </p:pic>
      <p:pic>
        <p:nvPicPr>
          <p:cNvPr id="33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55" y="1783204"/>
            <a:ext cx="529399" cy="1280279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3171911" y="2332372"/>
            <a:ext cx="167563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4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123" y="1795904"/>
            <a:ext cx="504000" cy="1254879"/>
          </a:xfrm>
          <a:prstGeom prst="rect">
            <a:avLst/>
          </a:prstGeom>
        </p:spPr>
      </p:pic>
      <p:pic>
        <p:nvPicPr>
          <p:cNvPr id="35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423" y="1783204"/>
            <a:ext cx="529400" cy="1280279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3710179" y="2332372"/>
            <a:ext cx="167563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6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76" y="1795904"/>
            <a:ext cx="503999" cy="1254879"/>
          </a:xfrm>
          <a:prstGeom prst="rect">
            <a:avLst/>
          </a:prstGeom>
        </p:spPr>
      </p:pic>
      <p:pic>
        <p:nvPicPr>
          <p:cNvPr id="37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76" y="1783204"/>
            <a:ext cx="529399" cy="1280279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4240931" y="2332372"/>
            <a:ext cx="167564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8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44" y="1795904"/>
            <a:ext cx="504000" cy="1254879"/>
          </a:xfrm>
          <a:prstGeom prst="rect">
            <a:avLst/>
          </a:prstGeom>
        </p:spPr>
      </p:pic>
      <p:pic>
        <p:nvPicPr>
          <p:cNvPr id="39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44" y="1783204"/>
            <a:ext cx="529400" cy="1280279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4779200" y="2332372"/>
            <a:ext cx="167564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0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412" y="1795904"/>
            <a:ext cx="504000" cy="1254879"/>
          </a:xfrm>
          <a:prstGeom prst="rect">
            <a:avLst/>
          </a:prstGeom>
        </p:spPr>
      </p:pic>
      <p:pic>
        <p:nvPicPr>
          <p:cNvPr id="41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2" y="1783204"/>
            <a:ext cx="529400" cy="1280279"/>
          </a:xfrm>
          <a:prstGeom prst="rect">
            <a:avLst/>
          </a:prstGeom>
        </p:spPr>
      </p:pic>
      <p:sp>
        <p:nvSpPr>
          <p:cNvPr id="13" name="text 1"/>
          <p:cNvSpPr txBox="1"/>
          <p:nvPr/>
        </p:nvSpPr>
        <p:spPr>
          <a:xfrm>
            <a:off x="5317468" y="2332372"/>
            <a:ext cx="167563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79" y="1795904"/>
            <a:ext cx="504000" cy="1254879"/>
          </a:xfrm>
          <a:prstGeom prst="rect">
            <a:avLst/>
          </a:prstGeom>
        </p:spPr>
      </p:pic>
      <p:pic>
        <p:nvPicPr>
          <p:cNvPr id="43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979" y="1783204"/>
            <a:ext cx="529400" cy="1280279"/>
          </a:xfrm>
          <a:prstGeom prst="rect">
            <a:avLst/>
          </a:prstGeom>
        </p:spPr>
      </p:pic>
      <p:sp>
        <p:nvSpPr>
          <p:cNvPr id="14" name="text 1"/>
          <p:cNvSpPr txBox="1"/>
          <p:nvPr/>
        </p:nvSpPr>
        <p:spPr>
          <a:xfrm>
            <a:off x="5855735" y="2332372"/>
            <a:ext cx="167563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4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47" y="1795904"/>
            <a:ext cx="504000" cy="1254879"/>
          </a:xfrm>
          <a:prstGeom prst="rect">
            <a:avLst/>
          </a:prstGeom>
        </p:spPr>
      </p:pic>
      <p:pic>
        <p:nvPicPr>
          <p:cNvPr id="45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47" y="1783204"/>
            <a:ext cx="529400" cy="1280279"/>
          </a:xfrm>
          <a:prstGeom prst="rect">
            <a:avLst/>
          </a:prstGeom>
        </p:spPr>
      </p:pic>
      <p:sp>
        <p:nvSpPr>
          <p:cNvPr id="15" name="text 1"/>
          <p:cNvSpPr txBox="1"/>
          <p:nvPr/>
        </p:nvSpPr>
        <p:spPr>
          <a:xfrm>
            <a:off x="6336059" y="2332372"/>
            <a:ext cx="283395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6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215" y="1795904"/>
            <a:ext cx="504000" cy="1254879"/>
          </a:xfrm>
          <a:prstGeom prst="rect">
            <a:avLst/>
          </a:prstGeom>
        </p:spPr>
      </p:pic>
      <p:pic>
        <p:nvPicPr>
          <p:cNvPr id="47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515" y="1783204"/>
            <a:ext cx="529400" cy="1280279"/>
          </a:xfrm>
          <a:prstGeom prst="rect">
            <a:avLst/>
          </a:prstGeom>
        </p:spPr>
      </p:pic>
      <p:sp>
        <p:nvSpPr>
          <p:cNvPr id="16" name="text 1"/>
          <p:cNvSpPr txBox="1"/>
          <p:nvPr/>
        </p:nvSpPr>
        <p:spPr>
          <a:xfrm>
            <a:off x="6874327" y="2332372"/>
            <a:ext cx="283395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8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483" y="1795904"/>
            <a:ext cx="500399" cy="1254879"/>
          </a:xfrm>
          <a:prstGeom prst="rect">
            <a:avLst/>
          </a:prstGeom>
        </p:spPr>
      </p:pic>
      <p:pic>
        <p:nvPicPr>
          <p:cNvPr id="49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83" y="1783204"/>
            <a:ext cx="525799" cy="1280279"/>
          </a:xfrm>
          <a:prstGeom prst="rect">
            <a:avLst/>
          </a:prstGeom>
        </p:spPr>
      </p:pic>
      <p:sp>
        <p:nvSpPr>
          <p:cNvPr id="17" name="text 1"/>
          <p:cNvSpPr txBox="1"/>
          <p:nvPr/>
        </p:nvSpPr>
        <p:spPr>
          <a:xfrm>
            <a:off x="7410795" y="2332372"/>
            <a:ext cx="283395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1976"/>
          </a:xfrm>
          <a:prstGeom prst="rect">
            <a:avLst/>
          </a:prstGeom>
        </p:spPr>
      </p:pic>
      <p:pic>
        <p:nvPicPr>
          <p:cNvPr id="5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214814" y="287817"/>
            <a:ext cx="2819323" cy="501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latin typeface="Calibri"/>
                <a:cs typeface="Calibri"/>
              </a:rPr>
              <a:t>Bootstrap Grid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838581"/>
            <a:ext cx="80010" cy="3115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91539" y="878477"/>
            <a:ext cx="3555941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Bootstrap makes available five classes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05839" y="1109426"/>
            <a:ext cx="2535694" cy="11495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70" spc="10" dirty="0">
                <a:latin typeface="Arial"/>
                <a:cs typeface="Arial"/>
              </a:rPr>
              <a:t>–  </a:t>
            </a:r>
            <a:r>
              <a:rPr lang="en-IN" sz="1470" b="1" spc="10" dirty="0">
                <a:latin typeface="Calibri"/>
                <a:cs typeface="Calibri"/>
              </a:rPr>
              <a:t>XS </a:t>
            </a:r>
            <a:r>
              <a:rPr lang="en-IN" sz="1470" spc="10" dirty="0">
                <a:latin typeface="Calibri"/>
                <a:cs typeface="Calibri"/>
              </a:rPr>
              <a:t>extra </a:t>
            </a:r>
            <a:r>
              <a:rPr lang="en-IN" sz="1470" spc="10">
                <a:latin typeface="Calibri"/>
                <a:cs typeface="Calibri"/>
              </a:rPr>
              <a:t>small screen</a:t>
            </a:r>
            <a:endParaRPr sz="1400" b="1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–  </a:t>
            </a:r>
            <a:r>
              <a:rPr sz="1500" i="1" spc="10" dirty="0">
                <a:latin typeface="Arial"/>
                <a:cs typeface="Arial"/>
              </a:rPr>
              <a:t>sm</a:t>
            </a:r>
            <a:r>
              <a:rPr sz="1500" spc="10" dirty="0">
                <a:latin typeface="Calibri"/>
                <a:cs typeface="Calibri"/>
              </a:rPr>
              <a:t>for small,</a:t>
            </a:r>
            <a:endParaRPr sz="1500" dirty="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–  </a:t>
            </a:r>
            <a:r>
              <a:rPr sz="1500" i="1" spc="10" dirty="0">
                <a:latin typeface="Arial"/>
                <a:cs typeface="Arial"/>
              </a:rPr>
              <a:t>md</a:t>
            </a:r>
            <a:r>
              <a:rPr sz="1500" spc="10" dirty="0">
                <a:latin typeface="Calibri"/>
                <a:cs typeface="Calibri"/>
              </a:rPr>
              <a:t>for medium,</a:t>
            </a:r>
            <a:endParaRPr sz="1500" dirty="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–  </a:t>
            </a:r>
            <a:r>
              <a:rPr sz="1500" i="1" spc="10" dirty="0">
                <a:latin typeface="Arial"/>
                <a:cs typeface="Arial"/>
              </a:rPr>
              <a:t>lg</a:t>
            </a:r>
            <a:r>
              <a:rPr sz="1500" spc="10" dirty="0">
                <a:latin typeface="Calibri"/>
                <a:cs typeface="Calibri"/>
              </a:rPr>
              <a:t>for large, and</a:t>
            </a:r>
            <a:endParaRPr sz="1500" dirty="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–  </a:t>
            </a:r>
            <a:r>
              <a:rPr sz="1500" i="1" spc="10" dirty="0">
                <a:latin typeface="Arial"/>
                <a:cs typeface="Arial"/>
              </a:rPr>
              <a:t>xl</a:t>
            </a:r>
            <a:r>
              <a:rPr sz="1500" spc="10" dirty="0">
                <a:latin typeface="Calibri"/>
                <a:cs typeface="Calibri"/>
              </a:rPr>
              <a:t>for extra large screen sizes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48640" y="2255901"/>
            <a:ext cx="80010" cy="5361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10" spc="10" dirty="0"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91539" y="2295796"/>
            <a:ext cx="3381405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Each row in Bootstrap grid system 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277976" y="2295796"/>
            <a:ext cx="2263049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divided into 12 columns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891539" y="2570116"/>
            <a:ext cx="7689749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Use the classes .col-*, .col-sm-*, col-md-*, and .col-lg-* for defining the layouts for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891539" y="2789572"/>
            <a:ext cx="2568390" cy="5008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the various screen sizes</a:t>
            </a:r>
            <a:endParaRPr sz="1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Specify how many columns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48640" y="3023997"/>
            <a:ext cx="80010" cy="3115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3460661" y="3063892"/>
            <a:ext cx="1286788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each piece of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748182" y="3063892"/>
            <a:ext cx="768576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content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5517490" y="3063892"/>
            <a:ext cx="372365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will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5890588" y="3063892"/>
            <a:ext cx="2225099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occupy within a row, all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891539" y="3283348"/>
            <a:ext cx="3492459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adding up to 12 or a multiple thereof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8516303" y="4844723"/>
            <a:ext cx="111708" cy="1671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898989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1976"/>
          </a:xfrm>
          <a:prstGeom prst="rect">
            <a:avLst/>
          </a:prstGeom>
        </p:spPr>
      </p:pic>
      <p:pic>
        <p:nvPicPr>
          <p:cNvPr id="5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214814" y="287817"/>
            <a:ext cx="2819323" cy="501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latin typeface="Calibri"/>
                <a:cs typeface="Calibri"/>
              </a:rPr>
              <a:t>Bootstrap Grid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516303" y="4844723"/>
            <a:ext cx="111708" cy="1671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898989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22" y="834081"/>
            <a:ext cx="6447956" cy="3847293"/>
          </a:xfrm>
          <a:prstGeom prst="rect">
            <a:avLst/>
          </a:prstGeom>
        </p:spPr>
      </p:pic>
      <p:pic>
        <p:nvPicPr>
          <p:cNvPr id="5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22" y="821381"/>
            <a:ext cx="6473357" cy="3872693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1439462" y="927245"/>
            <a:ext cx="2233192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&lt;div class=“container”&gt;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22" y="1420191"/>
            <a:ext cx="6447956" cy="1773362"/>
          </a:xfrm>
          <a:prstGeom prst="rect">
            <a:avLst/>
          </a:prstGeom>
        </p:spPr>
      </p:pic>
      <p:pic>
        <p:nvPicPr>
          <p:cNvPr id="59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22" y="1407491"/>
            <a:ext cx="6473357" cy="1798762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439462" y="1512460"/>
            <a:ext cx="1715414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&lt;div class=“row”&gt;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0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51" y="1795904"/>
            <a:ext cx="503999" cy="1254879"/>
          </a:xfrm>
          <a:prstGeom prst="rect">
            <a:avLst/>
          </a:prstGeom>
        </p:spPr>
      </p:pic>
      <p:pic>
        <p:nvPicPr>
          <p:cNvPr id="61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51" y="1783204"/>
            <a:ext cx="529399" cy="1280279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557107" y="2332372"/>
            <a:ext cx="167563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2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03" y="1795904"/>
            <a:ext cx="504000" cy="1254879"/>
          </a:xfrm>
          <a:prstGeom prst="rect">
            <a:avLst/>
          </a:prstGeom>
        </p:spPr>
      </p:pic>
      <p:pic>
        <p:nvPicPr>
          <p:cNvPr id="63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03" y="1783204"/>
            <a:ext cx="529400" cy="1280279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2087859" y="2332372"/>
            <a:ext cx="167563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4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87" y="1795904"/>
            <a:ext cx="504000" cy="1254879"/>
          </a:xfrm>
          <a:prstGeom prst="rect">
            <a:avLst/>
          </a:prstGeom>
        </p:spPr>
      </p:pic>
      <p:pic>
        <p:nvPicPr>
          <p:cNvPr id="65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887" y="1783204"/>
            <a:ext cx="529400" cy="1280279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2633643" y="2332372"/>
            <a:ext cx="167563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6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855" y="1795904"/>
            <a:ext cx="503999" cy="1254879"/>
          </a:xfrm>
          <a:prstGeom prst="rect">
            <a:avLst/>
          </a:prstGeom>
        </p:spPr>
      </p:pic>
      <p:pic>
        <p:nvPicPr>
          <p:cNvPr id="67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55" y="1783204"/>
            <a:ext cx="529399" cy="1280279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3171911" y="2332372"/>
            <a:ext cx="167563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8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123" y="1795904"/>
            <a:ext cx="504000" cy="1254879"/>
          </a:xfrm>
          <a:prstGeom prst="rect">
            <a:avLst/>
          </a:prstGeom>
        </p:spPr>
      </p:pic>
      <p:pic>
        <p:nvPicPr>
          <p:cNvPr id="69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423" y="1783204"/>
            <a:ext cx="529400" cy="1280279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3710179" y="2332372"/>
            <a:ext cx="167563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0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76" y="1795904"/>
            <a:ext cx="503999" cy="1254879"/>
          </a:xfrm>
          <a:prstGeom prst="rect">
            <a:avLst/>
          </a:prstGeom>
        </p:spPr>
      </p:pic>
      <p:pic>
        <p:nvPicPr>
          <p:cNvPr id="71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76" y="1783204"/>
            <a:ext cx="529399" cy="1280279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4240931" y="2332372"/>
            <a:ext cx="167564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44" y="1795904"/>
            <a:ext cx="504000" cy="1254879"/>
          </a:xfrm>
          <a:prstGeom prst="rect">
            <a:avLst/>
          </a:prstGeom>
        </p:spPr>
      </p:pic>
      <p:pic>
        <p:nvPicPr>
          <p:cNvPr id="73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44" y="1783204"/>
            <a:ext cx="529400" cy="1280279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4779200" y="2332372"/>
            <a:ext cx="167564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4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412" y="1795904"/>
            <a:ext cx="504000" cy="1254879"/>
          </a:xfrm>
          <a:prstGeom prst="rect">
            <a:avLst/>
          </a:prstGeom>
        </p:spPr>
      </p:pic>
      <p:pic>
        <p:nvPicPr>
          <p:cNvPr id="75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2" y="1783204"/>
            <a:ext cx="529400" cy="1280279"/>
          </a:xfrm>
          <a:prstGeom prst="rect">
            <a:avLst/>
          </a:prstGeom>
        </p:spPr>
      </p:pic>
      <p:sp>
        <p:nvSpPr>
          <p:cNvPr id="13" name="text 1"/>
          <p:cNvSpPr txBox="1"/>
          <p:nvPr/>
        </p:nvSpPr>
        <p:spPr>
          <a:xfrm>
            <a:off x="5317468" y="2332372"/>
            <a:ext cx="167563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6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79" y="1795904"/>
            <a:ext cx="504000" cy="1254879"/>
          </a:xfrm>
          <a:prstGeom prst="rect">
            <a:avLst/>
          </a:prstGeom>
        </p:spPr>
      </p:pic>
      <p:pic>
        <p:nvPicPr>
          <p:cNvPr id="77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979" y="1783204"/>
            <a:ext cx="529400" cy="1280279"/>
          </a:xfrm>
          <a:prstGeom prst="rect">
            <a:avLst/>
          </a:prstGeom>
        </p:spPr>
      </p:pic>
      <p:sp>
        <p:nvSpPr>
          <p:cNvPr id="14" name="text 1"/>
          <p:cNvSpPr txBox="1"/>
          <p:nvPr/>
        </p:nvSpPr>
        <p:spPr>
          <a:xfrm>
            <a:off x="5855735" y="2332372"/>
            <a:ext cx="167563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8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47" y="1795904"/>
            <a:ext cx="504000" cy="1254879"/>
          </a:xfrm>
          <a:prstGeom prst="rect">
            <a:avLst/>
          </a:prstGeom>
        </p:spPr>
      </p:pic>
      <p:pic>
        <p:nvPicPr>
          <p:cNvPr id="79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47" y="1783204"/>
            <a:ext cx="529400" cy="1280279"/>
          </a:xfrm>
          <a:prstGeom prst="rect">
            <a:avLst/>
          </a:prstGeom>
        </p:spPr>
      </p:pic>
      <p:sp>
        <p:nvSpPr>
          <p:cNvPr id="15" name="text 1"/>
          <p:cNvSpPr txBox="1"/>
          <p:nvPr/>
        </p:nvSpPr>
        <p:spPr>
          <a:xfrm>
            <a:off x="6336059" y="2332372"/>
            <a:ext cx="283395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0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215" y="1795904"/>
            <a:ext cx="504000" cy="1254879"/>
          </a:xfrm>
          <a:prstGeom prst="rect">
            <a:avLst/>
          </a:prstGeom>
        </p:spPr>
      </p:pic>
      <p:pic>
        <p:nvPicPr>
          <p:cNvPr id="81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515" y="1783204"/>
            <a:ext cx="529400" cy="1280279"/>
          </a:xfrm>
          <a:prstGeom prst="rect">
            <a:avLst/>
          </a:prstGeom>
        </p:spPr>
      </p:pic>
      <p:sp>
        <p:nvSpPr>
          <p:cNvPr id="16" name="text 1"/>
          <p:cNvSpPr txBox="1"/>
          <p:nvPr/>
        </p:nvSpPr>
        <p:spPr>
          <a:xfrm>
            <a:off x="6874327" y="2332372"/>
            <a:ext cx="283395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2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483" y="1795904"/>
            <a:ext cx="500399" cy="1254879"/>
          </a:xfrm>
          <a:prstGeom prst="rect">
            <a:avLst/>
          </a:prstGeom>
        </p:spPr>
      </p:pic>
      <p:pic>
        <p:nvPicPr>
          <p:cNvPr id="83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83" y="1783204"/>
            <a:ext cx="525799" cy="1280279"/>
          </a:xfrm>
          <a:prstGeom prst="rect">
            <a:avLst/>
          </a:prstGeom>
        </p:spPr>
      </p:pic>
      <p:sp>
        <p:nvSpPr>
          <p:cNvPr id="17" name="text 1"/>
          <p:cNvSpPr txBox="1"/>
          <p:nvPr/>
        </p:nvSpPr>
        <p:spPr>
          <a:xfrm>
            <a:off x="7410795" y="2332372"/>
            <a:ext cx="283395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4" name="Imag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51" y="1795904"/>
            <a:ext cx="2657072" cy="1254879"/>
          </a:xfrm>
          <a:prstGeom prst="rect">
            <a:avLst/>
          </a:prstGeom>
        </p:spPr>
      </p:pic>
      <p:pic>
        <p:nvPicPr>
          <p:cNvPr id="85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51" y="1783204"/>
            <a:ext cx="2682472" cy="1280279"/>
          </a:xfrm>
          <a:prstGeom prst="rect">
            <a:avLst/>
          </a:prstGeom>
        </p:spPr>
      </p:pic>
      <p:sp>
        <p:nvSpPr>
          <p:cNvPr id="18" name="text 1"/>
          <p:cNvSpPr txBox="1"/>
          <p:nvPr/>
        </p:nvSpPr>
        <p:spPr>
          <a:xfrm>
            <a:off x="1454491" y="1880792"/>
            <a:ext cx="1896692" cy="2239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&lt;div class=“col-sm-5”&gt;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86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122" y="1795904"/>
            <a:ext cx="3756760" cy="1254879"/>
          </a:xfrm>
          <a:prstGeom prst="rect">
            <a:avLst/>
          </a:prstGeom>
        </p:spPr>
      </p:pic>
      <p:pic>
        <p:nvPicPr>
          <p:cNvPr id="87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422" y="1783204"/>
            <a:ext cx="3782160" cy="1280279"/>
          </a:xfrm>
          <a:prstGeom prst="rect">
            <a:avLst/>
          </a:prstGeom>
        </p:spPr>
      </p:pic>
      <p:sp>
        <p:nvSpPr>
          <p:cNvPr id="19" name="text 1"/>
          <p:cNvSpPr txBox="1"/>
          <p:nvPr/>
        </p:nvSpPr>
        <p:spPr>
          <a:xfrm>
            <a:off x="4111562" y="1880792"/>
            <a:ext cx="1896693" cy="2239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&lt;div class=“col-sm-7”&gt;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1976"/>
          </a:xfrm>
          <a:prstGeom prst="rect">
            <a:avLst/>
          </a:prstGeom>
        </p:spPr>
      </p:pic>
      <p:pic>
        <p:nvPicPr>
          <p:cNvPr id="8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621375" y="287817"/>
            <a:ext cx="4003751" cy="501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latin typeface="Calibri"/>
                <a:cs typeface="Calibri"/>
              </a:rPr>
              <a:t>Auto-layout Columns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516303" y="4844723"/>
            <a:ext cx="111708" cy="1671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898989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9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22" y="834081"/>
            <a:ext cx="6447956" cy="3847293"/>
          </a:xfrm>
          <a:prstGeom prst="rect">
            <a:avLst/>
          </a:prstGeom>
        </p:spPr>
      </p:pic>
      <p:pic>
        <p:nvPicPr>
          <p:cNvPr id="92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22" y="821381"/>
            <a:ext cx="6473357" cy="3872693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1439462" y="927245"/>
            <a:ext cx="2233192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&lt;div class=“container”&gt;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3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22" y="1420191"/>
            <a:ext cx="6447956" cy="1773362"/>
          </a:xfrm>
          <a:prstGeom prst="rect">
            <a:avLst/>
          </a:prstGeom>
        </p:spPr>
      </p:pic>
      <p:pic>
        <p:nvPicPr>
          <p:cNvPr id="94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22" y="1407491"/>
            <a:ext cx="6473357" cy="1798762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439462" y="1512460"/>
            <a:ext cx="1715414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&lt;div class=“row”&gt;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5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51" y="1795904"/>
            <a:ext cx="503999" cy="1254879"/>
          </a:xfrm>
          <a:prstGeom prst="rect">
            <a:avLst/>
          </a:prstGeom>
        </p:spPr>
      </p:pic>
      <p:pic>
        <p:nvPicPr>
          <p:cNvPr id="96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51" y="1783204"/>
            <a:ext cx="529399" cy="1280279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557107" y="2332372"/>
            <a:ext cx="167563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7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03" y="1795904"/>
            <a:ext cx="504000" cy="1254879"/>
          </a:xfrm>
          <a:prstGeom prst="rect">
            <a:avLst/>
          </a:prstGeom>
        </p:spPr>
      </p:pic>
      <p:pic>
        <p:nvPicPr>
          <p:cNvPr id="98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03" y="1783204"/>
            <a:ext cx="529400" cy="1280279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2087859" y="2332372"/>
            <a:ext cx="167563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87" y="1795904"/>
            <a:ext cx="504000" cy="1254879"/>
          </a:xfrm>
          <a:prstGeom prst="rect">
            <a:avLst/>
          </a:prstGeom>
        </p:spPr>
      </p:pic>
      <p:pic>
        <p:nvPicPr>
          <p:cNvPr id="100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887" y="1783204"/>
            <a:ext cx="529400" cy="1280279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2633643" y="2332372"/>
            <a:ext cx="167563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1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855" y="1795904"/>
            <a:ext cx="503999" cy="1254879"/>
          </a:xfrm>
          <a:prstGeom prst="rect">
            <a:avLst/>
          </a:prstGeom>
        </p:spPr>
      </p:pic>
      <p:pic>
        <p:nvPicPr>
          <p:cNvPr id="102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55" y="1783204"/>
            <a:ext cx="529399" cy="1280279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3171911" y="2332372"/>
            <a:ext cx="167563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3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123" y="1795904"/>
            <a:ext cx="504000" cy="1254879"/>
          </a:xfrm>
          <a:prstGeom prst="rect">
            <a:avLst/>
          </a:prstGeom>
        </p:spPr>
      </p:pic>
      <p:pic>
        <p:nvPicPr>
          <p:cNvPr id="104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423" y="1783204"/>
            <a:ext cx="529400" cy="1280279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3710179" y="2332372"/>
            <a:ext cx="167563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5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76" y="1795904"/>
            <a:ext cx="503999" cy="1254879"/>
          </a:xfrm>
          <a:prstGeom prst="rect">
            <a:avLst/>
          </a:prstGeom>
        </p:spPr>
      </p:pic>
      <p:pic>
        <p:nvPicPr>
          <p:cNvPr id="106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76" y="1783204"/>
            <a:ext cx="529399" cy="1280279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4240931" y="2332372"/>
            <a:ext cx="167564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7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44" y="1795904"/>
            <a:ext cx="504000" cy="1254879"/>
          </a:xfrm>
          <a:prstGeom prst="rect">
            <a:avLst/>
          </a:prstGeom>
        </p:spPr>
      </p:pic>
      <p:pic>
        <p:nvPicPr>
          <p:cNvPr id="108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44" y="1783204"/>
            <a:ext cx="529400" cy="1280279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4779200" y="2332372"/>
            <a:ext cx="167564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9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412" y="1795904"/>
            <a:ext cx="504000" cy="1254879"/>
          </a:xfrm>
          <a:prstGeom prst="rect">
            <a:avLst/>
          </a:prstGeom>
        </p:spPr>
      </p:pic>
      <p:pic>
        <p:nvPicPr>
          <p:cNvPr id="110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2" y="1783204"/>
            <a:ext cx="529400" cy="1280279"/>
          </a:xfrm>
          <a:prstGeom prst="rect">
            <a:avLst/>
          </a:prstGeom>
        </p:spPr>
      </p:pic>
      <p:sp>
        <p:nvSpPr>
          <p:cNvPr id="13" name="text 1"/>
          <p:cNvSpPr txBox="1"/>
          <p:nvPr/>
        </p:nvSpPr>
        <p:spPr>
          <a:xfrm>
            <a:off x="5317468" y="2332372"/>
            <a:ext cx="167563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79" y="1795904"/>
            <a:ext cx="504000" cy="1254879"/>
          </a:xfrm>
          <a:prstGeom prst="rect">
            <a:avLst/>
          </a:prstGeom>
        </p:spPr>
      </p:pic>
      <p:pic>
        <p:nvPicPr>
          <p:cNvPr id="112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979" y="1783204"/>
            <a:ext cx="529400" cy="1280279"/>
          </a:xfrm>
          <a:prstGeom prst="rect">
            <a:avLst/>
          </a:prstGeom>
        </p:spPr>
      </p:pic>
      <p:sp>
        <p:nvSpPr>
          <p:cNvPr id="14" name="text 1"/>
          <p:cNvSpPr txBox="1"/>
          <p:nvPr/>
        </p:nvSpPr>
        <p:spPr>
          <a:xfrm>
            <a:off x="5855735" y="2332372"/>
            <a:ext cx="167563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3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47" y="1795904"/>
            <a:ext cx="504000" cy="1254879"/>
          </a:xfrm>
          <a:prstGeom prst="rect">
            <a:avLst/>
          </a:prstGeom>
        </p:spPr>
      </p:pic>
      <p:pic>
        <p:nvPicPr>
          <p:cNvPr id="114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47" y="1783204"/>
            <a:ext cx="529400" cy="1280279"/>
          </a:xfrm>
          <a:prstGeom prst="rect">
            <a:avLst/>
          </a:prstGeom>
        </p:spPr>
      </p:pic>
      <p:sp>
        <p:nvSpPr>
          <p:cNvPr id="15" name="text 1"/>
          <p:cNvSpPr txBox="1"/>
          <p:nvPr/>
        </p:nvSpPr>
        <p:spPr>
          <a:xfrm>
            <a:off x="6336059" y="2332372"/>
            <a:ext cx="283395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5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215" y="1795904"/>
            <a:ext cx="504000" cy="1254879"/>
          </a:xfrm>
          <a:prstGeom prst="rect">
            <a:avLst/>
          </a:prstGeom>
        </p:spPr>
      </p:pic>
      <p:pic>
        <p:nvPicPr>
          <p:cNvPr id="116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515" y="1783204"/>
            <a:ext cx="529400" cy="1280279"/>
          </a:xfrm>
          <a:prstGeom prst="rect">
            <a:avLst/>
          </a:prstGeom>
        </p:spPr>
      </p:pic>
      <p:sp>
        <p:nvSpPr>
          <p:cNvPr id="16" name="text 1"/>
          <p:cNvSpPr txBox="1"/>
          <p:nvPr/>
        </p:nvSpPr>
        <p:spPr>
          <a:xfrm>
            <a:off x="6874327" y="2332372"/>
            <a:ext cx="283395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7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483" y="1795904"/>
            <a:ext cx="500399" cy="1254879"/>
          </a:xfrm>
          <a:prstGeom prst="rect">
            <a:avLst/>
          </a:prstGeom>
        </p:spPr>
      </p:pic>
      <p:pic>
        <p:nvPicPr>
          <p:cNvPr id="118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83" y="1783204"/>
            <a:ext cx="525799" cy="1280279"/>
          </a:xfrm>
          <a:prstGeom prst="rect">
            <a:avLst/>
          </a:prstGeom>
        </p:spPr>
      </p:pic>
      <p:sp>
        <p:nvSpPr>
          <p:cNvPr id="17" name="text 1"/>
          <p:cNvSpPr txBox="1"/>
          <p:nvPr/>
        </p:nvSpPr>
        <p:spPr>
          <a:xfrm>
            <a:off x="7410795" y="2332372"/>
            <a:ext cx="283395" cy="250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9" name="Imag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51" y="1795904"/>
            <a:ext cx="2153071" cy="511867"/>
          </a:xfrm>
          <a:prstGeom prst="rect">
            <a:avLst/>
          </a:prstGeom>
        </p:spPr>
      </p:pic>
      <p:pic>
        <p:nvPicPr>
          <p:cNvPr id="120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51" y="1783204"/>
            <a:ext cx="2178472" cy="537267"/>
          </a:xfrm>
          <a:prstGeom prst="rect">
            <a:avLst/>
          </a:prstGeom>
        </p:spPr>
      </p:pic>
      <p:sp>
        <p:nvSpPr>
          <p:cNvPr id="18" name="text 1"/>
          <p:cNvSpPr txBox="1"/>
          <p:nvPr/>
        </p:nvSpPr>
        <p:spPr>
          <a:xfrm>
            <a:off x="1454491" y="1880792"/>
            <a:ext cx="1732917" cy="2239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&lt;div class=“col-sm”&gt;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21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906" y="1795904"/>
            <a:ext cx="2069505" cy="523898"/>
          </a:xfrm>
          <a:prstGeom prst="rect">
            <a:avLst/>
          </a:prstGeom>
        </p:spPr>
      </p:pic>
      <p:pic>
        <p:nvPicPr>
          <p:cNvPr id="122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206" y="1783204"/>
            <a:ext cx="2094906" cy="549298"/>
          </a:xfrm>
          <a:prstGeom prst="rect">
            <a:avLst/>
          </a:prstGeom>
        </p:spPr>
      </p:pic>
      <p:sp>
        <p:nvSpPr>
          <p:cNvPr id="19" name="text 1"/>
          <p:cNvSpPr txBox="1"/>
          <p:nvPr/>
        </p:nvSpPr>
        <p:spPr>
          <a:xfrm>
            <a:off x="3649346" y="1880792"/>
            <a:ext cx="1732917" cy="2239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&lt;div class=“col-sm”&gt;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23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195" y="1795904"/>
            <a:ext cx="2069505" cy="523898"/>
          </a:xfrm>
          <a:prstGeom prst="rect">
            <a:avLst/>
          </a:prstGeom>
        </p:spPr>
      </p:pic>
      <p:pic>
        <p:nvPicPr>
          <p:cNvPr id="124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495" y="1783204"/>
            <a:ext cx="2094906" cy="549298"/>
          </a:xfrm>
          <a:prstGeom prst="rect">
            <a:avLst/>
          </a:prstGeom>
        </p:spPr>
      </p:pic>
      <p:sp>
        <p:nvSpPr>
          <p:cNvPr id="20" name="text 1"/>
          <p:cNvSpPr txBox="1"/>
          <p:nvPr/>
        </p:nvSpPr>
        <p:spPr>
          <a:xfrm>
            <a:off x="5760635" y="1880792"/>
            <a:ext cx="1732917" cy="2239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&lt;div class=“col-sm”&gt;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25" name="Image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70" y="2369982"/>
            <a:ext cx="1632263" cy="511867"/>
          </a:xfrm>
          <a:prstGeom prst="rect">
            <a:avLst/>
          </a:prstGeom>
        </p:spPr>
      </p:pic>
      <p:pic>
        <p:nvPicPr>
          <p:cNvPr id="126" name="Image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470" y="2357282"/>
            <a:ext cx="1657664" cy="537267"/>
          </a:xfrm>
          <a:prstGeom prst="rect">
            <a:avLst/>
          </a:prstGeom>
        </p:spPr>
      </p:pic>
      <p:sp>
        <p:nvSpPr>
          <p:cNvPr id="21" name="text 1"/>
          <p:cNvSpPr txBox="1"/>
          <p:nvPr/>
        </p:nvSpPr>
        <p:spPr>
          <a:xfrm>
            <a:off x="1468610" y="2448995"/>
            <a:ext cx="1301777" cy="1671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&lt;div class=“col-sm”&gt;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27" name="Image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38" y="2369983"/>
            <a:ext cx="3156244" cy="523898"/>
          </a:xfrm>
          <a:prstGeom prst="rect">
            <a:avLst/>
          </a:prstGeom>
        </p:spPr>
      </p:pic>
      <p:pic>
        <p:nvPicPr>
          <p:cNvPr id="128" name="Image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938" y="2357283"/>
            <a:ext cx="3181645" cy="549298"/>
          </a:xfrm>
          <a:prstGeom prst="rect">
            <a:avLst/>
          </a:prstGeom>
        </p:spPr>
      </p:pic>
      <p:sp>
        <p:nvSpPr>
          <p:cNvPr id="22" name="text 1"/>
          <p:cNvSpPr txBox="1"/>
          <p:nvPr/>
        </p:nvSpPr>
        <p:spPr>
          <a:xfrm>
            <a:off x="3111078" y="2456864"/>
            <a:ext cx="1896692" cy="2239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&lt;div class=“col-sm-6”&gt;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29" name="Image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45" y="2369982"/>
            <a:ext cx="1552873" cy="523897"/>
          </a:xfrm>
          <a:prstGeom prst="rect">
            <a:avLst/>
          </a:prstGeom>
        </p:spPr>
      </p:pic>
      <p:pic>
        <p:nvPicPr>
          <p:cNvPr id="130" name="Image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45" y="2357282"/>
            <a:ext cx="1578274" cy="549298"/>
          </a:xfrm>
          <a:prstGeom prst="rect">
            <a:avLst/>
          </a:prstGeom>
        </p:spPr>
      </p:pic>
      <p:sp>
        <p:nvSpPr>
          <p:cNvPr id="23" name="text 1"/>
          <p:cNvSpPr txBox="1"/>
          <p:nvPr/>
        </p:nvSpPr>
        <p:spPr>
          <a:xfrm>
            <a:off x="6291385" y="2448995"/>
            <a:ext cx="1301777" cy="1671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&lt;div class=“col-sm”&gt;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605</Words>
  <Application>Microsoft Office PowerPoint</Application>
  <PresentationFormat>On-screen Show (16:9)</PresentationFormat>
  <Paragraphs>190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Bhaskarasai Chitturi</dc:creator>
  <cp:lastModifiedBy>santosh prataparao</cp:lastModifiedBy>
  <cp:revision>6</cp:revision>
  <dcterms:created xsi:type="dcterms:W3CDTF">2019-10-12T01:43:38Z</dcterms:created>
  <dcterms:modified xsi:type="dcterms:W3CDTF">2023-02-10T06:29:29Z</dcterms:modified>
</cp:coreProperties>
</file>