
<file path=[Content_Types].xml><?xml version="1.0" encoding="utf-8"?>
<Types xmlns="http://schemas.openxmlformats.org/package/2006/content-types">
  <Default Extension="1" ContentType="image/jpe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notesMasterIdLst>
    <p:notesMasterId r:id="rId32"/>
  </p:notesMasterIdLst>
  <p:sldIdLst>
    <p:sldId id="256" r:id="rId5"/>
    <p:sldId id="257" r:id="rId6"/>
    <p:sldId id="258" r:id="rId7"/>
    <p:sldId id="259" r:id="rId8"/>
    <p:sldId id="269" r:id="rId9"/>
    <p:sldId id="260" r:id="rId10"/>
    <p:sldId id="261" r:id="rId11"/>
    <p:sldId id="270" r:id="rId12"/>
    <p:sldId id="264" r:id="rId13"/>
    <p:sldId id="281" r:id="rId14"/>
    <p:sldId id="284" r:id="rId15"/>
    <p:sldId id="263" r:id="rId16"/>
    <p:sldId id="276" r:id="rId17"/>
    <p:sldId id="262" r:id="rId18"/>
    <p:sldId id="266" r:id="rId19"/>
    <p:sldId id="265" r:id="rId20"/>
    <p:sldId id="277" r:id="rId21"/>
    <p:sldId id="267" r:id="rId22"/>
    <p:sldId id="278" r:id="rId23"/>
    <p:sldId id="268" r:id="rId24"/>
    <p:sldId id="279" r:id="rId25"/>
    <p:sldId id="280" r:id="rId26"/>
    <p:sldId id="271" r:id="rId27"/>
    <p:sldId id="272" r:id="rId28"/>
    <p:sldId id="275" r:id="rId29"/>
    <p:sldId id="273"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3D7BD-855E-4210-8F7F-14B364F8F643}" v="4" dt="2023-05-07T22:07:46.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53"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prakash Chandran Govindhasamy Shankar" userId="f41e780b-6089-4065-a48b-e1a91be2de77" providerId="ADAL" clId="{F5A3D7BD-855E-4210-8F7F-14B364F8F643}"/>
    <pc:docChg chg="undo custSel addSld delSld modSld">
      <pc:chgData name="Jayaprakash Chandran Govindhasamy Shankar" userId="f41e780b-6089-4065-a48b-e1a91be2de77" providerId="ADAL" clId="{F5A3D7BD-855E-4210-8F7F-14B364F8F643}" dt="2023-05-08T03:45:49.415" v="1082" actId="20577"/>
      <pc:docMkLst>
        <pc:docMk/>
      </pc:docMkLst>
      <pc:sldChg chg="modSp mod">
        <pc:chgData name="Jayaprakash Chandran Govindhasamy Shankar" userId="f41e780b-6089-4065-a48b-e1a91be2de77" providerId="ADAL" clId="{F5A3D7BD-855E-4210-8F7F-14B364F8F643}" dt="2023-05-08T03:45:49.415" v="1082" actId="20577"/>
        <pc:sldMkLst>
          <pc:docMk/>
          <pc:sldMk cId="3546269540" sldId="257"/>
        </pc:sldMkLst>
        <pc:spChg chg="mod">
          <ac:chgData name="Jayaprakash Chandran Govindhasamy Shankar" userId="f41e780b-6089-4065-a48b-e1a91be2de77" providerId="ADAL" clId="{F5A3D7BD-855E-4210-8F7F-14B364F8F643}" dt="2023-05-08T03:44:32.741" v="1070" actId="113"/>
          <ac:spMkLst>
            <pc:docMk/>
            <pc:sldMk cId="3546269540" sldId="257"/>
            <ac:spMk id="4" creationId="{87F212F9-5292-1404-554D-2BBB5BEA7BA6}"/>
          </ac:spMkLst>
        </pc:spChg>
        <pc:spChg chg="mod">
          <ac:chgData name="Jayaprakash Chandran Govindhasamy Shankar" userId="f41e780b-6089-4065-a48b-e1a91be2de77" providerId="ADAL" clId="{F5A3D7BD-855E-4210-8F7F-14B364F8F643}" dt="2023-05-08T03:45:49.415" v="1082" actId="20577"/>
          <ac:spMkLst>
            <pc:docMk/>
            <pc:sldMk cId="3546269540" sldId="257"/>
            <ac:spMk id="5" creationId="{17761222-E707-1DC3-CDDF-A5DE1CC11E21}"/>
          </ac:spMkLst>
        </pc:spChg>
      </pc:sldChg>
      <pc:sldChg chg="modSp mod">
        <pc:chgData name="Jayaprakash Chandran Govindhasamy Shankar" userId="f41e780b-6089-4065-a48b-e1a91be2de77" providerId="ADAL" clId="{F5A3D7BD-855E-4210-8F7F-14B364F8F643}" dt="2023-05-07T22:14:40.971" v="353" actId="1076"/>
        <pc:sldMkLst>
          <pc:docMk/>
          <pc:sldMk cId="4197002723" sldId="263"/>
        </pc:sldMkLst>
        <pc:spChg chg="mod">
          <ac:chgData name="Jayaprakash Chandran Govindhasamy Shankar" userId="f41e780b-6089-4065-a48b-e1a91be2de77" providerId="ADAL" clId="{F5A3D7BD-855E-4210-8F7F-14B364F8F643}" dt="2023-05-07T22:14:37.720" v="352" actId="1076"/>
          <ac:spMkLst>
            <pc:docMk/>
            <pc:sldMk cId="4197002723" sldId="263"/>
            <ac:spMk id="2" creationId="{9E4B1DB9-FD54-59CD-EB2D-E4CCB9EC012F}"/>
          </ac:spMkLst>
        </pc:spChg>
        <pc:picChg chg="mod">
          <ac:chgData name="Jayaprakash Chandran Govindhasamy Shankar" userId="f41e780b-6089-4065-a48b-e1a91be2de77" providerId="ADAL" clId="{F5A3D7BD-855E-4210-8F7F-14B364F8F643}" dt="2023-05-07T22:14:40.971" v="353" actId="1076"/>
          <ac:picMkLst>
            <pc:docMk/>
            <pc:sldMk cId="4197002723" sldId="263"/>
            <ac:picMk id="4" creationId="{D904809E-CAD7-D1A5-3FB7-C57E6FB03CE9}"/>
          </ac:picMkLst>
        </pc:picChg>
      </pc:sldChg>
      <pc:sldChg chg="modSp mod">
        <pc:chgData name="Jayaprakash Chandran Govindhasamy Shankar" userId="f41e780b-6089-4065-a48b-e1a91be2de77" providerId="ADAL" clId="{F5A3D7BD-855E-4210-8F7F-14B364F8F643}" dt="2023-05-07T22:15:43.886" v="355" actId="1076"/>
        <pc:sldMkLst>
          <pc:docMk/>
          <pc:sldMk cId="516188325" sldId="265"/>
        </pc:sldMkLst>
        <pc:spChg chg="mod">
          <ac:chgData name="Jayaprakash Chandran Govindhasamy Shankar" userId="f41e780b-6089-4065-a48b-e1a91be2de77" providerId="ADAL" clId="{F5A3D7BD-855E-4210-8F7F-14B364F8F643}" dt="2023-05-07T22:15:43.886" v="355" actId="1076"/>
          <ac:spMkLst>
            <pc:docMk/>
            <pc:sldMk cId="516188325" sldId="265"/>
            <ac:spMk id="2" creationId="{36BDB40F-23CD-195B-EBE5-ABDD57E94277}"/>
          </ac:spMkLst>
        </pc:spChg>
      </pc:sldChg>
      <pc:sldChg chg="modSp mod">
        <pc:chgData name="Jayaprakash Chandran Govindhasamy Shankar" userId="f41e780b-6089-4065-a48b-e1a91be2de77" providerId="ADAL" clId="{F5A3D7BD-855E-4210-8F7F-14B364F8F643}" dt="2023-05-07T22:15:38.132" v="354" actId="1076"/>
        <pc:sldMkLst>
          <pc:docMk/>
          <pc:sldMk cId="999778689" sldId="266"/>
        </pc:sldMkLst>
        <pc:spChg chg="mod">
          <ac:chgData name="Jayaprakash Chandran Govindhasamy Shankar" userId="f41e780b-6089-4065-a48b-e1a91be2de77" providerId="ADAL" clId="{F5A3D7BD-855E-4210-8F7F-14B364F8F643}" dt="2023-05-07T22:15:38.132" v="354" actId="1076"/>
          <ac:spMkLst>
            <pc:docMk/>
            <pc:sldMk cId="999778689" sldId="266"/>
            <ac:spMk id="2" creationId="{C75EA2EB-5089-802F-D15D-B9F87FAAF32F}"/>
          </ac:spMkLst>
        </pc:spChg>
      </pc:sldChg>
      <pc:sldChg chg="addSp modSp mod">
        <pc:chgData name="Jayaprakash Chandran Govindhasamy Shankar" userId="f41e780b-6089-4065-a48b-e1a91be2de77" providerId="ADAL" clId="{F5A3D7BD-855E-4210-8F7F-14B364F8F643}" dt="2023-05-08T03:00:35.209" v="560" actId="1076"/>
        <pc:sldMkLst>
          <pc:docMk/>
          <pc:sldMk cId="657559091" sldId="268"/>
        </pc:sldMkLst>
        <pc:spChg chg="mod">
          <ac:chgData name="Jayaprakash Chandran Govindhasamy Shankar" userId="f41e780b-6089-4065-a48b-e1a91be2de77" providerId="ADAL" clId="{F5A3D7BD-855E-4210-8F7F-14B364F8F643}" dt="2023-05-07T22:19:33.204" v="547" actId="2711"/>
          <ac:spMkLst>
            <pc:docMk/>
            <pc:sldMk cId="657559091" sldId="268"/>
            <ac:spMk id="3" creationId="{217237CB-33BC-7F44-E853-472902E26461}"/>
          </ac:spMkLst>
        </pc:spChg>
        <pc:picChg chg="mod">
          <ac:chgData name="Jayaprakash Chandran Govindhasamy Shankar" userId="f41e780b-6089-4065-a48b-e1a91be2de77" providerId="ADAL" clId="{F5A3D7BD-855E-4210-8F7F-14B364F8F643}" dt="2023-05-07T22:16:18.169" v="361" actId="1076"/>
          <ac:picMkLst>
            <pc:docMk/>
            <pc:sldMk cId="657559091" sldId="268"/>
            <ac:picMk id="11" creationId="{2CC005FB-C034-6EBE-BEAD-0EC0EF7F57B2}"/>
          </ac:picMkLst>
        </pc:picChg>
        <pc:cxnChg chg="add mod">
          <ac:chgData name="Jayaprakash Chandran Govindhasamy Shankar" userId="f41e780b-6089-4065-a48b-e1a91be2de77" providerId="ADAL" clId="{F5A3D7BD-855E-4210-8F7F-14B364F8F643}" dt="2023-05-08T03:00:35.209" v="560" actId="1076"/>
          <ac:cxnSpMkLst>
            <pc:docMk/>
            <pc:sldMk cId="657559091" sldId="268"/>
            <ac:cxnSpMk id="6" creationId="{69094B64-C49A-D555-3DFA-BEA1A76EB6AB}"/>
          </ac:cxnSpMkLst>
        </pc:cxnChg>
      </pc:sldChg>
      <pc:sldChg chg="addSp modSp mod">
        <pc:chgData name="Jayaprakash Chandran Govindhasamy Shankar" userId="f41e780b-6089-4065-a48b-e1a91be2de77" providerId="ADAL" clId="{F5A3D7BD-855E-4210-8F7F-14B364F8F643}" dt="2023-05-08T03:13:26.168" v="567" actId="14100"/>
        <pc:sldMkLst>
          <pc:docMk/>
          <pc:sldMk cId="2495008796" sldId="271"/>
        </pc:sldMkLst>
        <pc:spChg chg="mod">
          <ac:chgData name="Jayaprakash Chandran Govindhasamy Shankar" userId="f41e780b-6089-4065-a48b-e1a91be2de77" providerId="ADAL" clId="{F5A3D7BD-855E-4210-8F7F-14B364F8F643}" dt="2023-05-07T21:52:15.813" v="0" actId="1076"/>
          <ac:spMkLst>
            <pc:docMk/>
            <pc:sldMk cId="2495008796" sldId="271"/>
            <ac:spMk id="2" creationId="{B1A60884-A168-F14C-A769-29550573F73D}"/>
          </ac:spMkLst>
        </pc:spChg>
        <pc:spChg chg="add mod">
          <ac:chgData name="Jayaprakash Chandran Govindhasamy Shankar" userId="f41e780b-6089-4065-a48b-e1a91be2de77" providerId="ADAL" clId="{F5A3D7BD-855E-4210-8F7F-14B364F8F643}" dt="2023-05-07T21:53:58.936" v="94" actId="113"/>
          <ac:spMkLst>
            <pc:docMk/>
            <pc:sldMk cId="2495008796" sldId="271"/>
            <ac:spMk id="4" creationId="{186002D6-FF9E-9A84-FEE4-B0B56CC832A5}"/>
          </ac:spMkLst>
        </pc:spChg>
        <pc:spChg chg="mod">
          <ac:chgData name="Jayaprakash Chandran Govindhasamy Shankar" userId="f41e780b-6089-4065-a48b-e1a91be2de77" providerId="ADAL" clId="{F5A3D7BD-855E-4210-8F7F-14B364F8F643}" dt="2023-05-08T03:13:26.168" v="567" actId="14100"/>
          <ac:spMkLst>
            <pc:docMk/>
            <pc:sldMk cId="2495008796" sldId="271"/>
            <ac:spMk id="6" creationId="{8FB44755-C332-1A48-2783-6F47B777B62F}"/>
          </ac:spMkLst>
        </pc:spChg>
        <pc:picChg chg="mod">
          <ac:chgData name="Jayaprakash Chandran Govindhasamy Shankar" userId="f41e780b-6089-4065-a48b-e1a91be2de77" providerId="ADAL" clId="{F5A3D7BD-855E-4210-8F7F-14B364F8F643}" dt="2023-05-07T21:52:52.125" v="50" actId="1076"/>
          <ac:picMkLst>
            <pc:docMk/>
            <pc:sldMk cId="2495008796" sldId="271"/>
            <ac:picMk id="7" creationId="{A6654ADB-ACB1-AE48-ABA0-84A93DBF2F5F}"/>
          </ac:picMkLst>
        </pc:picChg>
      </pc:sldChg>
      <pc:sldChg chg="modSp mod">
        <pc:chgData name="Jayaprakash Chandran Govindhasamy Shankar" userId="f41e780b-6089-4065-a48b-e1a91be2de77" providerId="ADAL" clId="{F5A3D7BD-855E-4210-8F7F-14B364F8F643}" dt="2023-05-08T03:45:38.672" v="1076" actId="20577"/>
        <pc:sldMkLst>
          <pc:docMk/>
          <pc:sldMk cId="3530481169" sldId="273"/>
        </pc:sldMkLst>
        <pc:spChg chg="mod">
          <ac:chgData name="Jayaprakash Chandran Govindhasamy Shankar" userId="f41e780b-6089-4065-a48b-e1a91be2de77" providerId="ADAL" clId="{F5A3D7BD-855E-4210-8F7F-14B364F8F643}" dt="2023-05-08T03:45:38.672" v="1076" actId="20577"/>
          <ac:spMkLst>
            <pc:docMk/>
            <pc:sldMk cId="3530481169" sldId="273"/>
            <ac:spMk id="2" creationId="{B1A60884-A168-F14C-A769-29550573F73D}"/>
          </ac:spMkLst>
        </pc:spChg>
        <pc:spChg chg="mod">
          <ac:chgData name="Jayaprakash Chandran Govindhasamy Shankar" userId="f41e780b-6089-4065-a48b-e1a91be2de77" providerId="ADAL" clId="{F5A3D7BD-855E-4210-8F7F-14B364F8F643}" dt="2023-05-08T02:53:30.212" v="558" actId="20577"/>
          <ac:spMkLst>
            <pc:docMk/>
            <pc:sldMk cId="3530481169" sldId="273"/>
            <ac:spMk id="5" creationId="{758D5CE0-8071-869A-1289-D32CB3BC125E}"/>
          </ac:spMkLst>
        </pc:spChg>
      </pc:sldChg>
      <pc:sldChg chg="modSp mod">
        <pc:chgData name="Jayaprakash Chandran Govindhasamy Shankar" userId="f41e780b-6089-4065-a48b-e1a91be2de77" providerId="ADAL" clId="{F5A3D7BD-855E-4210-8F7F-14B364F8F643}" dt="2023-05-07T21:54:51.265" v="98" actId="14100"/>
        <pc:sldMkLst>
          <pc:docMk/>
          <pc:sldMk cId="947936848" sldId="275"/>
        </pc:sldMkLst>
        <pc:spChg chg="mod">
          <ac:chgData name="Jayaprakash Chandran Govindhasamy Shankar" userId="f41e780b-6089-4065-a48b-e1a91be2de77" providerId="ADAL" clId="{F5A3D7BD-855E-4210-8F7F-14B364F8F643}" dt="2023-05-07T21:54:51.265" v="98" actId="14100"/>
          <ac:spMkLst>
            <pc:docMk/>
            <pc:sldMk cId="947936848" sldId="275"/>
            <ac:spMk id="7" creationId="{25DD07FC-94C1-ABAE-4BC5-CD5276DDB49C}"/>
          </ac:spMkLst>
        </pc:spChg>
      </pc:sldChg>
      <pc:sldChg chg="modSp mod">
        <pc:chgData name="Jayaprakash Chandran Govindhasamy Shankar" userId="f41e780b-6089-4065-a48b-e1a91be2de77" providerId="ADAL" clId="{F5A3D7BD-855E-4210-8F7F-14B364F8F643}" dt="2023-05-07T22:15:54.538" v="360" actId="20577"/>
        <pc:sldMkLst>
          <pc:docMk/>
          <pc:sldMk cId="3649474379" sldId="277"/>
        </pc:sldMkLst>
        <pc:spChg chg="mod">
          <ac:chgData name="Jayaprakash Chandran Govindhasamy Shankar" userId="f41e780b-6089-4065-a48b-e1a91be2de77" providerId="ADAL" clId="{F5A3D7BD-855E-4210-8F7F-14B364F8F643}" dt="2023-05-07T22:15:54.538" v="360" actId="20577"/>
          <ac:spMkLst>
            <pc:docMk/>
            <pc:sldMk cId="3649474379" sldId="277"/>
            <ac:spMk id="2" creationId="{36BDB40F-23CD-195B-EBE5-ABDD57E94277}"/>
          </ac:spMkLst>
        </pc:spChg>
      </pc:sldChg>
      <pc:sldChg chg="addSp modSp mod">
        <pc:chgData name="Jayaprakash Chandran Govindhasamy Shankar" userId="f41e780b-6089-4065-a48b-e1a91be2de77" providerId="ADAL" clId="{F5A3D7BD-855E-4210-8F7F-14B364F8F643}" dt="2023-05-08T03:20:51.057" v="764" actId="208"/>
        <pc:sldMkLst>
          <pc:docMk/>
          <pc:sldMk cId="712502128" sldId="279"/>
        </pc:sldMkLst>
        <pc:spChg chg="add mod">
          <ac:chgData name="Jayaprakash Chandran Govindhasamy Shankar" userId="f41e780b-6089-4065-a48b-e1a91be2de77" providerId="ADAL" clId="{F5A3D7BD-855E-4210-8F7F-14B364F8F643}" dt="2023-05-08T03:20:51.057" v="764" actId="208"/>
          <ac:spMkLst>
            <pc:docMk/>
            <pc:sldMk cId="712502128" sldId="279"/>
            <ac:spMk id="3" creationId="{91FA76A7-83AB-CEA3-3652-AE171F36D0B5}"/>
          </ac:spMkLst>
        </pc:spChg>
        <pc:spChg chg="mod">
          <ac:chgData name="Jayaprakash Chandran Govindhasamy Shankar" userId="f41e780b-6089-4065-a48b-e1a91be2de77" providerId="ADAL" clId="{F5A3D7BD-855E-4210-8F7F-14B364F8F643}" dt="2023-05-08T03:19:15.587" v="750" actId="313"/>
          <ac:spMkLst>
            <pc:docMk/>
            <pc:sldMk cId="712502128" sldId="279"/>
            <ac:spMk id="10" creationId="{FB2C92F8-224B-CDFB-7117-FAF86B140D84}"/>
          </ac:spMkLst>
        </pc:spChg>
        <pc:picChg chg="mod">
          <ac:chgData name="Jayaprakash Chandran Govindhasamy Shankar" userId="f41e780b-6089-4065-a48b-e1a91be2de77" providerId="ADAL" clId="{F5A3D7BD-855E-4210-8F7F-14B364F8F643}" dt="2023-05-08T03:16:49.080" v="571" actId="1076"/>
          <ac:picMkLst>
            <pc:docMk/>
            <pc:sldMk cId="712502128" sldId="279"/>
            <ac:picMk id="12" creationId="{83F64E0F-AF54-EFFC-3C18-AF1560F3DE1F}"/>
          </ac:picMkLst>
        </pc:picChg>
      </pc:sldChg>
      <pc:sldChg chg="addSp delSp modSp mod">
        <pc:chgData name="Jayaprakash Chandran Govindhasamy Shankar" userId="f41e780b-6089-4065-a48b-e1a91be2de77" providerId="ADAL" clId="{F5A3D7BD-855E-4210-8F7F-14B364F8F643}" dt="2023-05-08T03:44:09.561" v="1058" actId="20577"/>
        <pc:sldMkLst>
          <pc:docMk/>
          <pc:sldMk cId="3572696264" sldId="280"/>
        </pc:sldMkLst>
        <pc:spChg chg="add mod">
          <ac:chgData name="Jayaprakash Chandran Govindhasamy Shankar" userId="f41e780b-6089-4065-a48b-e1a91be2de77" providerId="ADAL" clId="{F5A3D7BD-855E-4210-8F7F-14B364F8F643}" dt="2023-05-08T03:31:24.625" v="784" actId="208"/>
          <ac:spMkLst>
            <pc:docMk/>
            <pc:sldMk cId="3572696264" sldId="280"/>
            <ac:spMk id="6" creationId="{49BD19C2-DD19-0FE0-63A0-4882EEEA02DE}"/>
          </ac:spMkLst>
        </pc:spChg>
        <pc:spChg chg="mod">
          <ac:chgData name="Jayaprakash Chandran Govindhasamy Shankar" userId="f41e780b-6089-4065-a48b-e1a91be2de77" providerId="ADAL" clId="{F5A3D7BD-855E-4210-8F7F-14B364F8F643}" dt="2023-05-08T03:44:09.561" v="1058" actId="20577"/>
          <ac:spMkLst>
            <pc:docMk/>
            <pc:sldMk cId="3572696264" sldId="280"/>
            <ac:spMk id="10" creationId="{FB2C92F8-224B-CDFB-7117-FAF86B140D84}"/>
          </ac:spMkLst>
        </pc:spChg>
        <pc:picChg chg="add mod">
          <ac:chgData name="Jayaprakash Chandran Govindhasamy Shankar" userId="f41e780b-6089-4065-a48b-e1a91be2de77" providerId="ADAL" clId="{F5A3D7BD-855E-4210-8F7F-14B364F8F643}" dt="2023-05-08T03:30:35.737" v="778" actId="1440"/>
          <ac:picMkLst>
            <pc:docMk/>
            <pc:sldMk cId="3572696264" sldId="280"/>
            <ac:picMk id="4" creationId="{2B954A80-18A3-6FD5-3431-2DD32DDC6506}"/>
          </ac:picMkLst>
        </pc:picChg>
        <pc:picChg chg="del">
          <ac:chgData name="Jayaprakash Chandran Govindhasamy Shankar" userId="f41e780b-6089-4065-a48b-e1a91be2de77" providerId="ADAL" clId="{F5A3D7BD-855E-4210-8F7F-14B364F8F643}" dt="2023-05-08T03:30:07.429" v="765" actId="478"/>
          <ac:picMkLst>
            <pc:docMk/>
            <pc:sldMk cId="3572696264" sldId="280"/>
            <ac:picMk id="12" creationId="{83F64E0F-AF54-EFFC-3C18-AF1560F3DE1F}"/>
          </ac:picMkLst>
        </pc:picChg>
      </pc:sldChg>
      <pc:sldChg chg="addSp modSp add mod">
        <pc:chgData name="Jayaprakash Chandran Govindhasamy Shankar" userId="f41e780b-6089-4065-a48b-e1a91be2de77" providerId="ADAL" clId="{F5A3D7BD-855E-4210-8F7F-14B364F8F643}" dt="2023-05-07T22:05:21.350" v="229" actId="1076"/>
        <pc:sldMkLst>
          <pc:docMk/>
          <pc:sldMk cId="2938852995" sldId="281"/>
        </pc:sldMkLst>
        <pc:spChg chg="mod">
          <ac:chgData name="Jayaprakash Chandran Govindhasamy Shankar" userId="f41e780b-6089-4065-a48b-e1a91be2de77" providerId="ADAL" clId="{F5A3D7BD-855E-4210-8F7F-14B364F8F643}" dt="2023-05-07T22:03:01.409" v="138" actId="20577"/>
          <ac:spMkLst>
            <pc:docMk/>
            <pc:sldMk cId="2938852995" sldId="281"/>
            <ac:spMk id="2" creationId="{6D86F780-FCB7-712D-A7A0-4CC29683040C}"/>
          </ac:spMkLst>
        </pc:spChg>
        <pc:spChg chg="mod">
          <ac:chgData name="Jayaprakash Chandran Govindhasamy Shankar" userId="f41e780b-6089-4065-a48b-e1a91be2de77" providerId="ADAL" clId="{F5A3D7BD-855E-4210-8F7F-14B364F8F643}" dt="2023-05-07T22:04:21.506" v="201" actId="14100"/>
          <ac:spMkLst>
            <pc:docMk/>
            <pc:sldMk cId="2938852995" sldId="281"/>
            <ac:spMk id="3" creationId="{7B14878E-BE51-C99E-BA44-0FE18486B926}"/>
          </ac:spMkLst>
        </pc:spChg>
        <pc:spChg chg="add mod">
          <ac:chgData name="Jayaprakash Chandran Govindhasamy Shankar" userId="f41e780b-6089-4065-a48b-e1a91be2de77" providerId="ADAL" clId="{F5A3D7BD-855E-4210-8F7F-14B364F8F643}" dt="2023-05-07T22:05:21.350" v="229" actId="1076"/>
          <ac:spMkLst>
            <pc:docMk/>
            <pc:sldMk cId="2938852995" sldId="281"/>
            <ac:spMk id="5" creationId="{CA370967-D970-18A8-904E-F8CDBF275217}"/>
          </ac:spMkLst>
        </pc:spChg>
      </pc:sldChg>
      <pc:sldChg chg="addSp delSp modSp add del mod">
        <pc:chgData name="Jayaprakash Chandran Govindhasamy Shankar" userId="f41e780b-6089-4065-a48b-e1a91be2de77" providerId="ADAL" clId="{F5A3D7BD-855E-4210-8F7F-14B364F8F643}" dt="2023-05-07T22:07:54.629" v="270" actId="47"/>
        <pc:sldMkLst>
          <pc:docMk/>
          <pc:sldMk cId="1117255375" sldId="282"/>
        </pc:sldMkLst>
        <pc:spChg chg="mod">
          <ac:chgData name="Jayaprakash Chandran Govindhasamy Shankar" userId="f41e780b-6089-4065-a48b-e1a91be2de77" providerId="ADAL" clId="{F5A3D7BD-855E-4210-8F7F-14B364F8F643}" dt="2023-05-07T22:05:31.836" v="255" actId="20577"/>
          <ac:spMkLst>
            <pc:docMk/>
            <pc:sldMk cId="1117255375" sldId="282"/>
            <ac:spMk id="2" creationId="{6D86F780-FCB7-712D-A7A0-4CC29683040C}"/>
          </ac:spMkLst>
        </pc:spChg>
        <pc:spChg chg="del mod">
          <ac:chgData name="Jayaprakash Chandran Govindhasamy Shankar" userId="f41e780b-6089-4065-a48b-e1a91be2de77" providerId="ADAL" clId="{F5A3D7BD-855E-4210-8F7F-14B364F8F643}" dt="2023-05-07T22:05:40.523" v="261" actId="478"/>
          <ac:spMkLst>
            <pc:docMk/>
            <pc:sldMk cId="1117255375" sldId="282"/>
            <ac:spMk id="3" creationId="{7B14878E-BE51-C99E-BA44-0FE18486B926}"/>
          </ac:spMkLst>
        </pc:spChg>
        <pc:spChg chg="add del mod">
          <ac:chgData name="Jayaprakash Chandran Govindhasamy Shankar" userId="f41e780b-6089-4065-a48b-e1a91be2de77" providerId="ADAL" clId="{F5A3D7BD-855E-4210-8F7F-14B364F8F643}" dt="2023-05-07T22:05:44.814" v="263" actId="478"/>
          <ac:spMkLst>
            <pc:docMk/>
            <pc:sldMk cId="1117255375" sldId="282"/>
            <ac:spMk id="6" creationId="{A4F4352A-A81E-0CDC-EF26-C82820B520A2}"/>
          </ac:spMkLst>
        </pc:spChg>
      </pc:sldChg>
      <pc:sldChg chg="modSp add del mod">
        <pc:chgData name="Jayaprakash Chandran Govindhasamy Shankar" userId="f41e780b-6089-4065-a48b-e1a91be2de77" providerId="ADAL" clId="{F5A3D7BD-855E-4210-8F7F-14B364F8F643}" dt="2023-05-07T22:07:52.128" v="269" actId="47"/>
        <pc:sldMkLst>
          <pc:docMk/>
          <pc:sldMk cId="85687788" sldId="283"/>
        </pc:sldMkLst>
        <pc:spChg chg="mod">
          <ac:chgData name="Jayaprakash Chandran Govindhasamy Shankar" userId="f41e780b-6089-4065-a48b-e1a91be2de77" providerId="ADAL" clId="{F5A3D7BD-855E-4210-8F7F-14B364F8F643}" dt="2023-05-07T22:06:58.459" v="267" actId="14100"/>
          <ac:spMkLst>
            <pc:docMk/>
            <pc:sldMk cId="85687788" sldId="283"/>
            <ac:spMk id="4" creationId="{22FA5CFE-9FF7-CDF4-395C-0DB9C67C473F}"/>
          </ac:spMkLst>
        </pc:spChg>
        <pc:spChg chg="mod">
          <ac:chgData name="Jayaprakash Chandran Govindhasamy Shankar" userId="f41e780b-6089-4065-a48b-e1a91be2de77" providerId="ADAL" clId="{F5A3D7BD-855E-4210-8F7F-14B364F8F643}" dt="2023-05-07T22:06:58.459" v="267" actId="14100"/>
          <ac:spMkLst>
            <pc:docMk/>
            <pc:sldMk cId="85687788" sldId="283"/>
            <ac:spMk id="5" creationId="{4C79BB7E-EF3D-B7BA-599E-791253B84DE9}"/>
          </ac:spMkLst>
        </pc:spChg>
        <pc:spChg chg="mod">
          <ac:chgData name="Jayaprakash Chandran Govindhasamy Shankar" userId="f41e780b-6089-4065-a48b-e1a91be2de77" providerId="ADAL" clId="{F5A3D7BD-855E-4210-8F7F-14B364F8F643}" dt="2023-05-07T22:06:58.459" v="267" actId="14100"/>
          <ac:spMkLst>
            <pc:docMk/>
            <pc:sldMk cId="85687788" sldId="283"/>
            <ac:spMk id="6" creationId="{1BC74298-4F24-6B67-4612-06688AE56529}"/>
          </ac:spMkLst>
        </pc:spChg>
        <pc:spChg chg="mod">
          <ac:chgData name="Jayaprakash Chandran Govindhasamy Shankar" userId="f41e780b-6089-4065-a48b-e1a91be2de77" providerId="ADAL" clId="{F5A3D7BD-855E-4210-8F7F-14B364F8F643}" dt="2023-05-07T22:06:58.459" v="267" actId="14100"/>
          <ac:spMkLst>
            <pc:docMk/>
            <pc:sldMk cId="85687788" sldId="283"/>
            <ac:spMk id="7" creationId="{31A4BDB4-3946-224A-13CA-59D923D01BEF}"/>
          </ac:spMkLst>
        </pc:spChg>
        <pc:spChg chg="mod">
          <ac:chgData name="Jayaprakash Chandran Govindhasamy Shankar" userId="f41e780b-6089-4065-a48b-e1a91be2de77" providerId="ADAL" clId="{F5A3D7BD-855E-4210-8F7F-14B364F8F643}" dt="2023-05-07T22:06:58.459" v="267" actId="14100"/>
          <ac:spMkLst>
            <pc:docMk/>
            <pc:sldMk cId="85687788" sldId="283"/>
            <ac:spMk id="8" creationId="{BA0091DA-B26A-B7CC-6282-0A7563659DB3}"/>
          </ac:spMkLst>
        </pc:spChg>
        <pc:spChg chg="mod">
          <ac:chgData name="Jayaprakash Chandran Govindhasamy Shankar" userId="f41e780b-6089-4065-a48b-e1a91be2de77" providerId="ADAL" clId="{F5A3D7BD-855E-4210-8F7F-14B364F8F643}" dt="2023-05-07T22:06:58.459" v="267" actId="14100"/>
          <ac:spMkLst>
            <pc:docMk/>
            <pc:sldMk cId="85687788" sldId="283"/>
            <ac:spMk id="11" creationId="{616B02CD-F8A4-793D-403C-88B8FD539563}"/>
          </ac:spMkLst>
        </pc:spChg>
        <pc:spChg chg="mod">
          <ac:chgData name="Jayaprakash Chandran Govindhasamy Shankar" userId="f41e780b-6089-4065-a48b-e1a91be2de77" providerId="ADAL" clId="{F5A3D7BD-855E-4210-8F7F-14B364F8F643}" dt="2023-05-07T22:06:58.459" v="267" actId="14100"/>
          <ac:spMkLst>
            <pc:docMk/>
            <pc:sldMk cId="85687788" sldId="283"/>
            <ac:spMk id="12" creationId="{603215D3-F037-B575-0450-A4CB809FF46A}"/>
          </ac:spMkLst>
        </pc:spChg>
        <pc:spChg chg="mod">
          <ac:chgData name="Jayaprakash Chandran Govindhasamy Shankar" userId="f41e780b-6089-4065-a48b-e1a91be2de77" providerId="ADAL" clId="{F5A3D7BD-855E-4210-8F7F-14B364F8F643}" dt="2023-05-07T22:06:58.459" v="267" actId="14100"/>
          <ac:spMkLst>
            <pc:docMk/>
            <pc:sldMk cId="85687788" sldId="283"/>
            <ac:spMk id="13" creationId="{1C9117F6-5FE4-47B0-6C0D-F24D43858D3E}"/>
          </ac:spMkLst>
        </pc:spChg>
        <pc:spChg chg="mod">
          <ac:chgData name="Jayaprakash Chandran Govindhasamy Shankar" userId="f41e780b-6089-4065-a48b-e1a91be2de77" providerId="ADAL" clId="{F5A3D7BD-855E-4210-8F7F-14B364F8F643}" dt="2023-05-07T22:06:58.459" v="267" actId="14100"/>
          <ac:spMkLst>
            <pc:docMk/>
            <pc:sldMk cId="85687788" sldId="283"/>
            <ac:spMk id="14" creationId="{46D8C5B6-7521-520B-0E1B-C91996FCAA0C}"/>
          </ac:spMkLst>
        </pc:spChg>
        <pc:spChg chg="mod">
          <ac:chgData name="Jayaprakash Chandran Govindhasamy Shankar" userId="f41e780b-6089-4065-a48b-e1a91be2de77" providerId="ADAL" clId="{F5A3D7BD-855E-4210-8F7F-14B364F8F643}" dt="2023-05-07T22:06:58.459" v="267" actId="14100"/>
          <ac:spMkLst>
            <pc:docMk/>
            <pc:sldMk cId="85687788" sldId="283"/>
            <ac:spMk id="15" creationId="{83509CC4-C1D9-9D02-9108-E2F6C385D9A2}"/>
          </ac:spMkLst>
        </pc:spChg>
        <pc:spChg chg="mod">
          <ac:chgData name="Jayaprakash Chandran Govindhasamy Shankar" userId="f41e780b-6089-4065-a48b-e1a91be2de77" providerId="ADAL" clId="{F5A3D7BD-855E-4210-8F7F-14B364F8F643}" dt="2023-05-07T22:06:58.459" v="267" actId="14100"/>
          <ac:spMkLst>
            <pc:docMk/>
            <pc:sldMk cId="85687788" sldId="283"/>
            <ac:spMk id="16" creationId="{1D4159F4-EF21-69EA-DDBA-EEBE4AD2370F}"/>
          </ac:spMkLst>
        </pc:spChg>
        <pc:spChg chg="mod">
          <ac:chgData name="Jayaprakash Chandran Govindhasamy Shankar" userId="f41e780b-6089-4065-a48b-e1a91be2de77" providerId="ADAL" clId="{F5A3D7BD-855E-4210-8F7F-14B364F8F643}" dt="2023-05-07T22:06:58.459" v="267" actId="14100"/>
          <ac:spMkLst>
            <pc:docMk/>
            <pc:sldMk cId="85687788" sldId="283"/>
            <ac:spMk id="17" creationId="{F568C826-80B9-A681-806C-33770A913AFF}"/>
          </ac:spMkLst>
        </pc:spChg>
        <pc:spChg chg="mod">
          <ac:chgData name="Jayaprakash Chandran Govindhasamy Shankar" userId="f41e780b-6089-4065-a48b-e1a91be2de77" providerId="ADAL" clId="{F5A3D7BD-855E-4210-8F7F-14B364F8F643}" dt="2023-05-07T22:06:58.459" v="267" actId="14100"/>
          <ac:spMkLst>
            <pc:docMk/>
            <pc:sldMk cId="85687788" sldId="283"/>
            <ac:spMk id="18" creationId="{947C791D-C94B-3F09-20D0-82B071BC2DB3}"/>
          </ac:spMkLst>
        </pc:spChg>
        <pc:spChg chg="mod">
          <ac:chgData name="Jayaprakash Chandran Govindhasamy Shankar" userId="f41e780b-6089-4065-a48b-e1a91be2de77" providerId="ADAL" clId="{F5A3D7BD-855E-4210-8F7F-14B364F8F643}" dt="2023-05-07T22:06:58.459" v="267" actId="14100"/>
          <ac:spMkLst>
            <pc:docMk/>
            <pc:sldMk cId="85687788" sldId="283"/>
            <ac:spMk id="19" creationId="{98F1502B-7870-65C1-CF5A-0D6FC3A78D5D}"/>
          </ac:spMkLst>
        </pc:spChg>
        <pc:spChg chg="mod">
          <ac:chgData name="Jayaprakash Chandran Govindhasamy Shankar" userId="f41e780b-6089-4065-a48b-e1a91be2de77" providerId="ADAL" clId="{F5A3D7BD-855E-4210-8F7F-14B364F8F643}" dt="2023-05-07T22:06:58.459" v="267" actId="14100"/>
          <ac:spMkLst>
            <pc:docMk/>
            <pc:sldMk cId="85687788" sldId="283"/>
            <ac:spMk id="20" creationId="{90CC2E25-EB4F-D2C9-E9D1-5463F1C8B320}"/>
          </ac:spMkLst>
        </pc:spChg>
        <pc:spChg chg="mod">
          <ac:chgData name="Jayaprakash Chandran Govindhasamy Shankar" userId="f41e780b-6089-4065-a48b-e1a91be2de77" providerId="ADAL" clId="{F5A3D7BD-855E-4210-8F7F-14B364F8F643}" dt="2023-05-07T22:06:58.459" v="267" actId="14100"/>
          <ac:spMkLst>
            <pc:docMk/>
            <pc:sldMk cId="85687788" sldId="283"/>
            <ac:spMk id="21" creationId="{89BDD191-8BC1-A60A-1589-7D69F3288043}"/>
          </ac:spMkLst>
        </pc:spChg>
        <pc:spChg chg="mod">
          <ac:chgData name="Jayaprakash Chandran Govindhasamy Shankar" userId="f41e780b-6089-4065-a48b-e1a91be2de77" providerId="ADAL" clId="{F5A3D7BD-855E-4210-8F7F-14B364F8F643}" dt="2023-05-07T22:06:58.459" v="267" actId="14100"/>
          <ac:spMkLst>
            <pc:docMk/>
            <pc:sldMk cId="85687788" sldId="283"/>
            <ac:spMk id="22" creationId="{147D1AA6-E9A0-5435-1C4E-6F2269E2AEC0}"/>
          </ac:spMkLst>
        </pc:spChg>
        <pc:spChg chg="mod">
          <ac:chgData name="Jayaprakash Chandran Govindhasamy Shankar" userId="f41e780b-6089-4065-a48b-e1a91be2de77" providerId="ADAL" clId="{F5A3D7BD-855E-4210-8F7F-14B364F8F643}" dt="2023-05-07T22:06:58.459" v="267" actId="14100"/>
          <ac:spMkLst>
            <pc:docMk/>
            <pc:sldMk cId="85687788" sldId="283"/>
            <ac:spMk id="23" creationId="{B8FE30C6-A8F9-AE2A-76F1-FE2BC6408920}"/>
          </ac:spMkLst>
        </pc:spChg>
        <pc:spChg chg="mod">
          <ac:chgData name="Jayaprakash Chandran Govindhasamy Shankar" userId="f41e780b-6089-4065-a48b-e1a91be2de77" providerId="ADAL" clId="{F5A3D7BD-855E-4210-8F7F-14B364F8F643}" dt="2023-05-07T22:06:58.459" v="267" actId="14100"/>
          <ac:spMkLst>
            <pc:docMk/>
            <pc:sldMk cId="85687788" sldId="283"/>
            <ac:spMk id="24" creationId="{7C9845FF-3AB9-6B4B-984A-095F10136047}"/>
          </ac:spMkLst>
        </pc:spChg>
        <pc:spChg chg="mod">
          <ac:chgData name="Jayaprakash Chandran Govindhasamy Shankar" userId="f41e780b-6089-4065-a48b-e1a91be2de77" providerId="ADAL" clId="{F5A3D7BD-855E-4210-8F7F-14B364F8F643}" dt="2023-05-07T22:06:58.459" v="267" actId="14100"/>
          <ac:spMkLst>
            <pc:docMk/>
            <pc:sldMk cId="85687788" sldId="283"/>
            <ac:spMk id="25" creationId="{60886282-B9AC-8C07-6C03-425447F908C0}"/>
          </ac:spMkLst>
        </pc:spChg>
        <pc:spChg chg="mod">
          <ac:chgData name="Jayaprakash Chandran Govindhasamy Shankar" userId="f41e780b-6089-4065-a48b-e1a91be2de77" providerId="ADAL" clId="{F5A3D7BD-855E-4210-8F7F-14B364F8F643}" dt="2023-05-07T22:06:58.459" v="267" actId="14100"/>
          <ac:spMkLst>
            <pc:docMk/>
            <pc:sldMk cId="85687788" sldId="283"/>
            <ac:spMk id="26" creationId="{0E5D60E3-4593-E276-DC50-93D8F7033B7D}"/>
          </ac:spMkLst>
        </pc:spChg>
        <pc:spChg chg="mod">
          <ac:chgData name="Jayaprakash Chandran Govindhasamy Shankar" userId="f41e780b-6089-4065-a48b-e1a91be2de77" providerId="ADAL" clId="{F5A3D7BD-855E-4210-8F7F-14B364F8F643}" dt="2023-05-07T22:06:58.459" v="267" actId="14100"/>
          <ac:spMkLst>
            <pc:docMk/>
            <pc:sldMk cId="85687788" sldId="283"/>
            <ac:spMk id="28" creationId="{7CB60432-8B5B-2E3F-0AB7-49E59BDF5D4A}"/>
          </ac:spMkLst>
        </pc:spChg>
        <pc:spChg chg="mod">
          <ac:chgData name="Jayaprakash Chandran Govindhasamy Shankar" userId="f41e780b-6089-4065-a48b-e1a91be2de77" providerId="ADAL" clId="{F5A3D7BD-855E-4210-8F7F-14B364F8F643}" dt="2023-05-07T22:06:58.459" v="267" actId="14100"/>
          <ac:spMkLst>
            <pc:docMk/>
            <pc:sldMk cId="85687788" sldId="283"/>
            <ac:spMk id="29" creationId="{230307D4-4469-CF5E-6A49-9DF93EEF967D}"/>
          </ac:spMkLst>
        </pc:spChg>
        <pc:spChg chg="mod">
          <ac:chgData name="Jayaprakash Chandran Govindhasamy Shankar" userId="f41e780b-6089-4065-a48b-e1a91be2de77" providerId="ADAL" clId="{F5A3D7BD-855E-4210-8F7F-14B364F8F643}" dt="2023-05-07T22:06:58.459" v="267" actId="14100"/>
          <ac:spMkLst>
            <pc:docMk/>
            <pc:sldMk cId="85687788" sldId="283"/>
            <ac:spMk id="30" creationId="{A2F492A7-A1CD-519A-DB23-B805ECA2023C}"/>
          </ac:spMkLst>
        </pc:spChg>
        <pc:spChg chg="mod">
          <ac:chgData name="Jayaprakash Chandran Govindhasamy Shankar" userId="f41e780b-6089-4065-a48b-e1a91be2de77" providerId="ADAL" clId="{F5A3D7BD-855E-4210-8F7F-14B364F8F643}" dt="2023-05-07T22:06:58.459" v="267" actId="14100"/>
          <ac:spMkLst>
            <pc:docMk/>
            <pc:sldMk cId="85687788" sldId="283"/>
            <ac:spMk id="31" creationId="{C8B80E61-60EC-AE71-97EF-292F780657A3}"/>
          </ac:spMkLst>
        </pc:spChg>
        <pc:spChg chg="mod">
          <ac:chgData name="Jayaprakash Chandran Govindhasamy Shankar" userId="f41e780b-6089-4065-a48b-e1a91be2de77" providerId="ADAL" clId="{F5A3D7BD-855E-4210-8F7F-14B364F8F643}" dt="2023-05-07T22:06:58.459" v="267" actId="14100"/>
          <ac:spMkLst>
            <pc:docMk/>
            <pc:sldMk cId="85687788" sldId="283"/>
            <ac:spMk id="33" creationId="{C963FB13-9063-BAA5-37BB-CE1A525C0DD5}"/>
          </ac:spMkLst>
        </pc:spChg>
        <pc:spChg chg="mod">
          <ac:chgData name="Jayaprakash Chandran Govindhasamy Shankar" userId="f41e780b-6089-4065-a48b-e1a91be2de77" providerId="ADAL" clId="{F5A3D7BD-855E-4210-8F7F-14B364F8F643}" dt="2023-05-07T22:06:58.459" v="267" actId="14100"/>
          <ac:spMkLst>
            <pc:docMk/>
            <pc:sldMk cId="85687788" sldId="283"/>
            <ac:spMk id="34" creationId="{E2585B20-C0C8-2E1C-C556-5277CF58099B}"/>
          </ac:spMkLst>
        </pc:spChg>
        <pc:spChg chg="mod">
          <ac:chgData name="Jayaprakash Chandran Govindhasamy Shankar" userId="f41e780b-6089-4065-a48b-e1a91be2de77" providerId="ADAL" clId="{F5A3D7BD-855E-4210-8F7F-14B364F8F643}" dt="2023-05-07T22:06:58.459" v="267" actId="14100"/>
          <ac:spMkLst>
            <pc:docMk/>
            <pc:sldMk cId="85687788" sldId="283"/>
            <ac:spMk id="35" creationId="{1469E950-038F-118D-C9F1-B355A7D9F506}"/>
          </ac:spMkLst>
        </pc:spChg>
        <pc:spChg chg="mod">
          <ac:chgData name="Jayaprakash Chandran Govindhasamy Shankar" userId="f41e780b-6089-4065-a48b-e1a91be2de77" providerId="ADAL" clId="{F5A3D7BD-855E-4210-8F7F-14B364F8F643}" dt="2023-05-07T22:06:58.459" v="267" actId="14100"/>
          <ac:spMkLst>
            <pc:docMk/>
            <pc:sldMk cId="85687788" sldId="283"/>
            <ac:spMk id="36" creationId="{96BE204C-C530-F0C2-9360-E191AEDD1EE3}"/>
          </ac:spMkLst>
        </pc:spChg>
        <pc:spChg chg="mod">
          <ac:chgData name="Jayaprakash Chandran Govindhasamy Shankar" userId="f41e780b-6089-4065-a48b-e1a91be2de77" providerId="ADAL" clId="{F5A3D7BD-855E-4210-8F7F-14B364F8F643}" dt="2023-05-07T22:06:58.459" v="267" actId="14100"/>
          <ac:spMkLst>
            <pc:docMk/>
            <pc:sldMk cId="85687788" sldId="283"/>
            <ac:spMk id="37" creationId="{CA02BA50-119F-C53E-8367-809F422E4433}"/>
          </ac:spMkLst>
        </pc:spChg>
        <pc:spChg chg="mod">
          <ac:chgData name="Jayaprakash Chandran Govindhasamy Shankar" userId="f41e780b-6089-4065-a48b-e1a91be2de77" providerId="ADAL" clId="{F5A3D7BD-855E-4210-8F7F-14B364F8F643}" dt="2023-05-07T22:06:58.459" v="267" actId="14100"/>
          <ac:spMkLst>
            <pc:docMk/>
            <pc:sldMk cId="85687788" sldId="283"/>
            <ac:spMk id="38" creationId="{5B3D03E7-0BA2-9BE6-1914-B6E3D6667CF6}"/>
          </ac:spMkLst>
        </pc:spChg>
        <pc:spChg chg="mod">
          <ac:chgData name="Jayaprakash Chandran Govindhasamy Shankar" userId="f41e780b-6089-4065-a48b-e1a91be2de77" providerId="ADAL" clId="{F5A3D7BD-855E-4210-8F7F-14B364F8F643}" dt="2023-05-07T22:06:58.459" v="267" actId="14100"/>
          <ac:spMkLst>
            <pc:docMk/>
            <pc:sldMk cId="85687788" sldId="283"/>
            <ac:spMk id="39" creationId="{1A8AE07F-4268-6349-528B-8F5448CA830D}"/>
          </ac:spMkLst>
        </pc:spChg>
        <pc:spChg chg="mod">
          <ac:chgData name="Jayaprakash Chandran Govindhasamy Shankar" userId="f41e780b-6089-4065-a48b-e1a91be2de77" providerId="ADAL" clId="{F5A3D7BD-855E-4210-8F7F-14B364F8F643}" dt="2023-05-07T22:06:58.459" v="267" actId="14100"/>
          <ac:spMkLst>
            <pc:docMk/>
            <pc:sldMk cId="85687788" sldId="283"/>
            <ac:spMk id="40" creationId="{A7854EB5-7BCE-8AD7-B664-9F42BB2CB219}"/>
          </ac:spMkLst>
        </pc:spChg>
        <pc:spChg chg="mod">
          <ac:chgData name="Jayaprakash Chandran Govindhasamy Shankar" userId="f41e780b-6089-4065-a48b-e1a91be2de77" providerId="ADAL" clId="{F5A3D7BD-855E-4210-8F7F-14B364F8F643}" dt="2023-05-07T22:06:58.459" v="267" actId="14100"/>
          <ac:spMkLst>
            <pc:docMk/>
            <pc:sldMk cId="85687788" sldId="283"/>
            <ac:spMk id="57" creationId="{37C8F608-F663-C8D1-7EEE-E7D66B581AF5}"/>
          </ac:spMkLst>
        </pc:spChg>
        <pc:spChg chg="mod">
          <ac:chgData name="Jayaprakash Chandran Govindhasamy Shankar" userId="f41e780b-6089-4065-a48b-e1a91be2de77" providerId="ADAL" clId="{F5A3D7BD-855E-4210-8F7F-14B364F8F643}" dt="2023-05-07T22:06:58.459" v="267" actId="14100"/>
          <ac:spMkLst>
            <pc:docMk/>
            <pc:sldMk cId="85687788" sldId="283"/>
            <ac:spMk id="63" creationId="{C4FA0598-892A-EB53-5CE4-110B15C23C24}"/>
          </ac:spMkLst>
        </pc:spChg>
        <pc:spChg chg="mod">
          <ac:chgData name="Jayaprakash Chandran Govindhasamy Shankar" userId="f41e780b-6089-4065-a48b-e1a91be2de77" providerId="ADAL" clId="{F5A3D7BD-855E-4210-8F7F-14B364F8F643}" dt="2023-05-07T22:06:58.459" v="267" actId="14100"/>
          <ac:spMkLst>
            <pc:docMk/>
            <pc:sldMk cId="85687788" sldId="283"/>
            <ac:spMk id="64" creationId="{5EA2FA5A-44B9-AD4E-3BBE-A53680EC7675}"/>
          </ac:spMkLst>
        </pc:spChg>
        <pc:spChg chg="mod">
          <ac:chgData name="Jayaprakash Chandran Govindhasamy Shankar" userId="f41e780b-6089-4065-a48b-e1a91be2de77" providerId="ADAL" clId="{F5A3D7BD-855E-4210-8F7F-14B364F8F643}" dt="2023-05-07T22:06:58.459" v="267" actId="14100"/>
          <ac:spMkLst>
            <pc:docMk/>
            <pc:sldMk cId="85687788" sldId="283"/>
            <ac:spMk id="66" creationId="{F2D4BFAE-DB9E-764F-A754-95617784C277}"/>
          </ac:spMkLst>
        </pc:spChg>
        <pc:spChg chg="mod">
          <ac:chgData name="Jayaprakash Chandran Govindhasamy Shankar" userId="f41e780b-6089-4065-a48b-e1a91be2de77" providerId="ADAL" clId="{F5A3D7BD-855E-4210-8F7F-14B364F8F643}" dt="2023-05-07T22:06:58.459" v="267" actId="14100"/>
          <ac:spMkLst>
            <pc:docMk/>
            <pc:sldMk cId="85687788" sldId="283"/>
            <ac:spMk id="67" creationId="{D3B9CA14-D121-1E0F-5FF7-400C1D0E1270}"/>
          </ac:spMkLst>
        </pc:spChg>
        <pc:spChg chg="mod">
          <ac:chgData name="Jayaprakash Chandran Govindhasamy Shankar" userId="f41e780b-6089-4065-a48b-e1a91be2de77" providerId="ADAL" clId="{F5A3D7BD-855E-4210-8F7F-14B364F8F643}" dt="2023-05-07T22:06:58.459" v="267" actId="14100"/>
          <ac:spMkLst>
            <pc:docMk/>
            <pc:sldMk cId="85687788" sldId="283"/>
            <ac:spMk id="69" creationId="{BEBE0239-A336-408B-BAA0-AF3C94E795B6}"/>
          </ac:spMkLst>
        </pc:spChg>
        <pc:spChg chg="mod">
          <ac:chgData name="Jayaprakash Chandran Govindhasamy Shankar" userId="f41e780b-6089-4065-a48b-e1a91be2de77" providerId="ADAL" clId="{F5A3D7BD-855E-4210-8F7F-14B364F8F643}" dt="2023-05-07T22:06:58.459" v="267" actId="14100"/>
          <ac:spMkLst>
            <pc:docMk/>
            <pc:sldMk cId="85687788" sldId="283"/>
            <ac:spMk id="70" creationId="{FFE7B9B7-6B2F-0301-1196-0F6B5F6430C6}"/>
          </ac:spMkLst>
        </pc:spChg>
        <pc:spChg chg="mod">
          <ac:chgData name="Jayaprakash Chandran Govindhasamy Shankar" userId="f41e780b-6089-4065-a48b-e1a91be2de77" providerId="ADAL" clId="{F5A3D7BD-855E-4210-8F7F-14B364F8F643}" dt="2023-05-07T22:06:58.459" v="267" actId="14100"/>
          <ac:spMkLst>
            <pc:docMk/>
            <pc:sldMk cId="85687788" sldId="283"/>
            <ac:spMk id="71" creationId="{0088E233-B0E2-055A-CCB7-F490E6DE0DCE}"/>
          </ac:spMkLst>
        </pc:spChg>
        <pc:spChg chg="mod">
          <ac:chgData name="Jayaprakash Chandran Govindhasamy Shankar" userId="f41e780b-6089-4065-a48b-e1a91be2de77" providerId="ADAL" clId="{F5A3D7BD-855E-4210-8F7F-14B364F8F643}" dt="2023-05-07T22:06:58.459" v="267" actId="14100"/>
          <ac:spMkLst>
            <pc:docMk/>
            <pc:sldMk cId="85687788" sldId="283"/>
            <ac:spMk id="73" creationId="{25538688-49C3-CBEC-E352-E17CED63E8E8}"/>
          </ac:spMkLst>
        </pc:spChg>
        <pc:spChg chg="mod">
          <ac:chgData name="Jayaprakash Chandran Govindhasamy Shankar" userId="f41e780b-6089-4065-a48b-e1a91be2de77" providerId="ADAL" clId="{F5A3D7BD-855E-4210-8F7F-14B364F8F643}" dt="2023-05-07T22:06:58.459" v="267" actId="14100"/>
          <ac:spMkLst>
            <pc:docMk/>
            <pc:sldMk cId="85687788" sldId="283"/>
            <ac:spMk id="114" creationId="{737C8C67-915C-B2EF-AC0D-E9AB24D8DBE8}"/>
          </ac:spMkLst>
        </pc:spChg>
        <pc:spChg chg="mod">
          <ac:chgData name="Jayaprakash Chandran Govindhasamy Shankar" userId="f41e780b-6089-4065-a48b-e1a91be2de77" providerId="ADAL" clId="{F5A3D7BD-855E-4210-8F7F-14B364F8F643}" dt="2023-05-07T22:06:58.459" v="267" actId="14100"/>
          <ac:spMkLst>
            <pc:docMk/>
            <pc:sldMk cId="85687788" sldId="283"/>
            <ac:spMk id="115" creationId="{5D04FA88-AF2A-376D-DCBA-2061258E1278}"/>
          </ac:spMkLst>
        </pc:spChg>
        <pc:spChg chg="mod">
          <ac:chgData name="Jayaprakash Chandran Govindhasamy Shankar" userId="f41e780b-6089-4065-a48b-e1a91be2de77" providerId="ADAL" clId="{F5A3D7BD-855E-4210-8F7F-14B364F8F643}" dt="2023-05-07T22:06:58.459" v="267" actId="14100"/>
          <ac:spMkLst>
            <pc:docMk/>
            <pc:sldMk cId="85687788" sldId="283"/>
            <ac:spMk id="116" creationId="{7F37D259-2132-39A7-C217-B64159C5C051}"/>
          </ac:spMkLst>
        </pc:spChg>
        <pc:spChg chg="mod">
          <ac:chgData name="Jayaprakash Chandran Govindhasamy Shankar" userId="f41e780b-6089-4065-a48b-e1a91be2de77" providerId="ADAL" clId="{F5A3D7BD-855E-4210-8F7F-14B364F8F643}" dt="2023-05-07T22:06:58.459" v="267" actId="14100"/>
          <ac:spMkLst>
            <pc:docMk/>
            <pc:sldMk cId="85687788" sldId="283"/>
            <ac:spMk id="117" creationId="{2EAAE156-B9E9-9E72-40FF-7A687F3EFCDC}"/>
          </ac:spMkLst>
        </pc:spChg>
        <pc:spChg chg="mod">
          <ac:chgData name="Jayaprakash Chandran Govindhasamy Shankar" userId="f41e780b-6089-4065-a48b-e1a91be2de77" providerId="ADAL" clId="{F5A3D7BD-855E-4210-8F7F-14B364F8F643}" dt="2023-05-07T22:06:58.459" v="267" actId="14100"/>
          <ac:spMkLst>
            <pc:docMk/>
            <pc:sldMk cId="85687788" sldId="283"/>
            <ac:spMk id="118" creationId="{4FFDC75F-3781-FA57-596C-364F5AA7E929}"/>
          </ac:spMkLst>
        </pc:spChg>
        <pc:spChg chg="mod">
          <ac:chgData name="Jayaprakash Chandran Govindhasamy Shankar" userId="f41e780b-6089-4065-a48b-e1a91be2de77" providerId="ADAL" clId="{F5A3D7BD-855E-4210-8F7F-14B364F8F643}" dt="2023-05-07T22:06:58.459" v="267" actId="14100"/>
          <ac:spMkLst>
            <pc:docMk/>
            <pc:sldMk cId="85687788" sldId="283"/>
            <ac:spMk id="119" creationId="{5BBB4F59-2E42-7087-476C-00E9A4D58FCB}"/>
          </ac:spMkLst>
        </pc:spChg>
        <pc:spChg chg="mod">
          <ac:chgData name="Jayaprakash Chandran Govindhasamy Shankar" userId="f41e780b-6089-4065-a48b-e1a91be2de77" providerId="ADAL" clId="{F5A3D7BD-855E-4210-8F7F-14B364F8F643}" dt="2023-05-07T22:06:58.459" v="267" actId="14100"/>
          <ac:spMkLst>
            <pc:docMk/>
            <pc:sldMk cId="85687788" sldId="283"/>
            <ac:spMk id="120" creationId="{DCB491CD-9665-DAFB-5BF8-C6D75BAF9DB5}"/>
          </ac:spMkLst>
        </pc:spChg>
        <pc:spChg chg="mod">
          <ac:chgData name="Jayaprakash Chandran Govindhasamy Shankar" userId="f41e780b-6089-4065-a48b-e1a91be2de77" providerId="ADAL" clId="{F5A3D7BD-855E-4210-8F7F-14B364F8F643}" dt="2023-05-07T22:06:58.459" v="267" actId="14100"/>
          <ac:spMkLst>
            <pc:docMk/>
            <pc:sldMk cId="85687788" sldId="283"/>
            <ac:spMk id="179" creationId="{316CFE98-6BE8-2C15-4301-B2CD0CF265DF}"/>
          </ac:spMkLst>
        </pc:spChg>
        <pc:spChg chg="mod">
          <ac:chgData name="Jayaprakash Chandran Govindhasamy Shankar" userId="f41e780b-6089-4065-a48b-e1a91be2de77" providerId="ADAL" clId="{F5A3D7BD-855E-4210-8F7F-14B364F8F643}" dt="2023-05-07T22:06:58.459" v="267" actId="14100"/>
          <ac:spMkLst>
            <pc:docMk/>
            <pc:sldMk cId="85687788" sldId="283"/>
            <ac:spMk id="211" creationId="{6D08C03A-B24C-2E65-CE72-C0D9FC5F97A8}"/>
          </ac:spMkLst>
        </pc:spChg>
        <pc:spChg chg="mod">
          <ac:chgData name="Jayaprakash Chandran Govindhasamy Shankar" userId="f41e780b-6089-4065-a48b-e1a91be2de77" providerId="ADAL" clId="{F5A3D7BD-855E-4210-8F7F-14B364F8F643}" dt="2023-05-07T22:06:58.459" v="267" actId="14100"/>
          <ac:spMkLst>
            <pc:docMk/>
            <pc:sldMk cId="85687788" sldId="283"/>
            <ac:spMk id="212" creationId="{6015F2BC-9618-2329-1C1E-F4129BD45EC4}"/>
          </ac:spMkLst>
        </pc:spChg>
        <pc:spChg chg="mod">
          <ac:chgData name="Jayaprakash Chandran Govindhasamy Shankar" userId="f41e780b-6089-4065-a48b-e1a91be2de77" providerId="ADAL" clId="{F5A3D7BD-855E-4210-8F7F-14B364F8F643}" dt="2023-05-07T22:06:58.459" v="267" actId="14100"/>
          <ac:spMkLst>
            <pc:docMk/>
            <pc:sldMk cId="85687788" sldId="283"/>
            <ac:spMk id="217" creationId="{52E221B9-C87E-1EB9-2E56-4B177C52AC79}"/>
          </ac:spMkLst>
        </pc:spChg>
        <pc:cxnChg chg="mod">
          <ac:chgData name="Jayaprakash Chandran Govindhasamy Shankar" userId="f41e780b-6089-4065-a48b-e1a91be2de77" providerId="ADAL" clId="{F5A3D7BD-855E-4210-8F7F-14B364F8F643}" dt="2023-05-07T22:06:58.459" v="267" actId="14100"/>
          <ac:cxnSpMkLst>
            <pc:docMk/>
            <pc:sldMk cId="85687788" sldId="283"/>
            <ac:cxnSpMk id="41" creationId="{B30AB3B4-7733-6F45-A1D2-E9A57FBC4126}"/>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47" creationId="{CA621797-335D-C798-DAE5-2F6F7B75A2C0}"/>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48" creationId="{9C102684-4FA6-5B86-0CCC-4C439E762B04}"/>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52" creationId="{7A9644D7-04E7-8461-ED51-E74F17C376A0}"/>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56" creationId="{D52BCAEC-D2C1-3E8E-4DD8-3D2583D5F199}"/>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65" creationId="{57B45148-59BB-B857-3761-5A1599DA1625}"/>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68" creationId="{40F98C71-7EF4-5CD0-7D73-6396EB845216}"/>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72" creationId="{B238BAC8-FF4D-5D17-F762-9AF5DAEEF699}"/>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74" creationId="{B878B04E-59E8-702D-FC4C-A677352487EA}"/>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79" creationId="{3896C13C-B789-BB5F-69E2-C47716A2FDB4}"/>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81" creationId="{68FDDA36-5ABE-0210-A99A-4F43BD4EF3CC}"/>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90" creationId="{AC1094EB-B92B-875C-CB19-0689A07AC7BF}"/>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93" creationId="{CDB8F671-D24E-2183-D359-465619DF0D12}"/>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97" creationId="{B8FFF2F5-6E5D-BF5E-2E8F-98A782DF053B}"/>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06" creationId="{9F09F162-BD33-0A83-DD69-A5643EA40D26}"/>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09" creationId="{AF9C92B5-B32A-F82E-CBA9-FF084BD6696D}"/>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12" creationId="{AFD5C45E-D15D-CCB0-6367-B1FD8CBF6EEA}"/>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27" creationId="{2FF6C977-7A6A-6DFB-83E7-C7DADCCE8777}"/>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30" creationId="{75FF619D-283E-E8A2-5810-42FE4F53E945}"/>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35" creationId="{24F6B065-9C6A-7E80-3A3B-5BE067118B80}"/>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47" creationId="{7E2DB0A4-C4F6-FD6B-0624-99E63A37910B}"/>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59" creationId="{FDC8FA7F-1E3B-8C88-9C9A-94DDE1FD4AFC}"/>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65" creationId="{743B0511-F377-8D4D-6CEB-C31D3961B08A}"/>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69" creationId="{ABB2BF4E-6349-3961-3A60-0029C17C1896}"/>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72" creationId="{FAC08E42-489B-C255-A2FC-51582289742F}"/>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75" creationId="{2AC59269-72CD-3934-D0DF-E5316F390F29}"/>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78" creationId="{8653EF07-7BCD-0DE2-168A-A8EBAFFB282E}"/>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81" creationId="{E05324DE-9DDA-3295-5F60-D1BC72FE2C0A}"/>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84" creationId="{9176D164-4A51-0D8B-F2AE-806B9763432D}"/>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87" creationId="{4D2620FB-92F8-5176-7859-7C2A8D76E884}"/>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90" creationId="{BE39E213-9C83-5EDA-D3C4-90DBF06BA679}"/>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95" creationId="{6F4A85E5-C184-A592-BE64-7A9092D60A1C}"/>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198" creationId="{B82A875A-B097-E284-3D1B-458733039266}"/>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201" creationId="{3088893C-FD5C-D8AE-7E18-FF6CD1DEBF84}"/>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204" creationId="{5D74A132-2B38-F4E1-45B1-6F307F9BBD7D}"/>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207" creationId="{20F274B0-8338-BF7A-35A9-5136D98A0DD2}"/>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210" creationId="{9BD5132A-BA32-1D5C-3151-D2B22B739373}"/>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214" creationId="{CCAAD085-D7AC-3D71-7B77-FB6643F9C8DA}"/>
          </ac:cxnSpMkLst>
        </pc:cxnChg>
        <pc:cxnChg chg="mod">
          <ac:chgData name="Jayaprakash Chandran Govindhasamy Shankar" userId="f41e780b-6089-4065-a48b-e1a91be2de77" providerId="ADAL" clId="{F5A3D7BD-855E-4210-8F7F-14B364F8F643}" dt="2023-05-07T22:06:58.459" v="267" actId="14100"/>
          <ac:cxnSpMkLst>
            <pc:docMk/>
            <pc:sldMk cId="85687788" sldId="283"/>
            <ac:cxnSpMk id="241" creationId="{B2670FEB-A167-8D67-FB3C-46FCD1575295}"/>
          </ac:cxnSpMkLst>
        </pc:cxnChg>
      </pc:sldChg>
      <pc:sldChg chg="modSp add mod">
        <pc:chgData name="Jayaprakash Chandran Govindhasamy Shankar" userId="f41e780b-6089-4065-a48b-e1a91be2de77" providerId="ADAL" clId="{F5A3D7BD-855E-4210-8F7F-14B364F8F643}" dt="2023-05-07T22:12:18.409" v="299" actId="14100"/>
        <pc:sldMkLst>
          <pc:docMk/>
          <pc:sldMk cId="2677239867" sldId="284"/>
        </pc:sldMkLst>
        <pc:spChg chg="mod">
          <ac:chgData name="Jayaprakash Chandran Govindhasamy Shankar" userId="f41e780b-6089-4065-a48b-e1a91be2de77" providerId="ADAL" clId="{F5A3D7BD-855E-4210-8F7F-14B364F8F643}" dt="2023-05-07T22:10:57.430" v="293" actId="14100"/>
          <ac:spMkLst>
            <pc:docMk/>
            <pc:sldMk cId="2677239867" sldId="284"/>
            <ac:spMk id="4" creationId="{22FA5CFE-9FF7-CDF4-395C-0DB9C67C473F}"/>
          </ac:spMkLst>
        </pc:spChg>
        <pc:spChg chg="mod">
          <ac:chgData name="Jayaprakash Chandran Govindhasamy Shankar" userId="f41e780b-6089-4065-a48b-e1a91be2de77" providerId="ADAL" clId="{F5A3D7BD-855E-4210-8F7F-14B364F8F643}" dt="2023-05-07T22:10:51.149" v="292" actId="14100"/>
          <ac:spMkLst>
            <pc:docMk/>
            <pc:sldMk cId="2677239867" sldId="284"/>
            <ac:spMk id="5" creationId="{4C79BB7E-EF3D-B7BA-599E-791253B84DE9}"/>
          </ac:spMkLst>
        </pc:spChg>
        <pc:spChg chg="mod">
          <ac:chgData name="Jayaprakash Chandran Govindhasamy Shankar" userId="f41e780b-6089-4065-a48b-e1a91be2de77" providerId="ADAL" clId="{F5A3D7BD-855E-4210-8F7F-14B364F8F643}" dt="2023-05-07T22:12:14.446" v="298" actId="14100"/>
          <ac:spMkLst>
            <pc:docMk/>
            <pc:sldMk cId="2677239867" sldId="284"/>
            <ac:spMk id="6" creationId="{1BC74298-4F24-6B67-4612-06688AE56529}"/>
          </ac:spMkLst>
        </pc:spChg>
        <pc:spChg chg="mod">
          <ac:chgData name="Jayaprakash Chandran Govindhasamy Shankar" userId="f41e780b-6089-4065-a48b-e1a91be2de77" providerId="ADAL" clId="{F5A3D7BD-855E-4210-8F7F-14B364F8F643}" dt="2023-05-07T22:12:18.409" v="299" actId="14100"/>
          <ac:spMkLst>
            <pc:docMk/>
            <pc:sldMk cId="2677239867" sldId="284"/>
            <ac:spMk id="7" creationId="{31A4BDB4-3946-224A-13CA-59D923D01BEF}"/>
          </ac:spMkLst>
        </pc:spChg>
        <pc:spChg chg="mod">
          <ac:chgData name="Jayaprakash Chandran Govindhasamy Shankar" userId="f41e780b-6089-4065-a48b-e1a91be2de77" providerId="ADAL" clId="{F5A3D7BD-855E-4210-8F7F-14B364F8F643}" dt="2023-05-07T22:09:04.103" v="282" actId="14100"/>
          <ac:spMkLst>
            <pc:docMk/>
            <pc:sldMk cId="2677239867" sldId="284"/>
            <ac:spMk id="9" creationId="{FCF0D219-6C75-A131-B817-C4F3D69C4F70}"/>
          </ac:spMkLst>
        </pc:spChg>
        <pc:spChg chg="mod">
          <ac:chgData name="Jayaprakash Chandran Govindhasamy Shankar" userId="f41e780b-6089-4065-a48b-e1a91be2de77" providerId="ADAL" clId="{F5A3D7BD-855E-4210-8F7F-14B364F8F643}" dt="2023-05-07T22:12:05.527" v="297" actId="14100"/>
          <ac:spMkLst>
            <pc:docMk/>
            <pc:sldMk cId="2677239867" sldId="284"/>
            <ac:spMk id="10" creationId="{C7B8724C-E5C7-8891-0D09-A25555B0C7FD}"/>
          </ac:spMkLst>
        </pc:spChg>
        <pc:spChg chg="mod">
          <ac:chgData name="Jayaprakash Chandran Govindhasamy Shankar" userId="f41e780b-6089-4065-a48b-e1a91be2de77" providerId="ADAL" clId="{F5A3D7BD-855E-4210-8F7F-14B364F8F643}" dt="2023-05-07T22:11:57.508" v="296" actId="14100"/>
          <ac:spMkLst>
            <pc:docMk/>
            <pc:sldMk cId="2677239867" sldId="284"/>
            <ac:spMk id="15" creationId="{83509CC4-C1D9-9D02-9108-E2F6C385D9A2}"/>
          </ac:spMkLst>
        </pc:spChg>
        <pc:spChg chg="mod">
          <ac:chgData name="Jayaprakash Chandran Govindhasamy Shankar" userId="f41e780b-6089-4065-a48b-e1a91be2de77" providerId="ADAL" clId="{F5A3D7BD-855E-4210-8F7F-14B364F8F643}" dt="2023-05-07T22:08:55.585" v="280" actId="14100"/>
          <ac:spMkLst>
            <pc:docMk/>
            <pc:sldMk cId="2677239867" sldId="284"/>
            <ac:spMk id="16" creationId="{1D4159F4-EF21-69EA-DDBA-EEBE4AD2370F}"/>
          </ac:spMkLst>
        </pc:spChg>
        <pc:spChg chg="mod">
          <ac:chgData name="Jayaprakash Chandran Govindhasamy Shankar" userId="f41e780b-6089-4065-a48b-e1a91be2de77" providerId="ADAL" clId="{F5A3D7BD-855E-4210-8F7F-14B364F8F643}" dt="2023-05-07T22:08:50.676" v="279" actId="14100"/>
          <ac:spMkLst>
            <pc:docMk/>
            <pc:sldMk cId="2677239867" sldId="284"/>
            <ac:spMk id="17" creationId="{F568C826-80B9-A681-806C-33770A913AFF}"/>
          </ac:spMkLst>
        </pc:spChg>
        <pc:spChg chg="mod">
          <ac:chgData name="Jayaprakash Chandran Govindhasamy Shankar" userId="f41e780b-6089-4065-a48b-e1a91be2de77" providerId="ADAL" clId="{F5A3D7BD-855E-4210-8F7F-14B364F8F643}" dt="2023-05-07T22:09:48.233" v="291" actId="14100"/>
          <ac:spMkLst>
            <pc:docMk/>
            <pc:sldMk cId="2677239867" sldId="284"/>
            <ac:spMk id="19" creationId="{98F1502B-7870-65C1-CF5A-0D6FC3A78D5D}"/>
          </ac:spMkLst>
        </pc:spChg>
        <pc:spChg chg="mod">
          <ac:chgData name="Jayaprakash Chandran Govindhasamy Shankar" userId="f41e780b-6089-4065-a48b-e1a91be2de77" providerId="ADAL" clId="{F5A3D7BD-855E-4210-8F7F-14B364F8F643}" dt="2023-05-07T22:08:12.444" v="272" actId="14100"/>
          <ac:spMkLst>
            <pc:docMk/>
            <pc:sldMk cId="2677239867" sldId="284"/>
            <ac:spMk id="21" creationId="{89BDD191-8BC1-A60A-1589-7D69F3288043}"/>
          </ac:spMkLst>
        </pc:spChg>
        <pc:spChg chg="mod">
          <ac:chgData name="Jayaprakash Chandran Govindhasamy Shankar" userId="f41e780b-6089-4065-a48b-e1a91be2de77" providerId="ADAL" clId="{F5A3D7BD-855E-4210-8F7F-14B364F8F643}" dt="2023-05-07T22:09:29.360" v="285" actId="14100"/>
          <ac:spMkLst>
            <pc:docMk/>
            <pc:sldMk cId="2677239867" sldId="284"/>
            <ac:spMk id="22" creationId="{147D1AA6-E9A0-5435-1C4E-6F2269E2AEC0}"/>
          </ac:spMkLst>
        </pc:spChg>
        <pc:spChg chg="mod">
          <ac:chgData name="Jayaprakash Chandran Govindhasamy Shankar" userId="f41e780b-6089-4065-a48b-e1a91be2de77" providerId="ADAL" clId="{F5A3D7BD-855E-4210-8F7F-14B364F8F643}" dt="2023-05-07T22:08:26.229" v="274" actId="14100"/>
          <ac:spMkLst>
            <pc:docMk/>
            <pc:sldMk cId="2677239867" sldId="284"/>
            <ac:spMk id="23" creationId="{B8FE30C6-A8F9-AE2A-76F1-FE2BC6408920}"/>
          </ac:spMkLst>
        </pc:spChg>
        <pc:spChg chg="mod">
          <ac:chgData name="Jayaprakash Chandran Govindhasamy Shankar" userId="f41e780b-6089-4065-a48b-e1a91be2de77" providerId="ADAL" clId="{F5A3D7BD-855E-4210-8F7F-14B364F8F643}" dt="2023-05-07T22:08:29.494" v="275" actId="14100"/>
          <ac:spMkLst>
            <pc:docMk/>
            <pc:sldMk cId="2677239867" sldId="284"/>
            <ac:spMk id="24" creationId="{7C9845FF-3AB9-6B4B-984A-095F10136047}"/>
          </ac:spMkLst>
        </pc:spChg>
        <pc:spChg chg="mod">
          <ac:chgData name="Jayaprakash Chandran Govindhasamy Shankar" userId="f41e780b-6089-4065-a48b-e1a91be2de77" providerId="ADAL" clId="{F5A3D7BD-855E-4210-8F7F-14B364F8F643}" dt="2023-05-07T22:11:30.863" v="294" actId="1076"/>
          <ac:spMkLst>
            <pc:docMk/>
            <pc:sldMk cId="2677239867" sldId="284"/>
            <ac:spMk id="28" creationId="{7CB60432-8B5B-2E3F-0AB7-49E59BDF5D4A}"/>
          </ac:spMkLst>
        </pc:spChg>
        <pc:spChg chg="mod">
          <ac:chgData name="Jayaprakash Chandran Govindhasamy Shankar" userId="f41e780b-6089-4065-a48b-e1a91be2de77" providerId="ADAL" clId="{F5A3D7BD-855E-4210-8F7F-14B364F8F643}" dt="2023-05-07T22:08:39.484" v="277" actId="14100"/>
          <ac:spMkLst>
            <pc:docMk/>
            <pc:sldMk cId="2677239867" sldId="284"/>
            <ac:spMk id="33" creationId="{C963FB13-9063-BAA5-37BB-CE1A525C0DD5}"/>
          </ac:spMkLst>
        </pc:spChg>
        <pc:spChg chg="mod">
          <ac:chgData name="Jayaprakash Chandran Govindhasamy Shankar" userId="f41e780b-6089-4065-a48b-e1a91be2de77" providerId="ADAL" clId="{F5A3D7BD-855E-4210-8F7F-14B364F8F643}" dt="2023-05-07T22:08:32.692" v="276" actId="14100"/>
          <ac:spMkLst>
            <pc:docMk/>
            <pc:sldMk cId="2677239867" sldId="284"/>
            <ac:spMk id="34" creationId="{E2585B20-C0C8-2E1C-C556-5277CF58099B}"/>
          </ac:spMkLst>
        </pc:spChg>
        <pc:spChg chg="mod">
          <ac:chgData name="Jayaprakash Chandran Govindhasamy Shankar" userId="f41e780b-6089-4065-a48b-e1a91be2de77" providerId="ADAL" clId="{F5A3D7BD-855E-4210-8F7F-14B364F8F643}" dt="2023-05-07T22:08:42.668" v="278" actId="14100"/>
          <ac:spMkLst>
            <pc:docMk/>
            <pc:sldMk cId="2677239867" sldId="284"/>
            <ac:spMk id="35" creationId="{1469E950-038F-118D-C9F1-B355A7D9F506}"/>
          </ac:spMkLst>
        </pc:spChg>
        <pc:spChg chg="mod">
          <ac:chgData name="Jayaprakash Chandran Govindhasamy Shankar" userId="f41e780b-6089-4065-a48b-e1a91be2de77" providerId="ADAL" clId="{F5A3D7BD-855E-4210-8F7F-14B364F8F643}" dt="2023-05-07T22:11:37.692" v="295" actId="14100"/>
          <ac:spMkLst>
            <pc:docMk/>
            <pc:sldMk cId="2677239867" sldId="284"/>
            <ac:spMk id="39" creationId="{1A8AE07F-4268-6349-528B-8F5448CA830D}"/>
          </ac:spMkLst>
        </pc:spChg>
        <pc:spChg chg="mod">
          <ac:chgData name="Jayaprakash Chandran Govindhasamy Shankar" userId="f41e780b-6089-4065-a48b-e1a91be2de77" providerId="ADAL" clId="{F5A3D7BD-855E-4210-8F7F-14B364F8F643}" dt="2023-05-07T22:08:06.607" v="271" actId="14100"/>
          <ac:spMkLst>
            <pc:docMk/>
            <pc:sldMk cId="2677239867" sldId="284"/>
            <ac:spMk id="40" creationId="{A7854EB5-7BCE-8AD7-B664-9F42BB2CB219}"/>
          </ac:spMkLst>
        </pc:spChg>
        <pc:cxnChg chg="mod">
          <ac:chgData name="Jayaprakash Chandran Govindhasamy Shankar" userId="f41e780b-6089-4065-a48b-e1a91be2de77" providerId="ADAL" clId="{F5A3D7BD-855E-4210-8F7F-14B364F8F643}" dt="2023-05-07T22:09:48.233" v="291" actId="14100"/>
          <ac:cxnSpMkLst>
            <pc:docMk/>
            <pc:sldMk cId="2677239867" sldId="284"/>
            <ac:cxnSpMk id="41" creationId="{B30AB3B4-7733-6F45-A1D2-E9A57FBC4126}"/>
          </ac:cxnSpMkLst>
        </pc:cxnChg>
        <pc:cxnChg chg="mod">
          <ac:chgData name="Jayaprakash Chandran Govindhasamy Shankar" userId="f41e780b-6089-4065-a48b-e1a91be2de77" providerId="ADAL" clId="{F5A3D7BD-855E-4210-8F7F-14B364F8F643}" dt="2023-05-07T22:11:57.508" v="296" actId="14100"/>
          <ac:cxnSpMkLst>
            <pc:docMk/>
            <pc:sldMk cId="2677239867" sldId="284"/>
            <ac:cxnSpMk id="47" creationId="{CA621797-335D-C798-DAE5-2F6F7B75A2C0}"/>
          </ac:cxnSpMkLst>
        </pc:cxnChg>
        <pc:cxnChg chg="mod">
          <ac:chgData name="Jayaprakash Chandran Govindhasamy Shankar" userId="f41e780b-6089-4065-a48b-e1a91be2de77" providerId="ADAL" clId="{F5A3D7BD-855E-4210-8F7F-14B364F8F643}" dt="2023-05-07T22:08:06.607" v="271" actId="14100"/>
          <ac:cxnSpMkLst>
            <pc:docMk/>
            <pc:sldMk cId="2677239867" sldId="284"/>
            <ac:cxnSpMk id="48" creationId="{9C102684-4FA6-5B86-0CCC-4C439E762B04}"/>
          </ac:cxnSpMkLst>
        </pc:cxnChg>
        <pc:cxnChg chg="mod">
          <ac:chgData name="Jayaprakash Chandran Govindhasamy Shankar" userId="f41e780b-6089-4065-a48b-e1a91be2de77" providerId="ADAL" clId="{F5A3D7BD-855E-4210-8F7F-14B364F8F643}" dt="2023-05-07T22:08:55.585" v="280" actId="14100"/>
          <ac:cxnSpMkLst>
            <pc:docMk/>
            <pc:sldMk cId="2677239867" sldId="284"/>
            <ac:cxnSpMk id="52" creationId="{7A9644D7-04E7-8461-ED51-E74F17C376A0}"/>
          </ac:cxnSpMkLst>
        </pc:cxnChg>
        <pc:cxnChg chg="mod">
          <ac:chgData name="Jayaprakash Chandran Govindhasamy Shankar" userId="f41e780b-6089-4065-a48b-e1a91be2de77" providerId="ADAL" clId="{F5A3D7BD-855E-4210-8F7F-14B364F8F643}" dt="2023-05-07T22:09:04.103" v="282" actId="14100"/>
          <ac:cxnSpMkLst>
            <pc:docMk/>
            <pc:sldMk cId="2677239867" sldId="284"/>
            <ac:cxnSpMk id="56" creationId="{D52BCAEC-D2C1-3E8E-4DD8-3D2583D5F199}"/>
          </ac:cxnSpMkLst>
        </pc:cxnChg>
        <pc:cxnChg chg="mod">
          <ac:chgData name="Jayaprakash Chandran Govindhasamy Shankar" userId="f41e780b-6089-4065-a48b-e1a91be2de77" providerId="ADAL" clId="{F5A3D7BD-855E-4210-8F7F-14B364F8F643}" dt="2023-05-07T22:12:18.409" v="299" actId="14100"/>
          <ac:cxnSpMkLst>
            <pc:docMk/>
            <pc:sldMk cId="2677239867" sldId="284"/>
            <ac:cxnSpMk id="65" creationId="{57B45148-59BB-B857-3761-5A1599DA1625}"/>
          </ac:cxnSpMkLst>
        </pc:cxnChg>
        <pc:cxnChg chg="mod">
          <ac:chgData name="Jayaprakash Chandran Govindhasamy Shankar" userId="f41e780b-6089-4065-a48b-e1a91be2de77" providerId="ADAL" clId="{F5A3D7BD-855E-4210-8F7F-14B364F8F643}" dt="2023-05-07T22:12:14.446" v="298" actId="14100"/>
          <ac:cxnSpMkLst>
            <pc:docMk/>
            <pc:sldMk cId="2677239867" sldId="284"/>
            <ac:cxnSpMk id="68" creationId="{40F98C71-7EF4-5CD0-7D73-6396EB845216}"/>
          </ac:cxnSpMkLst>
        </pc:cxnChg>
        <pc:cxnChg chg="mod">
          <ac:chgData name="Jayaprakash Chandran Govindhasamy Shankar" userId="f41e780b-6089-4065-a48b-e1a91be2de77" providerId="ADAL" clId="{F5A3D7BD-855E-4210-8F7F-14B364F8F643}" dt="2023-05-07T22:11:57.508" v="296" actId="14100"/>
          <ac:cxnSpMkLst>
            <pc:docMk/>
            <pc:sldMk cId="2677239867" sldId="284"/>
            <ac:cxnSpMk id="72" creationId="{B238BAC8-FF4D-5D17-F762-9AF5DAEEF699}"/>
          </ac:cxnSpMkLst>
        </pc:cxnChg>
        <pc:cxnChg chg="mod">
          <ac:chgData name="Jayaprakash Chandran Govindhasamy Shankar" userId="f41e780b-6089-4065-a48b-e1a91be2de77" providerId="ADAL" clId="{F5A3D7BD-855E-4210-8F7F-14B364F8F643}" dt="2023-05-07T22:09:04.103" v="282" actId="14100"/>
          <ac:cxnSpMkLst>
            <pc:docMk/>
            <pc:sldMk cId="2677239867" sldId="284"/>
            <ac:cxnSpMk id="74" creationId="{B878B04E-59E8-702D-FC4C-A677352487EA}"/>
          </ac:cxnSpMkLst>
        </pc:cxnChg>
        <pc:cxnChg chg="mod">
          <ac:chgData name="Jayaprakash Chandran Govindhasamy Shankar" userId="f41e780b-6089-4065-a48b-e1a91be2de77" providerId="ADAL" clId="{F5A3D7BD-855E-4210-8F7F-14B364F8F643}" dt="2023-05-07T22:12:05.527" v="297" actId="14100"/>
          <ac:cxnSpMkLst>
            <pc:docMk/>
            <pc:sldMk cId="2677239867" sldId="284"/>
            <ac:cxnSpMk id="78" creationId="{4CDCF68C-1676-95BB-C5F5-770DDCF3EB86}"/>
          </ac:cxnSpMkLst>
        </pc:cxnChg>
        <pc:cxnChg chg="mod">
          <ac:chgData name="Jayaprakash Chandran Govindhasamy Shankar" userId="f41e780b-6089-4065-a48b-e1a91be2de77" providerId="ADAL" clId="{F5A3D7BD-855E-4210-8F7F-14B364F8F643}" dt="2023-05-07T22:08:55.585" v="280" actId="14100"/>
          <ac:cxnSpMkLst>
            <pc:docMk/>
            <pc:sldMk cId="2677239867" sldId="284"/>
            <ac:cxnSpMk id="79" creationId="{3896C13C-B789-BB5F-69E2-C47716A2FDB4}"/>
          </ac:cxnSpMkLst>
        </pc:cxnChg>
        <pc:cxnChg chg="mod">
          <ac:chgData name="Jayaprakash Chandran Govindhasamy Shankar" userId="f41e780b-6089-4065-a48b-e1a91be2de77" providerId="ADAL" clId="{F5A3D7BD-855E-4210-8F7F-14B364F8F643}" dt="2023-05-07T22:12:05.527" v="297" actId="14100"/>
          <ac:cxnSpMkLst>
            <pc:docMk/>
            <pc:sldMk cId="2677239867" sldId="284"/>
            <ac:cxnSpMk id="81" creationId="{68FDDA36-5ABE-0210-A99A-4F43BD4EF3CC}"/>
          </ac:cxnSpMkLst>
        </pc:cxnChg>
        <pc:cxnChg chg="mod">
          <ac:chgData name="Jayaprakash Chandran Govindhasamy Shankar" userId="f41e780b-6089-4065-a48b-e1a91be2de77" providerId="ADAL" clId="{F5A3D7BD-855E-4210-8F7F-14B364F8F643}" dt="2023-05-07T22:11:57.508" v="296" actId="14100"/>
          <ac:cxnSpMkLst>
            <pc:docMk/>
            <pc:sldMk cId="2677239867" sldId="284"/>
            <ac:cxnSpMk id="90" creationId="{AC1094EB-B92B-875C-CB19-0689A07AC7BF}"/>
          </ac:cxnSpMkLst>
        </pc:cxnChg>
        <pc:cxnChg chg="mod">
          <ac:chgData name="Jayaprakash Chandran Govindhasamy Shankar" userId="f41e780b-6089-4065-a48b-e1a91be2de77" providerId="ADAL" clId="{F5A3D7BD-855E-4210-8F7F-14B364F8F643}" dt="2023-05-07T22:08:55.585" v="280" actId="14100"/>
          <ac:cxnSpMkLst>
            <pc:docMk/>
            <pc:sldMk cId="2677239867" sldId="284"/>
            <ac:cxnSpMk id="93" creationId="{CDB8F671-D24E-2183-D359-465619DF0D12}"/>
          </ac:cxnSpMkLst>
        </pc:cxnChg>
        <pc:cxnChg chg="mod">
          <ac:chgData name="Jayaprakash Chandran Govindhasamy Shankar" userId="f41e780b-6089-4065-a48b-e1a91be2de77" providerId="ADAL" clId="{F5A3D7BD-855E-4210-8F7F-14B364F8F643}" dt="2023-05-07T22:12:05.527" v="297" actId="14100"/>
          <ac:cxnSpMkLst>
            <pc:docMk/>
            <pc:sldMk cId="2677239867" sldId="284"/>
            <ac:cxnSpMk id="97" creationId="{B8FFF2F5-6E5D-BF5E-2E8F-98A782DF053B}"/>
          </ac:cxnSpMkLst>
        </pc:cxnChg>
        <pc:cxnChg chg="mod">
          <ac:chgData name="Jayaprakash Chandran Govindhasamy Shankar" userId="f41e780b-6089-4065-a48b-e1a91be2de77" providerId="ADAL" clId="{F5A3D7BD-855E-4210-8F7F-14B364F8F643}" dt="2023-05-07T22:08:50.676" v="279" actId="14100"/>
          <ac:cxnSpMkLst>
            <pc:docMk/>
            <pc:sldMk cId="2677239867" sldId="284"/>
            <ac:cxnSpMk id="106" creationId="{9F09F162-BD33-0A83-DD69-A5643EA40D26}"/>
          </ac:cxnSpMkLst>
        </pc:cxnChg>
        <pc:cxnChg chg="mod">
          <ac:chgData name="Jayaprakash Chandran Govindhasamy Shankar" userId="f41e780b-6089-4065-a48b-e1a91be2de77" providerId="ADAL" clId="{F5A3D7BD-855E-4210-8F7F-14B364F8F643}" dt="2023-05-07T22:09:41.920" v="289" actId="1076"/>
          <ac:cxnSpMkLst>
            <pc:docMk/>
            <pc:sldMk cId="2677239867" sldId="284"/>
            <ac:cxnSpMk id="109" creationId="{AF9C92B5-B32A-F82E-CBA9-FF084BD6696D}"/>
          </ac:cxnSpMkLst>
        </pc:cxnChg>
        <pc:cxnChg chg="mod">
          <ac:chgData name="Jayaprakash Chandran Govindhasamy Shankar" userId="f41e780b-6089-4065-a48b-e1a91be2de77" providerId="ADAL" clId="{F5A3D7BD-855E-4210-8F7F-14B364F8F643}" dt="2023-05-07T22:09:48.233" v="291" actId="14100"/>
          <ac:cxnSpMkLst>
            <pc:docMk/>
            <pc:sldMk cId="2677239867" sldId="284"/>
            <ac:cxnSpMk id="112" creationId="{AFD5C45E-D15D-CCB0-6367-B1FD8CBF6EEA}"/>
          </ac:cxnSpMkLst>
        </pc:cxnChg>
        <pc:cxnChg chg="mod">
          <ac:chgData name="Jayaprakash Chandran Govindhasamy Shankar" userId="f41e780b-6089-4065-a48b-e1a91be2de77" providerId="ADAL" clId="{F5A3D7BD-855E-4210-8F7F-14B364F8F643}" dt="2023-05-07T22:08:29.494" v="275" actId="14100"/>
          <ac:cxnSpMkLst>
            <pc:docMk/>
            <pc:sldMk cId="2677239867" sldId="284"/>
            <ac:cxnSpMk id="127" creationId="{2FF6C977-7A6A-6DFB-83E7-C7DADCCE8777}"/>
          </ac:cxnSpMkLst>
        </pc:cxnChg>
        <pc:cxnChg chg="mod">
          <ac:chgData name="Jayaprakash Chandran Govindhasamy Shankar" userId="f41e780b-6089-4065-a48b-e1a91be2de77" providerId="ADAL" clId="{F5A3D7BD-855E-4210-8F7F-14B364F8F643}" dt="2023-05-07T22:09:48.233" v="291" actId="14100"/>
          <ac:cxnSpMkLst>
            <pc:docMk/>
            <pc:sldMk cId="2677239867" sldId="284"/>
            <ac:cxnSpMk id="130" creationId="{75FF619D-283E-E8A2-5810-42FE4F53E945}"/>
          </ac:cxnSpMkLst>
        </pc:cxnChg>
        <pc:cxnChg chg="mod">
          <ac:chgData name="Jayaprakash Chandran Govindhasamy Shankar" userId="f41e780b-6089-4065-a48b-e1a91be2de77" providerId="ADAL" clId="{F5A3D7BD-855E-4210-8F7F-14B364F8F643}" dt="2023-05-07T22:09:29.360" v="285" actId="14100"/>
          <ac:cxnSpMkLst>
            <pc:docMk/>
            <pc:sldMk cId="2677239867" sldId="284"/>
            <ac:cxnSpMk id="135" creationId="{24F6B065-9C6A-7E80-3A3B-5BE067118B80}"/>
          </ac:cxnSpMkLst>
        </pc:cxnChg>
        <pc:cxnChg chg="mod">
          <ac:chgData name="Jayaprakash Chandran Govindhasamy Shankar" userId="f41e780b-6089-4065-a48b-e1a91be2de77" providerId="ADAL" clId="{F5A3D7BD-855E-4210-8F7F-14B364F8F643}" dt="2023-05-07T22:09:29.360" v="285" actId="14100"/>
          <ac:cxnSpMkLst>
            <pc:docMk/>
            <pc:sldMk cId="2677239867" sldId="284"/>
            <ac:cxnSpMk id="147" creationId="{7E2DB0A4-C4F6-FD6B-0624-99E63A37910B}"/>
          </ac:cxnSpMkLst>
        </pc:cxnChg>
        <pc:cxnChg chg="mod">
          <ac:chgData name="Jayaprakash Chandran Govindhasamy Shankar" userId="f41e780b-6089-4065-a48b-e1a91be2de77" providerId="ADAL" clId="{F5A3D7BD-855E-4210-8F7F-14B364F8F643}" dt="2023-05-07T22:10:51.149" v="292" actId="14100"/>
          <ac:cxnSpMkLst>
            <pc:docMk/>
            <pc:sldMk cId="2677239867" sldId="284"/>
            <ac:cxnSpMk id="159" creationId="{FDC8FA7F-1E3B-8C88-9C9A-94DDE1FD4AFC}"/>
          </ac:cxnSpMkLst>
        </pc:cxnChg>
        <pc:cxnChg chg="mod">
          <ac:chgData name="Jayaprakash Chandran Govindhasamy Shankar" userId="f41e780b-6089-4065-a48b-e1a91be2de77" providerId="ADAL" clId="{F5A3D7BD-855E-4210-8F7F-14B364F8F643}" dt="2023-05-07T22:11:30.863" v="294" actId="1076"/>
          <ac:cxnSpMkLst>
            <pc:docMk/>
            <pc:sldMk cId="2677239867" sldId="284"/>
            <ac:cxnSpMk id="169" creationId="{ABB2BF4E-6349-3961-3A60-0029C17C1896}"/>
          </ac:cxnSpMkLst>
        </pc:cxnChg>
        <pc:cxnChg chg="mod">
          <ac:chgData name="Jayaprakash Chandran Govindhasamy Shankar" userId="f41e780b-6089-4065-a48b-e1a91be2de77" providerId="ADAL" clId="{F5A3D7BD-855E-4210-8F7F-14B364F8F643}" dt="2023-05-07T22:08:32.692" v="276" actId="14100"/>
          <ac:cxnSpMkLst>
            <pc:docMk/>
            <pc:sldMk cId="2677239867" sldId="284"/>
            <ac:cxnSpMk id="175" creationId="{2AC59269-72CD-3934-D0DF-E5316F390F29}"/>
          </ac:cxnSpMkLst>
        </pc:cxnChg>
        <pc:cxnChg chg="mod">
          <ac:chgData name="Jayaprakash Chandran Govindhasamy Shankar" userId="f41e780b-6089-4065-a48b-e1a91be2de77" providerId="ADAL" clId="{F5A3D7BD-855E-4210-8F7F-14B364F8F643}" dt="2023-05-07T22:08:32.692" v="276" actId="14100"/>
          <ac:cxnSpMkLst>
            <pc:docMk/>
            <pc:sldMk cId="2677239867" sldId="284"/>
            <ac:cxnSpMk id="178" creationId="{8653EF07-7BCD-0DE2-168A-A8EBAFFB282E}"/>
          </ac:cxnSpMkLst>
        </pc:cxnChg>
        <pc:cxnChg chg="mod">
          <ac:chgData name="Jayaprakash Chandran Govindhasamy Shankar" userId="f41e780b-6089-4065-a48b-e1a91be2de77" providerId="ADAL" clId="{F5A3D7BD-855E-4210-8F7F-14B364F8F643}" dt="2023-05-07T22:08:39.484" v="277" actId="14100"/>
          <ac:cxnSpMkLst>
            <pc:docMk/>
            <pc:sldMk cId="2677239867" sldId="284"/>
            <ac:cxnSpMk id="184" creationId="{9176D164-4A51-0D8B-F2AE-806B9763432D}"/>
          </ac:cxnSpMkLst>
        </pc:cxnChg>
        <pc:cxnChg chg="mod">
          <ac:chgData name="Jayaprakash Chandran Govindhasamy Shankar" userId="f41e780b-6089-4065-a48b-e1a91be2de77" providerId="ADAL" clId="{F5A3D7BD-855E-4210-8F7F-14B364F8F643}" dt="2023-05-07T22:08:39.484" v="277" actId="14100"/>
          <ac:cxnSpMkLst>
            <pc:docMk/>
            <pc:sldMk cId="2677239867" sldId="284"/>
            <ac:cxnSpMk id="187" creationId="{4D2620FB-92F8-5176-7859-7C2A8D76E884}"/>
          </ac:cxnSpMkLst>
        </pc:cxnChg>
        <pc:cxnChg chg="mod">
          <ac:chgData name="Jayaprakash Chandran Govindhasamy Shankar" userId="f41e780b-6089-4065-a48b-e1a91be2de77" providerId="ADAL" clId="{F5A3D7BD-855E-4210-8F7F-14B364F8F643}" dt="2023-05-07T22:11:30.863" v="294" actId="1076"/>
          <ac:cxnSpMkLst>
            <pc:docMk/>
            <pc:sldMk cId="2677239867" sldId="284"/>
            <ac:cxnSpMk id="190" creationId="{BE39E213-9C83-5EDA-D3C4-90DBF06BA679}"/>
          </ac:cxnSpMkLst>
        </pc:cxnChg>
        <pc:cxnChg chg="mod">
          <ac:chgData name="Jayaprakash Chandran Govindhasamy Shankar" userId="f41e780b-6089-4065-a48b-e1a91be2de77" providerId="ADAL" clId="{F5A3D7BD-855E-4210-8F7F-14B364F8F643}" dt="2023-05-07T22:08:42.668" v="278" actId="14100"/>
          <ac:cxnSpMkLst>
            <pc:docMk/>
            <pc:sldMk cId="2677239867" sldId="284"/>
            <ac:cxnSpMk id="195" creationId="{6F4A85E5-C184-A592-BE64-7A9092D60A1C}"/>
          </ac:cxnSpMkLst>
        </pc:cxnChg>
        <pc:cxnChg chg="mod">
          <ac:chgData name="Jayaprakash Chandran Govindhasamy Shankar" userId="f41e780b-6089-4065-a48b-e1a91be2de77" providerId="ADAL" clId="{F5A3D7BD-855E-4210-8F7F-14B364F8F643}" dt="2023-05-07T22:08:42.668" v="278" actId="14100"/>
          <ac:cxnSpMkLst>
            <pc:docMk/>
            <pc:sldMk cId="2677239867" sldId="284"/>
            <ac:cxnSpMk id="198" creationId="{B82A875A-B097-E284-3D1B-458733039266}"/>
          </ac:cxnSpMkLst>
        </pc:cxnChg>
        <pc:cxnChg chg="mod">
          <ac:chgData name="Jayaprakash Chandran Govindhasamy Shankar" userId="f41e780b-6089-4065-a48b-e1a91be2de77" providerId="ADAL" clId="{F5A3D7BD-855E-4210-8F7F-14B364F8F643}" dt="2023-05-07T22:11:37.692" v="295" actId="14100"/>
          <ac:cxnSpMkLst>
            <pc:docMk/>
            <pc:sldMk cId="2677239867" sldId="284"/>
            <ac:cxnSpMk id="201" creationId="{3088893C-FD5C-D8AE-7E18-FF6CD1DEBF84}"/>
          </ac:cxnSpMkLst>
        </pc:cxnChg>
        <pc:cxnChg chg="mod">
          <ac:chgData name="Jayaprakash Chandran Govindhasamy Shankar" userId="f41e780b-6089-4065-a48b-e1a91be2de77" providerId="ADAL" clId="{F5A3D7BD-855E-4210-8F7F-14B364F8F643}" dt="2023-05-07T22:11:37.692" v="295" actId="14100"/>
          <ac:cxnSpMkLst>
            <pc:docMk/>
            <pc:sldMk cId="2677239867" sldId="284"/>
            <ac:cxnSpMk id="204" creationId="{5D74A132-2B38-F4E1-45B1-6F307F9BBD7D}"/>
          </ac:cxnSpMkLst>
        </pc:cxnChg>
        <pc:cxnChg chg="mod">
          <ac:chgData name="Jayaprakash Chandran Govindhasamy Shankar" userId="f41e780b-6089-4065-a48b-e1a91be2de77" providerId="ADAL" clId="{F5A3D7BD-855E-4210-8F7F-14B364F8F643}" dt="2023-05-07T22:11:37.692" v="295" actId="14100"/>
          <ac:cxnSpMkLst>
            <pc:docMk/>
            <pc:sldMk cId="2677239867" sldId="284"/>
            <ac:cxnSpMk id="207" creationId="{20F274B0-8338-BF7A-35A9-5136D98A0DD2}"/>
          </ac:cxnSpMkLst>
        </pc:cxnChg>
        <pc:cxnChg chg="mod">
          <ac:chgData name="Jayaprakash Chandran Govindhasamy Shankar" userId="f41e780b-6089-4065-a48b-e1a91be2de77" providerId="ADAL" clId="{F5A3D7BD-855E-4210-8F7F-14B364F8F643}" dt="2023-05-07T22:12:14.446" v="298" actId="14100"/>
          <ac:cxnSpMkLst>
            <pc:docMk/>
            <pc:sldMk cId="2677239867" sldId="284"/>
            <ac:cxnSpMk id="210" creationId="{9BD5132A-BA32-1D5C-3151-D2B22B739373}"/>
          </ac:cxnSpMkLst>
        </pc:cxnChg>
        <pc:cxnChg chg="mod">
          <ac:chgData name="Jayaprakash Chandran Govindhasamy Shankar" userId="f41e780b-6089-4065-a48b-e1a91be2de77" providerId="ADAL" clId="{F5A3D7BD-855E-4210-8F7F-14B364F8F643}" dt="2023-05-07T22:10:57.430" v="293" actId="14100"/>
          <ac:cxnSpMkLst>
            <pc:docMk/>
            <pc:sldMk cId="2677239867" sldId="284"/>
            <ac:cxnSpMk id="214" creationId="{CCAAD085-D7AC-3D71-7B77-FB6643F9C8DA}"/>
          </ac:cxnSpMkLst>
        </pc:cxnChg>
        <pc:cxnChg chg="mod">
          <ac:chgData name="Jayaprakash Chandran Govindhasamy Shankar" userId="f41e780b-6089-4065-a48b-e1a91be2de77" providerId="ADAL" clId="{F5A3D7BD-855E-4210-8F7F-14B364F8F643}" dt="2023-05-07T22:08:29.494" v="275" actId="14100"/>
          <ac:cxnSpMkLst>
            <pc:docMk/>
            <pc:sldMk cId="2677239867" sldId="284"/>
            <ac:cxnSpMk id="241" creationId="{B2670FEB-A167-8D67-FB3C-46FCD157529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EBB9A-6CC6-4DB9-BF4F-076D9C2AFC83}"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B0DFB-8D56-42E3-A539-3829E915A403}" type="slidenum">
              <a:rPr lang="en-IN" smtClean="0"/>
              <a:t>‹#›</a:t>
            </a:fld>
            <a:endParaRPr lang="en-IN"/>
          </a:p>
        </p:txBody>
      </p:sp>
    </p:spTree>
    <p:extLst>
      <p:ext uri="{BB962C8B-B14F-4D97-AF65-F5344CB8AC3E}">
        <p14:creationId xmlns:p14="http://schemas.microsoft.com/office/powerpoint/2010/main" val="1943838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379D6164-CF62-4A85-9E34-6CEFDE0CD236}" type="datetime1">
              <a:rPr lang="en-US" smtClean="0"/>
              <a:t>5/7/2023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469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2D9E6D70-BC33-463E-A6DD-90D7317627F7}" type="datetime1">
              <a:rPr lang="en-US" smtClean="0"/>
              <a:t>5/7/2023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579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9FBA76B2-13F6-433B-AACD-392C1CD01210}" type="datetime1">
              <a:rPr lang="en-US" smtClean="0"/>
              <a:t>5/7/2023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4986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30A00CFB-1C2B-4BF6-91B3-E8C1988BCBA2}" type="datetime1">
              <a:rPr lang="en-US" smtClean="0"/>
              <a:t>5/7/2023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1166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735902E0-8DE9-48DF-B026-6BA3BE984F08}" type="datetime1">
              <a:rPr lang="en-US" smtClean="0"/>
              <a:t>5/7/2023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985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DEE1F83C-E7CA-422D-882E-3AE226913F19}" type="datetime1">
              <a:rPr lang="en-US" smtClean="0"/>
              <a:t>5/7/2023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7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79F1773C-C0BD-4CA1-89BE-3CEFC00B85A6}" type="datetime1">
              <a:rPr lang="en-US" smtClean="0"/>
              <a:t>5/7/2023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5706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6B1B7B9A-1795-4788-B8B0-46F2F4918887}" type="datetime1">
              <a:rPr lang="en-US" smtClean="0"/>
              <a:t>5/7/2023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427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77E5ADAE-BA21-41F2-B197-FB8E1D90689B}" type="datetime1">
              <a:rPr lang="en-US" smtClean="0"/>
              <a:t>5/7/2023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0425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4F913213-80B5-494A-8E3A-59434294039F}" type="datetime1">
              <a:rPr lang="en-US" smtClean="0"/>
              <a:t>5/7/2023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9948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40351E52-1B1A-424A-85F5-C8A7E5C77C23}" type="datetime1">
              <a:rPr lang="en-US" smtClean="0"/>
              <a:t>5/7/2023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5516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65DA3669-7026-481E-9537-8E5F348E94BD}" type="datetime1">
              <a:rPr lang="en-US" smtClean="0"/>
              <a:t>5/7/2023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93561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hdr="0" ftr="0" dt="0"/>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rawpixel.com/image/380326/business-analysis-chart-digital-tabl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84B7F-3826-F25A-C89E-B584B22F6D67}"/>
              </a:ext>
            </a:extLst>
          </p:cNvPr>
          <p:cNvSpPr>
            <a:spLocks noGrp="1"/>
          </p:cNvSpPr>
          <p:nvPr>
            <p:ph type="ctrTitle"/>
          </p:nvPr>
        </p:nvSpPr>
        <p:spPr>
          <a:xfrm>
            <a:off x="481007" y="4134848"/>
            <a:ext cx="6404985" cy="2006220"/>
          </a:xfrm>
        </p:spPr>
        <p:txBody>
          <a:bodyPr vert="horz" lIns="91440" tIns="45720" rIns="91440" bIns="45720" rtlCol="0" anchor="ctr">
            <a:normAutofit fontScale="90000"/>
          </a:bodyPr>
          <a:lstStyle/>
          <a:p>
            <a:pPr>
              <a:lnSpc>
                <a:spcPct val="90000"/>
              </a:lnSpc>
            </a:pPr>
            <a:br>
              <a:rPr lang="en-US" sz="1700" b="0" cap="all" dirty="0"/>
            </a:br>
            <a:br>
              <a:rPr lang="en-US" sz="1700" b="0" cap="all" dirty="0"/>
            </a:br>
            <a:br>
              <a:rPr lang="en-US" sz="1700" b="0" cap="all" dirty="0"/>
            </a:br>
            <a:br>
              <a:rPr lang="en-US" sz="1700" b="0" cap="all" dirty="0"/>
            </a:br>
            <a:br>
              <a:rPr lang="en-US" sz="1700" b="0" cap="all" dirty="0"/>
            </a:br>
            <a:br>
              <a:rPr lang="en-US" sz="1700" b="0" cap="all" dirty="0"/>
            </a:br>
            <a:br>
              <a:rPr lang="en-US" sz="1700" b="0" cap="all" dirty="0"/>
            </a:br>
            <a:br>
              <a:rPr lang="en-US" sz="1700" b="0" cap="all" dirty="0"/>
            </a:br>
            <a:br>
              <a:rPr lang="en-US" sz="1700" b="0" cap="all" dirty="0"/>
            </a:br>
            <a:br>
              <a:rPr lang="en-US" sz="1700" b="0" cap="all" dirty="0"/>
            </a:br>
            <a:br>
              <a:rPr lang="en-US" sz="1700" b="0" cap="all" dirty="0"/>
            </a:br>
            <a:br>
              <a:rPr lang="en-US" sz="1700" b="0" cap="all" dirty="0"/>
            </a:br>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ECS 630 - SIMULATIONS AND DATA ANALYTICS – PRESENTATION (revised)</a:t>
            </a:r>
            <a:br>
              <a:rPr lang="en-US" sz="1700" b="1" cap="all" dirty="0">
                <a:latin typeface="Calibri Light" panose="020F0302020204030204" pitchFamily="34" charset="0"/>
                <a:ea typeface="Calibri Light" panose="020F0302020204030204" pitchFamily="34" charset="0"/>
                <a:cs typeface="Calibri Light" panose="020F0302020204030204" pitchFamily="34" charset="0"/>
              </a:rPr>
            </a:br>
            <a:br>
              <a:rPr lang="en-US" sz="1700" b="1" cap="all" dirty="0">
                <a:latin typeface="Calibri Light" panose="020F0302020204030204" pitchFamily="34" charset="0"/>
                <a:ea typeface="Calibri Light" panose="020F0302020204030204" pitchFamily="34" charset="0"/>
                <a:cs typeface="Calibri Light" panose="020F0302020204030204" pitchFamily="34" charset="0"/>
              </a:rPr>
            </a:br>
            <a:r>
              <a:rPr lang="en-US" sz="1700" b="1" cap="all" dirty="0">
                <a:latin typeface="Calibri Light" panose="020F0302020204030204" pitchFamily="34" charset="0"/>
                <a:ea typeface="Calibri Light" panose="020F0302020204030204" pitchFamily="34" charset="0"/>
                <a:cs typeface="Calibri Light" panose="020F0302020204030204" pitchFamily="34" charset="0"/>
              </a:rPr>
              <a:t>SM TRAVEL CALL CENTRE SIMULATION</a:t>
            </a:r>
          </a:p>
        </p:txBody>
      </p:sp>
      <p:sp>
        <p:nvSpPr>
          <p:cNvPr id="3" name="Subtitle 2">
            <a:extLst>
              <a:ext uri="{FF2B5EF4-FFF2-40B4-BE49-F238E27FC236}">
                <a16:creationId xmlns:a16="http://schemas.microsoft.com/office/drawing/2014/main" id="{2FDA94DF-61A7-FF49-31E8-1CEEB92D7A60}"/>
              </a:ext>
            </a:extLst>
          </p:cNvPr>
          <p:cNvSpPr>
            <a:spLocks noGrp="1"/>
          </p:cNvSpPr>
          <p:nvPr>
            <p:ph type="subTitle" idx="1"/>
          </p:nvPr>
        </p:nvSpPr>
        <p:spPr>
          <a:xfrm>
            <a:off x="7329527" y="4072472"/>
            <a:ext cx="4100473" cy="2006220"/>
          </a:xfrm>
        </p:spPr>
        <p:txBody>
          <a:bodyPr vert="horz" lIns="91440" tIns="45720" rIns="91440" bIns="45720" rtlCol="0" anchor="ctr">
            <a:normAutofit lnSpcReduction="10000"/>
          </a:bodyPr>
          <a:lstStyle/>
          <a:p>
            <a:pPr>
              <a:lnSpc>
                <a:spcPct val="90000"/>
              </a:lnSpc>
            </a:pPr>
            <a:r>
              <a:rPr lang="en-US" sz="2200" b="1" dirty="0"/>
              <a:t>TEAM MEMBERS:</a:t>
            </a:r>
            <a:br>
              <a:rPr lang="en-US" sz="2200" dirty="0"/>
            </a:br>
            <a:br>
              <a:rPr lang="en-US" sz="2200" dirty="0"/>
            </a:br>
            <a:r>
              <a:rPr lang="en-US" sz="2200" dirty="0">
                <a:latin typeface="Times New Roman" panose="02020603050405020304" pitchFamily="18" charset="0"/>
                <a:cs typeface="Times New Roman" panose="02020603050405020304" pitchFamily="18" charset="0"/>
              </a:rPr>
              <a:t>JAYAPRAKASH CHANDRAN (522242685)</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INDRAJITH THEERTHAGIRI (930968239)</a:t>
            </a:r>
          </a:p>
        </p:txBody>
      </p:sp>
      <p:cxnSp>
        <p:nvCxnSpPr>
          <p:cNvPr id="41" name="Straight Connector 40">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95090"/>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descr="A picture containing text, bottle&#10;&#10;Description automatically generated">
            <a:extLst>
              <a:ext uri="{FF2B5EF4-FFF2-40B4-BE49-F238E27FC236}">
                <a16:creationId xmlns:a16="http://schemas.microsoft.com/office/drawing/2014/main" id="{1764BE01-FDA4-223F-8BD9-7F52345CFC36}"/>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173421" y="939918"/>
            <a:ext cx="5456250" cy="2537789"/>
          </a:xfrm>
          <a:prstGeom prst="rect">
            <a:avLst/>
          </a:prstGeom>
        </p:spPr>
      </p:pic>
      <p:cxnSp>
        <p:nvCxnSpPr>
          <p:cNvPr id="43" name="Straight Connector 42">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6660E41-71CE-4FFE-9511-E9964B388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8E0190BA-924B-0127-DC26-58441CC4A5A6}"/>
              </a:ext>
            </a:extLst>
          </p:cNvPr>
          <p:cNvSpPr>
            <a:spLocks noGrp="1"/>
          </p:cNvSpPr>
          <p:nvPr>
            <p:ph type="sldNum" sz="quarter" idx="12"/>
          </p:nvPr>
        </p:nvSpPr>
        <p:spPr/>
        <p:txBody>
          <a:bodyPr/>
          <a:lstStyle/>
          <a:p>
            <a:fld id="{60553ECD-7F6D-420D-93CA-D8D15EB427AC}" type="slidenum">
              <a:rPr lang="en-US" smtClean="0"/>
              <a:t>1</a:t>
            </a:fld>
            <a:endParaRPr lang="en-US"/>
          </a:p>
        </p:txBody>
      </p:sp>
      <p:pic>
        <p:nvPicPr>
          <p:cNvPr id="9" name="Picture 8" descr="A picture containing shape&#10;&#10;Description automatically generated">
            <a:extLst>
              <a:ext uri="{FF2B5EF4-FFF2-40B4-BE49-F238E27FC236}">
                <a16:creationId xmlns:a16="http://schemas.microsoft.com/office/drawing/2014/main" id="{B272BD69-AF2F-9D0A-7FD8-970ADD245BE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2614" y="576821"/>
            <a:ext cx="5439972" cy="3263983"/>
          </a:xfrm>
          <a:prstGeom prst="rect">
            <a:avLst/>
          </a:prstGeom>
        </p:spPr>
      </p:pic>
    </p:spTree>
    <p:extLst>
      <p:ext uri="{BB962C8B-B14F-4D97-AF65-F5344CB8AC3E}">
        <p14:creationId xmlns:p14="http://schemas.microsoft.com/office/powerpoint/2010/main" val="180340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F780-FCB7-712D-A7A0-4CC29683040C}"/>
              </a:ext>
            </a:extLst>
          </p:cNvPr>
          <p:cNvSpPr>
            <a:spLocks noGrp="1"/>
          </p:cNvSpPr>
          <p:nvPr>
            <p:ph type="title"/>
          </p:nvPr>
        </p:nvSpPr>
        <p:spPr>
          <a:xfrm>
            <a:off x="482600" y="548547"/>
            <a:ext cx="7551057" cy="505159"/>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NOMENCLATURE:</a:t>
            </a:r>
          </a:p>
        </p:txBody>
      </p:sp>
      <p:sp>
        <p:nvSpPr>
          <p:cNvPr id="3" name="Content Placeholder 2">
            <a:extLst>
              <a:ext uri="{FF2B5EF4-FFF2-40B4-BE49-F238E27FC236}">
                <a16:creationId xmlns:a16="http://schemas.microsoft.com/office/drawing/2014/main" id="{7B14878E-BE51-C99E-BA44-0FE18486B926}"/>
              </a:ext>
            </a:extLst>
          </p:cNvPr>
          <p:cNvSpPr>
            <a:spLocks noGrp="1"/>
          </p:cNvSpPr>
          <p:nvPr>
            <p:ph idx="1"/>
          </p:nvPr>
        </p:nvSpPr>
        <p:spPr>
          <a:xfrm>
            <a:off x="482600" y="1053707"/>
            <a:ext cx="4425302" cy="5029852"/>
          </a:xfrm>
        </p:spPr>
        <p:txBody>
          <a:bodyPr>
            <a:noAutofit/>
          </a:bodyPr>
          <a:lstStyle/>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Day = D; Time = T</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US Location = USL; Overseas Location = OSL</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Call arrival Time = CAT; Current Time = CT</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Regular customer = RC; Cardholder customer = CHC</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Incoming call = IC</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Busy signal = BS; Record busy signal = RBS</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Trunk line = TL; Trunk line available = TLA</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Wait for time tolerance for regular customers = WTRC</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Wait time tolerance for cardholder customers = WTCHC</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Attended call = AC</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US" sz="1200" b="0" i="0" dirty="0">
              <a:solidFill>
                <a:srgbClr val="000000"/>
              </a:solidFill>
              <a:effectLst/>
              <a:latin typeface="Times New Roman" panose="02020603050405020304" pitchFamily="18" charset="0"/>
              <a:cs typeface="Times New Roman" panose="02020603050405020304" pitchFamily="18" charset="0"/>
            </a:endParaRPr>
          </a:p>
          <a:p>
            <a:br>
              <a:rPr lang="en-IN" sz="1650" dirty="0">
                <a:latin typeface="Times New Roman" panose="02020603050405020304" pitchFamily="18" charset="0"/>
                <a:ea typeface="Calibri" panose="020F0502020204030204" pitchFamily="34" charset="0"/>
                <a:cs typeface="Times New Roman" panose="02020603050405020304" pitchFamily="18" charset="0"/>
              </a:rPr>
            </a:br>
            <a:br>
              <a:rPr lang="en-IN" sz="1650" dirty="0">
                <a:latin typeface="Times New Roman" panose="02020603050405020304" pitchFamily="18" charset="0"/>
                <a:cs typeface="Times New Roman" panose="02020603050405020304" pitchFamily="18" charset="0"/>
              </a:rPr>
            </a:br>
            <a:br>
              <a:rPr lang="en-IN" sz="1650" dirty="0">
                <a:latin typeface="Times New Roman" panose="02020603050405020304" pitchFamily="18" charset="0"/>
                <a:cs typeface="Times New Roman" panose="02020603050405020304" pitchFamily="18" charset="0"/>
              </a:rPr>
            </a:br>
            <a:endParaRPr lang="en-IN" sz="165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A366C9-545D-849A-2E94-F1539B38EA1D}"/>
              </a:ext>
            </a:extLst>
          </p:cNvPr>
          <p:cNvSpPr>
            <a:spLocks noGrp="1"/>
          </p:cNvSpPr>
          <p:nvPr>
            <p:ph type="sldNum" sz="quarter" idx="12"/>
          </p:nvPr>
        </p:nvSpPr>
        <p:spPr/>
        <p:txBody>
          <a:bodyPr/>
          <a:lstStyle/>
          <a:p>
            <a:fld id="{60553ECD-7F6D-420D-93CA-D8D15EB427AC}" type="slidenum">
              <a:rPr lang="en-US" smtClean="0"/>
              <a:t>10</a:t>
            </a:fld>
            <a:endParaRPr lang="en-US"/>
          </a:p>
        </p:txBody>
      </p:sp>
      <p:sp>
        <p:nvSpPr>
          <p:cNvPr id="5" name="Content Placeholder 2">
            <a:extLst>
              <a:ext uri="{FF2B5EF4-FFF2-40B4-BE49-F238E27FC236}">
                <a16:creationId xmlns:a16="http://schemas.microsoft.com/office/drawing/2014/main" id="{CA370967-D970-18A8-904E-F8CDBF275217}"/>
              </a:ext>
            </a:extLst>
          </p:cNvPr>
          <p:cNvSpPr txBox="1">
            <a:spLocks/>
          </p:cNvSpPr>
          <p:nvPr/>
        </p:nvSpPr>
        <p:spPr>
          <a:xfrm>
            <a:off x="6653244" y="1053053"/>
            <a:ext cx="4425302" cy="502985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Attended call = AC</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Member number = MN</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Call purpose = CP</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Information request = IR</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Making reservation for trip = MR</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Changing reservation = CR</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Process request = PR</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Post call work = PW</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Customer exit = CE</a:t>
            </a:r>
            <a:r>
              <a:rPr lang="en-US" sz="1800" b="0" i="0" dirty="0">
                <a:solidFill>
                  <a:srgbClr val="000000"/>
                </a:solidFill>
                <a:effectLst/>
                <a:latin typeface="Times New Roman" panose="02020603050405020304" pitchFamily="18" charset="0"/>
                <a:cs typeface="Times New Roman" panose="02020603050405020304" pitchFamily="18" charset="0"/>
              </a:rPr>
              <a:t>​</a:t>
            </a:r>
            <a:br>
              <a:rPr lang="en-IN" sz="1650" dirty="0">
                <a:latin typeface="Times New Roman" panose="02020603050405020304" pitchFamily="18" charset="0"/>
                <a:ea typeface="Calibri" panose="020F0502020204030204" pitchFamily="34" charset="0"/>
                <a:cs typeface="Times New Roman" panose="02020603050405020304" pitchFamily="18" charset="0"/>
              </a:rPr>
            </a:br>
            <a:br>
              <a:rPr lang="en-IN" sz="1650" dirty="0">
                <a:latin typeface="Times New Roman" panose="02020603050405020304" pitchFamily="18" charset="0"/>
                <a:cs typeface="Times New Roman" panose="02020603050405020304" pitchFamily="18" charset="0"/>
              </a:rPr>
            </a:br>
            <a:br>
              <a:rPr lang="en-IN" sz="1650" dirty="0">
                <a:latin typeface="Times New Roman" panose="02020603050405020304" pitchFamily="18" charset="0"/>
                <a:cs typeface="Times New Roman" panose="02020603050405020304" pitchFamily="18" charset="0"/>
              </a:rPr>
            </a:br>
            <a:endParaRPr lang="en-IN"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85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2FA5CFE-9FF7-CDF4-395C-0DB9C67C473F}"/>
              </a:ext>
            </a:extLst>
          </p:cNvPr>
          <p:cNvSpPr/>
          <p:nvPr/>
        </p:nvSpPr>
        <p:spPr>
          <a:xfrm>
            <a:off x="420182" y="1465567"/>
            <a:ext cx="1353772" cy="383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Customer In</a:t>
            </a:r>
          </a:p>
        </p:txBody>
      </p:sp>
      <p:sp>
        <p:nvSpPr>
          <p:cNvPr id="5" name="Rectangle 4">
            <a:extLst>
              <a:ext uri="{FF2B5EF4-FFF2-40B4-BE49-F238E27FC236}">
                <a16:creationId xmlns:a16="http://schemas.microsoft.com/office/drawing/2014/main" id="{4C79BB7E-EF3D-B7BA-599E-791253B84DE9}"/>
              </a:ext>
            </a:extLst>
          </p:cNvPr>
          <p:cNvSpPr/>
          <p:nvPr/>
        </p:nvSpPr>
        <p:spPr>
          <a:xfrm>
            <a:off x="433577" y="761160"/>
            <a:ext cx="1256192" cy="49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D=T=IT=CT=CAT=IC=0; TL=50</a:t>
            </a:r>
          </a:p>
        </p:txBody>
      </p:sp>
      <p:sp>
        <p:nvSpPr>
          <p:cNvPr id="6" name="Diamond 5">
            <a:extLst>
              <a:ext uri="{FF2B5EF4-FFF2-40B4-BE49-F238E27FC236}">
                <a16:creationId xmlns:a16="http://schemas.microsoft.com/office/drawing/2014/main" id="{1BC74298-4F24-6B67-4612-06688AE56529}"/>
              </a:ext>
            </a:extLst>
          </p:cNvPr>
          <p:cNvSpPr/>
          <p:nvPr/>
        </p:nvSpPr>
        <p:spPr>
          <a:xfrm>
            <a:off x="134074" y="1972340"/>
            <a:ext cx="1357380" cy="9516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IT=CAT</a:t>
            </a:r>
          </a:p>
          <a:p>
            <a:pPr algn="ctr"/>
            <a:r>
              <a:rPr lang="en-US" sz="1100" dirty="0"/>
              <a:t>CAT=IT+CAT</a:t>
            </a:r>
          </a:p>
          <a:p>
            <a:pPr algn="ctr"/>
            <a:r>
              <a:rPr lang="en-US" sz="1100" dirty="0"/>
              <a:t>IC&lt;720</a:t>
            </a:r>
          </a:p>
        </p:txBody>
      </p:sp>
      <p:sp>
        <p:nvSpPr>
          <p:cNvPr id="7" name="Rectangle: Rounded Corners 6">
            <a:extLst>
              <a:ext uri="{FF2B5EF4-FFF2-40B4-BE49-F238E27FC236}">
                <a16:creationId xmlns:a16="http://schemas.microsoft.com/office/drawing/2014/main" id="{31A4BDB4-3946-224A-13CA-59D923D01BEF}"/>
              </a:ext>
            </a:extLst>
          </p:cNvPr>
          <p:cNvSpPr/>
          <p:nvPr/>
        </p:nvSpPr>
        <p:spPr>
          <a:xfrm>
            <a:off x="1725516" y="2324697"/>
            <a:ext cx="812399" cy="227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OSL</a:t>
            </a:r>
          </a:p>
        </p:txBody>
      </p:sp>
      <p:sp>
        <p:nvSpPr>
          <p:cNvPr id="8" name="Rectangle: Rounded Corners 7">
            <a:extLst>
              <a:ext uri="{FF2B5EF4-FFF2-40B4-BE49-F238E27FC236}">
                <a16:creationId xmlns:a16="http://schemas.microsoft.com/office/drawing/2014/main" id="{BA0091DA-B26A-B7CC-6282-0A7563659DB3}"/>
              </a:ext>
            </a:extLst>
          </p:cNvPr>
          <p:cNvSpPr/>
          <p:nvPr/>
        </p:nvSpPr>
        <p:spPr>
          <a:xfrm>
            <a:off x="605369" y="3110025"/>
            <a:ext cx="555425" cy="246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USL</a:t>
            </a:r>
          </a:p>
        </p:txBody>
      </p:sp>
      <p:sp>
        <p:nvSpPr>
          <p:cNvPr id="9" name="Diamond 8">
            <a:extLst>
              <a:ext uri="{FF2B5EF4-FFF2-40B4-BE49-F238E27FC236}">
                <a16:creationId xmlns:a16="http://schemas.microsoft.com/office/drawing/2014/main" id="{FCF0D219-6C75-A131-B817-C4F3D69C4F70}"/>
              </a:ext>
            </a:extLst>
          </p:cNvPr>
          <p:cNvSpPr/>
          <p:nvPr/>
        </p:nvSpPr>
        <p:spPr>
          <a:xfrm>
            <a:off x="134074" y="3592033"/>
            <a:ext cx="1591442" cy="9516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IC=DN,DC=CHC=SCHC=GCHC</a:t>
            </a:r>
          </a:p>
        </p:txBody>
      </p:sp>
      <p:sp>
        <p:nvSpPr>
          <p:cNvPr id="10" name="Diamond 9">
            <a:extLst>
              <a:ext uri="{FF2B5EF4-FFF2-40B4-BE49-F238E27FC236}">
                <a16:creationId xmlns:a16="http://schemas.microsoft.com/office/drawing/2014/main" id="{C7B8724C-E5C7-8891-0D09-A25555B0C7FD}"/>
              </a:ext>
            </a:extLst>
          </p:cNvPr>
          <p:cNvSpPr/>
          <p:nvPr/>
        </p:nvSpPr>
        <p:spPr>
          <a:xfrm>
            <a:off x="152380" y="4733308"/>
            <a:ext cx="1408285" cy="97692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TLA=?,</a:t>
            </a:r>
          </a:p>
          <a:p>
            <a:pPr algn="ctr"/>
            <a:r>
              <a:rPr lang="en-US" sz="1100" dirty="0"/>
              <a:t>TLA=TL=TL-1;TLA&lt;4 </a:t>
            </a:r>
          </a:p>
        </p:txBody>
      </p:sp>
      <p:sp>
        <p:nvSpPr>
          <p:cNvPr id="14" name="Diamond 13">
            <a:extLst>
              <a:ext uri="{FF2B5EF4-FFF2-40B4-BE49-F238E27FC236}">
                <a16:creationId xmlns:a16="http://schemas.microsoft.com/office/drawing/2014/main" id="{46D8C5B6-7521-520B-0E1B-C91996FCAA0C}"/>
              </a:ext>
            </a:extLst>
          </p:cNvPr>
          <p:cNvSpPr/>
          <p:nvPr/>
        </p:nvSpPr>
        <p:spPr>
          <a:xfrm>
            <a:off x="321736" y="6022453"/>
            <a:ext cx="1122688" cy="61402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TLA=0RC=BS</a:t>
            </a:r>
          </a:p>
        </p:txBody>
      </p:sp>
      <p:sp>
        <p:nvSpPr>
          <p:cNvPr id="15" name="Diamond 14">
            <a:extLst>
              <a:ext uri="{FF2B5EF4-FFF2-40B4-BE49-F238E27FC236}">
                <a16:creationId xmlns:a16="http://schemas.microsoft.com/office/drawing/2014/main" id="{83509CC4-C1D9-9D02-9108-E2F6C385D9A2}"/>
              </a:ext>
            </a:extLst>
          </p:cNvPr>
          <p:cNvSpPr/>
          <p:nvPr/>
        </p:nvSpPr>
        <p:spPr>
          <a:xfrm>
            <a:off x="2720370" y="3313528"/>
            <a:ext cx="1543640" cy="11156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RBC</a:t>
            </a:r>
          </a:p>
          <a:p>
            <a:pPr algn="ctr"/>
            <a:r>
              <a:rPr lang="en-US" sz="1100" dirty="0"/>
              <a:t>RBC=CT-(IT+CAT)</a:t>
            </a:r>
          </a:p>
          <a:p>
            <a:pPr algn="ctr"/>
            <a:r>
              <a:rPr lang="en-US" sz="1100" dirty="0"/>
              <a:t>RBC&gt;17</a:t>
            </a:r>
          </a:p>
        </p:txBody>
      </p:sp>
      <p:sp>
        <p:nvSpPr>
          <p:cNvPr id="16" name="Diamond 15">
            <a:extLst>
              <a:ext uri="{FF2B5EF4-FFF2-40B4-BE49-F238E27FC236}">
                <a16:creationId xmlns:a16="http://schemas.microsoft.com/office/drawing/2014/main" id="{1D4159F4-EF21-69EA-DDBA-EEBE4AD2370F}"/>
              </a:ext>
            </a:extLst>
          </p:cNvPr>
          <p:cNvSpPr/>
          <p:nvPr/>
        </p:nvSpPr>
        <p:spPr>
          <a:xfrm>
            <a:off x="2232423" y="5500088"/>
            <a:ext cx="1747600" cy="9516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RBC</a:t>
            </a:r>
          </a:p>
          <a:p>
            <a:pPr algn="ctr"/>
            <a:r>
              <a:rPr lang="en-US" sz="1100" dirty="0"/>
              <a:t>RBC=CT-(IT+CAT)</a:t>
            </a:r>
          </a:p>
          <a:p>
            <a:pPr algn="ctr"/>
            <a:r>
              <a:rPr lang="en-US" sz="1100" dirty="0"/>
              <a:t>RBC&gt;30</a:t>
            </a:r>
          </a:p>
        </p:txBody>
      </p:sp>
      <p:sp>
        <p:nvSpPr>
          <p:cNvPr id="17" name="Rectangle 16">
            <a:extLst>
              <a:ext uri="{FF2B5EF4-FFF2-40B4-BE49-F238E27FC236}">
                <a16:creationId xmlns:a16="http://schemas.microsoft.com/office/drawing/2014/main" id="{F568C826-80B9-A681-806C-33770A913AFF}"/>
              </a:ext>
            </a:extLst>
          </p:cNvPr>
          <p:cNvSpPr/>
          <p:nvPr/>
        </p:nvSpPr>
        <p:spPr>
          <a:xfrm>
            <a:off x="2916564" y="4872119"/>
            <a:ext cx="879871" cy="521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TLA</a:t>
            </a:r>
          </a:p>
          <a:p>
            <a:pPr algn="ctr"/>
            <a:r>
              <a:rPr lang="en-US" sz="1100" dirty="0"/>
              <a:t>TLA=TLA-1</a:t>
            </a:r>
          </a:p>
        </p:txBody>
      </p:sp>
      <p:sp>
        <p:nvSpPr>
          <p:cNvPr id="18" name="Diamond 17">
            <a:extLst>
              <a:ext uri="{FF2B5EF4-FFF2-40B4-BE49-F238E27FC236}">
                <a16:creationId xmlns:a16="http://schemas.microsoft.com/office/drawing/2014/main" id="{947C791D-C94B-3F09-20D0-82B071BC2DB3}"/>
              </a:ext>
            </a:extLst>
          </p:cNvPr>
          <p:cNvSpPr/>
          <p:nvPr/>
        </p:nvSpPr>
        <p:spPr>
          <a:xfrm>
            <a:off x="5418242" y="5544590"/>
            <a:ext cx="1278631" cy="73275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Update MN</a:t>
            </a:r>
          </a:p>
          <a:p>
            <a:pPr algn="ctr"/>
            <a:r>
              <a:rPr lang="en-US" sz="1100" dirty="0"/>
              <a:t>MN&gt;0</a:t>
            </a:r>
          </a:p>
        </p:txBody>
      </p:sp>
      <p:sp>
        <p:nvSpPr>
          <p:cNvPr id="19" name="Diamond 18">
            <a:extLst>
              <a:ext uri="{FF2B5EF4-FFF2-40B4-BE49-F238E27FC236}">
                <a16:creationId xmlns:a16="http://schemas.microsoft.com/office/drawing/2014/main" id="{98F1502B-7870-65C1-CF5A-0D6FC3A78D5D}"/>
              </a:ext>
            </a:extLst>
          </p:cNvPr>
          <p:cNvSpPr/>
          <p:nvPr/>
        </p:nvSpPr>
        <p:spPr>
          <a:xfrm>
            <a:off x="4602426" y="3920504"/>
            <a:ext cx="1351285" cy="9516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RBC</a:t>
            </a:r>
          </a:p>
          <a:p>
            <a:pPr algn="ctr"/>
            <a:r>
              <a:rPr lang="en-US" sz="1100" dirty="0"/>
              <a:t>RBC=CT-(IT+CAT)</a:t>
            </a:r>
          </a:p>
          <a:p>
            <a:pPr algn="ctr"/>
            <a:r>
              <a:rPr lang="en-US" sz="1100" dirty="0"/>
              <a:t>RBC&gt;30</a:t>
            </a:r>
          </a:p>
        </p:txBody>
      </p:sp>
      <p:sp>
        <p:nvSpPr>
          <p:cNvPr id="21" name="Rectangle: Rounded Corners 20">
            <a:extLst>
              <a:ext uri="{FF2B5EF4-FFF2-40B4-BE49-F238E27FC236}">
                <a16:creationId xmlns:a16="http://schemas.microsoft.com/office/drawing/2014/main" id="{89BDD191-8BC1-A60A-1589-7D69F3288043}"/>
              </a:ext>
            </a:extLst>
          </p:cNvPr>
          <p:cNvSpPr/>
          <p:nvPr/>
        </p:nvSpPr>
        <p:spPr>
          <a:xfrm>
            <a:off x="2850463" y="947031"/>
            <a:ext cx="1206137" cy="868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Customer exit due to long waiting time</a:t>
            </a:r>
          </a:p>
        </p:txBody>
      </p:sp>
      <p:sp>
        <p:nvSpPr>
          <p:cNvPr id="22" name="Diamond 21">
            <a:extLst>
              <a:ext uri="{FF2B5EF4-FFF2-40B4-BE49-F238E27FC236}">
                <a16:creationId xmlns:a16="http://schemas.microsoft.com/office/drawing/2014/main" id="{147D1AA6-E9A0-5435-1C4E-6F2269E2AEC0}"/>
              </a:ext>
            </a:extLst>
          </p:cNvPr>
          <p:cNvSpPr/>
          <p:nvPr/>
        </p:nvSpPr>
        <p:spPr>
          <a:xfrm>
            <a:off x="4778567" y="580651"/>
            <a:ext cx="1612419" cy="133472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WTCHC=RBC</a:t>
            </a:r>
          </a:p>
          <a:p>
            <a:pPr algn="ctr"/>
            <a:r>
              <a:rPr lang="en-US" sz="1100" dirty="0"/>
              <a:t>RBC=CT-(IT+CAT)&lt;17</a:t>
            </a:r>
          </a:p>
        </p:txBody>
      </p:sp>
      <p:sp>
        <p:nvSpPr>
          <p:cNvPr id="23" name="Rectangle 22">
            <a:extLst>
              <a:ext uri="{FF2B5EF4-FFF2-40B4-BE49-F238E27FC236}">
                <a16:creationId xmlns:a16="http://schemas.microsoft.com/office/drawing/2014/main" id="{B8FE30C6-A8F9-AE2A-76F1-FE2BC6408920}"/>
              </a:ext>
            </a:extLst>
          </p:cNvPr>
          <p:cNvSpPr/>
          <p:nvPr/>
        </p:nvSpPr>
        <p:spPr>
          <a:xfrm>
            <a:off x="8154749" y="615782"/>
            <a:ext cx="1186788" cy="49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AC</a:t>
            </a:r>
          </a:p>
          <a:p>
            <a:pPr algn="ctr"/>
            <a:r>
              <a:rPr lang="en-US" sz="1100" dirty="0"/>
              <a:t>TLA=TLA+1</a:t>
            </a:r>
          </a:p>
          <a:p>
            <a:pPr algn="ctr"/>
            <a:r>
              <a:rPr lang="en-US" sz="1100" dirty="0"/>
              <a:t>AC=OA-1</a:t>
            </a:r>
          </a:p>
        </p:txBody>
      </p:sp>
      <p:sp>
        <p:nvSpPr>
          <p:cNvPr id="24" name="Rectangle 23">
            <a:extLst>
              <a:ext uri="{FF2B5EF4-FFF2-40B4-BE49-F238E27FC236}">
                <a16:creationId xmlns:a16="http://schemas.microsoft.com/office/drawing/2014/main" id="{7C9845FF-3AB9-6B4B-984A-095F10136047}"/>
              </a:ext>
            </a:extLst>
          </p:cNvPr>
          <p:cNvSpPr/>
          <p:nvPr/>
        </p:nvSpPr>
        <p:spPr>
          <a:xfrm>
            <a:off x="8161381" y="1294674"/>
            <a:ext cx="1186787" cy="49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Determine CP</a:t>
            </a:r>
          </a:p>
        </p:txBody>
      </p:sp>
      <p:sp>
        <p:nvSpPr>
          <p:cNvPr id="25" name="Diamond 24">
            <a:extLst>
              <a:ext uri="{FF2B5EF4-FFF2-40B4-BE49-F238E27FC236}">
                <a16:creationId xmlns:a16="http://schemas.microsoft.com/office/drawing/2014/main" id="{60886282-B9AC-8C07-6C03-425447F908C0}"/>
              </a:ext>
            </a:extLst>
          </p:cNvPr>
          <p:cNvSpPr/>
          <p:nvPr/>
        </p:nvSpPr>
        <p:spPr>
          <a:xfrm>
            <a:off x="6836094" y="1972340"/>
            <a:ext cx="1035757" cy="6313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CP=IR</a:t>
            </a:r>
          </a:p>
        </p:txBody>
      </p:sp>
      <p:sp>
        <p:nvSpPr>
          <p:cNvPr id="26" name="Diamond 25">
            <a:extLst>
              <a:ext uri="{FF2B5EF4-FFF2-40B4-BE49-F238E27FC236}">
                <a16:creationId xmlns:a16="http://schemas.microsoft.com/office/drawing/2014/main" id="{0E5D60E3-4593-E276-DC50-93D8F7033B7D}"/>
              </a:ext>
            </a:extLst>
          </p:cNvPr>
          <p:cNvSpPr/>
          <p:nvPr/>
        </p:nvSpPr>
        <p:spPr>
          <a:xfrm>
            <a:off x="6843161" y="2763800"/>
            <a:ext cx="987910" cy="59342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CP=MRT</a:t>
            </a:r>
          </a:p>
        </p:txBody>
      </p:sp>
      <p:sp>
        <p:nvSpPr>
          <p:cNvPr id="28" name="Diamond 27">
            <a:extLst>
              <a:ext uri="{FF2B5EF4-FFF2-40B4-BE49-F238E27FC236}">
                <a16:creationId xmlns:a16="http://schemas.microsoft.com/office/drawing/2014/main" id="{7CB60432-8B5B-2E3F-0AB7-49E59BDF5D4A}"/>
              </a:ext>
            </a:extLst>
          </p:cNvPr>
          <p:cNvSpPr/>
          <p:nvPr/>
        </p:nvSpPr>
        <p:spPr>
          <a:xfrm>
            <a:off x="6684411" y="3609278"/>
            <a:ext cx="1145705" cy="52452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CP=CR</a:t>
            </a:r>
          </a:p>
        </p:txBody>
      </p:sp>
      <p:sp>
        <p:nvSpPr>
          <p:cNvPr id="29" name="Rectangle 28">
            <a:extLst>
              <a:ext uri="{FF2B5EF4-FFF2-40B4-BE49-F238E27FC236}">
                <a16:creationId xmlns:a16="http://schemas.microsoft.com/office/drawing/2014/main" id="{230307D4-4469-CF5E-6A49-9DF93EEF967D}"/>
              </a:ext>
            </a:extLst>
          </p:cNvPr>
          <p:cNvSpPr/>
          <p:nvPr/>
        </p:nvSpPr>
        <p:spPr>
          <a:xfrm>
            <a:off x="8289255" y="2103365"/>
            <a:ext cx="370270" cy="202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a:t>
            </a:r>
          </a:p>
        </p:txBody>
      </p:sp>
      <p:sp>
        <p:nvSpPr>
          <p:cNvPr id="30" name="Rectangle 29">
            <a:extLst>
              <a:ext uri="{FF2B5EF4-FFF2-40B4-BE49-F238E27FC236}">
                <a16:creationId xmlns:a16="http://schemas.microsoft.com/office/drawing/2014/main" id="{A2F492A7-A1CD-519A-DB23-B805ECA2023C}"/>
              </a:ext>
            </a:extLst>
          </p:cNvPr>
          <p:cNvSpPr/>
          <p:nvPr/>
        </p:nvSpPr>
        <p:spPr>
          <a:xfrm>
            <a:off x="8199714" y="2917420"/>
            <a:ext cx="370270" cy="202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a:t>
            </a:r>
          </a:p>
        </p:txBody>
      </p:sp>
      <p:sp>
        <p:nvSpPr>
          <p:cNvPr id="31" name="Rectangle 30">
            <a:extLst>
              <a:ext uri="{FF2B5EF4-FFF2-40B4-BE49-F238E27FC236}">
                <a16:creationId xmlns:a16="http://schemas.microsoft.com/office/drawing/2014/main" id="{C8B80E61-60EC-AE71-97EF-292F780657A3}"/>
              </a:ext>
            </a:extLst>
          </p:cNvPr>
          <p:cNvSpPr/>
          <p:nvPr/>
        </p:nvSpPr>
        <p:spPr>
          <a:xfrm>
            <a:off x="8284776" y="3795268"/>
            <a:ext cx="370270" cy="202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a:t>
            </a:r>
          </a:p>
        </p:txBody>
      </p:sp>
      <p:sp>
        <p:nvSpPr>
          <p:cNvPr id="33" name="Rectangle 32">
            <a:extLst>
              <a:ext uri="{FF2B5EF4-FFF2-40B4-BE49-F238E27FC236}">
                <a16:creationId xmlns:a16="http://schemas.microsoft.com/office/drawing/2014/main" id="{C963FB13-9063-BAA5-37BB-CE1A525C0DD5}"/>
              </a:ext>
            </a:extLst>
          </p:cNvPr>
          <p:cNvSpPr/>
          <p:nvPr/>
        </p:nvSpPr>
        <p:spPr>
          <a:xfrm>
            <a:off x="8894431" y="2672327"/>
            <a:ext cx="974498" cy="50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a:t>
            </a:r>
          </a:p>
          <a:p>
            <a:pPr algn="ctr"/>
            <a:r>
              <a:rPr lang="en-US" sz="1100" dirty="0"/>
              <a:t>TLA=TLA+1</a:t>
            </a:r>
          </a:p>
        </p:txBody>
      </p:sp>
      <p:sp>
        <p:nvSpPr>
          <p:cNvPr id="34" name="Rectangle 33">
            <a:extLst>
              <a:ext uri="{FF2B5EF4-FFF2-40B4-BE49-F238E27FC236}">
                <a16:creationId xmlns:a16="http://schemas.microsoft.com/office/drawing/2014/main" id="{E2585B20-C0C8-2E1C-C556-5277CF58099B}"/>
              </a:ext>
            </a:extLst>
          </p:cNvPr>
          <p:cNvSpPr/>
          <p:nvPr/>
        </p:nvSpPr>
        <p:spPr>
          <a:xfrm>
            <a:off x="8832626" y="1981632"/>
            <a:ext cx="1036303" cy="33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a:t>
            </a:r>
          </a:p>
          <a:p>
            <a:pPr algn="ctr"/>
            <a:r>
              <a:rPr lang="en-US" sz="1100" dirty="0"/>
              <a:t>TLA=TLA+1</a:t>
            </a:r>
          </a:p>
        </p:txBody>
      </p:sp>
      <p:sp>
        <p:nvSpPr>
          <p:cNvPr id="35" name="Rectangle 34">
            <a:extLst>
              <a:ext uri="{FF2B5EF4-FFF2-40B4-BE49-F238E27FC236}">
                <a16:creationId xmlns:a16="http://schemas.microsoft.com/office/drawing/2014/main" id="{1469E950-038F-118D-C9F1-B355A7D9F506}"/>
              </a:ext>
            </a:extLst>
          </p:cNvPr>
          <p:cNvSpPr/>
          <p:nvPr/>
        </p:nvSpPr>
        <p:spPr>
          <a:xfrm>
            <a:off x="8937525" y="3592033"/>
            <a:ext cx="941174" cy="441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a:t>
            </a:r>
          </a:p>
          <a:p>
            <a:pPr algn="ctr"/>
            <a:r>
              <a:rPr lang="en-US" sz="1100" dirty="0"/>
              <a:t>TLA=TLA+1</a:t>
            </a:r>
          </a:p>
        </p:txBody>
      </p:sp>
      <p:sp>
        <p:nvSpPr>
          <p:cNvPr id="36" name="Rectangle 35">
            <a:extLst>
              <a:ext uri="{FF2B5EF4-FFF2-40B4-BE49-F238E27FC236}">
                <a16:creationId xmlns:a16="http://schemas.microsoft.com/office/drawing/2014/main" id="{96BE204C-C530-F0C2-9360-E191AEDD1EE3}"/>
              </a:ext>
            </a:extLst>
          </p:cNvPr>
          <p:cNvSpPr/>
          <p:nvPr/>
        </p:nvSpPr>
        <p:spPr>
          <a:xfrm>
            <a:off x="10053224" y="1981632"/>
            <a:ext cx="930302" cy="33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PCW Process</a:t>
            </a:r>
          </a:p>
        </p:txBody>
      </p:sp>
      <p:sp>
        <p:nvSpPr>
          <p:cNvPr id="37" name="Rectangle 36">
            <a:extLst>
              <a:ext uri="{FF2B5EF4-FFF2-40B4-BE49-F238E27FC236}">
                <a16:creationId xmlns:a16="http://schemas.microsoft.com/office/drawing/2014/main" id="{CA02BA50-119F-C53E-8367-809F422E4433}"/>
              </a:ext>
            </a:extLst>
          </p:cNvPr>
          <p:cNvSpPr/>
          <p:nvPr/>
        </p:nvSpPr>
        <p:spPr>
          <a:xfrm>
            <a:off x="10058493" y="2840070"/>
            <a:ext cx="930302" cy="33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PCW Process</a:t>
            </a:r>
          </a:p>
        </p:txBody>
      </p:sp>
      <p:sp>
        <p:nvSpPr>
          <p:cNvPr id="38" name="Rectangle 37">
            <a:extLst>
              <a:ext uri="{FF2B5EF4-FFF2-40B4-BE49-F238E27FC236}">
                <a16:creationId xmlns:a16="http://schemas.microsoft.com/office/drawing/2014/main" id="{5B3D03E7-0BA2-9BE6-1914-B6E3D6667CF6}"/>
              </a:ext>
            </a:extLst>
          </p:cNvPr>
          <p:cNvSpPr/>
          <p:nvPr/>
        </p:nvSpPr>
        <p:spPr>
          <a:xfrm>
            <a:off x="10058493" y="3710473"/>
            <a:ext cx="930302" cy="33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PCW Process</a:t>
            </a:r>
          </a:p>
        </p:txBody>
      </p:sp>
      <p:sp>
        <p:nvSpPr>
          <p:cNvPr id="39" name="Oval 38">
            <a:extLst>
              <a:ext uri="{FF2B5EF4-FFF2-40B4-BE49-F238E27FC236}">
                <a16:creationId xmlns:a16="http://schemas.microsoft.com/office/drawing/2014/main" id="{1A8AE07F-4268-6349-528B-8F5448CA830D}"/>
              </a:ext>
            </a:extLst>
          </p:cNvPr>
          <p:cNvSpPr/>
          <p:nvPr/>
        </p:nvSpPr>
        <p:spPr>
          <a:xfrm>
            <a:off x="11494072" y="3149505"/>
            <a:ext cx="697928" cy="3280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End</a:t>
            </a:r>
          </a:p>
        </p:txBody>
      </p:sp>
      <p:sp>
        <p:nvSpPr>
          <p:cNvPr id="40" name="Oval 39">
            <a:extLst>
              <a:ext uri="{FF2B5EF4-FFF2-40B4-BE49-F238E27FC236}">
                <a16:creationId xmlns:a16="http://schemas.microsoft.com/office/drawing/2014/main" id="{A7854EB5-7BCE-8AD7-B664-9F42BB2CB219}"/>
              </a:ext>
            </a:extLst>
          </p:cNvPr>
          <p:cNvSpPr/>
          <p:nvPr/>
        </p:nvSpPr>
        <p:spPr>
          <a:xfrm>
            <a:off x="563861" y="159258"/>
            <a:ext cx="994861" cy="405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cxnSp>
        <p:nvCxnSpPr>
          <p:cNvPr id="48" name="Straight Arrow Connector 47">
            <a:extLst>
              <a:ext uri="{FF2B5EF4-FFF2-40B4-BE49-F238E27FC236}">
                <a16:creationId xmlns:a16="http://schemas.microsoft.com/office/drawing/2014/main" id="{9C102684-4FA6-5B86-0CCC-4C439E762B04}"/>
              </a:ext>
            </a:extLst>
          </p:cNvPr>
          <p:cNvCxnSpPr>
            <a:cxnSpLocks/>
            <a:stCxn id="40" idx="4"/>
            <a:endCxn id="40" idx="4"/>
          </p:cNvCxnSpPr>
          <p:nvPr/>
        </p:nvCxnSpPr>
        <p:spPr>
          <a:xfrm>
            <a:off x="1061292" y="56469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7B45148-59BB-B857-3761-5A1599DA1625}"/>
              </a:ext>
            </a:extLst>
          </p:cNvPr>
          <p:cNvCxnSpPr>
            <a:cxnSpLocks/>
            <a:stCxn id="6" idx="3"/>
            <a:endCxn id="7" idx="1"/>
          </p:cNvCxnSpPr>
          <p:nvPr/>
        </p:nvCxnSpPr>
        <p:spPr>
          <a:xfrm flipV="1">
            <a:off x="1491454" y="2438602"/>
            <a:ext cx="234062" cy="95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40F98C71-7EF4-5CD0-7D73-6396EB845216}"/>
              </a:ext>
            </a:extLst>
          </p:cNvPr>
          <p:cNvCxnSpPr>
            <a:cxnSpLocks/>
            <a:stCxn id="6" idx="2"/>
            <a:endCxn id="8" idx="0"/>
          </p:cNvCxnSpPr>
          <p:nvPr/>
        </p:nvCxnSpPr>
        <p:spPr>
          <a:xfrm>
            <a:off x="812764" y="2923954"/>
            <a:ext cx="70318" cy="186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B878B04E-59E8-702D-FC4C-A677352487EA}"/>
              </a:ext>
            </a:extLst>
          </p:cNvPr>
          <p:cNvCxnSpPr>
            <a:cxnSpLocks/>
            <a:stCxn id="8" idx="2"/>
            <a:endCxn id="9" idx="0"/>
          </p:cNvCxnSpPr>
          <p:nvPr/>
        </p:nvCxnSpPr>
        <p:spPr>
          <a:xfrm>
            <a:off x="883082" y="3356926"/>
            <a:ext cx="46713" cy="2351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4CDCF68C-1676-95BB-C5F5-770DDCF3EB86}"/>
              </a:ext>
            </a:extLst>
          </p:cNvPr>
          <p:cNvCxnSpPr>
            <a:cxnSpLocks/>
            <a:stCxn id="9" idx="2"/>
            <a:endCxn id="10" idx="0"/>
          </p:cNvCxnSpPr>
          <p:nvPr/>
        </p:nvCxnSpPr>
        <p:spPr>
          <a:xfrm flipH="1">
            <a:off x="856523" y="4543647"/>
            <a:ext cx="73272" cy="189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8FDDA36-5ABE-0210-A99A-4F43BD4EF3CC}"/>
              </a:ext>
            </a:extLst>
          </p:cNvPr>
          <p:cNvCxnSpPr>
            <a:cxnSpLocks/>
            <a:stCxn id="10" idx="2"/>
            <a:endCxn id="14" idx="0"/>
          </p:cNvCxnSpPr>
          <p:nvPr/>
        </p:nvCxnSpPr>
        <p:spPr>
          <a:xfrm>
            <a:off x="856523" y="5710229"/>
            <a:ext cx="26557" cy="312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B30AB3B4-7733-6F45-A1D2-E9A57FBC4126}"/>
              </a:ext>
            </a:extLst>
          </p:cNvPr>
          <p:cNvCxnSpPr>
            <a:cxnSpLocks/>
            <a:stCxn id="19" idx="2"/>
            <a:endCxn id="21" idx="2"/>
          </p:cNvCxnSpPr>
          <p:nvPr/>
        </p:nvCxnSpPr>
        <p:spPr>
          <a:xfrm rot="5400000" flipH="1">
            <a:off x="2837696" y="2431746"/>
            <a:ext cx="3056209" cy="1824537"/>
          </a:xfrm>
          <a:prstGeom prst="bentConnector3">
            <a:avLst>
              <a:gd name="adj1" fmla="val -74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CA621797-335D-C798-DAE5-2F6F7B75A2C0}"/>
              </a:ext>
            </a:extLst>
          </p:cNvPr>
          <p:cNvCxnSpPr>
            <a:cxnSpLocks/>
            <a:stCxn id="14" idx="3"/>
            <a:endCxn id="15" idx="1"/>
          </p:cNvCxnSpPr>
          <p:nvPr/>
        </p:nvCxnSpPr>
        <p:spPr>
          <a:xfrm flipV="1">
            <a:off x="1444424" y="3871347"/>
            <a:ext cx="1275946" cy="245812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7A9644D7-04E7-8461-ED51-E74F17C376A0}"/>
              </a:ext>
            </a:extLst>
          </p:cNvPr>
          <p:cNvCxnSpPr>
            <a:cxnSpLocks/>
            <a:stCxn id="14" idx="2"/>
            <a:endCxn id="16" idx="1"/>
          </p:cNvCxnSpPr>
          <p:nvPr/>
        </p:nvCxnSpPr>
        <p:spPr>
          <a:xfrm rot="5400000" flipH="1" flipV="1">
            <a:off x="1227457" y="5631517"/>
            <a:ext cx="660587" cy="1349343"/>
          </a:xfrm>
          <a:prstGeom prst="bentConnector4">
            <a:avLst>
              <a:gd name="adj1" fmla="val -34606"/>
              <a:gd name="adj2" fmla="val 708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D52BCAEC-D2C1-3E8E-4DD8-3D2583D5F199}"/>
              </a:ext>
            </a:extLst>
          </p:cNvPr>
          <p:cNvCxnSpPr>
            <a:cxnSpLocks/>
            <a:stCxn id="9" idx="3"/>
            <a:endCxn id="14" idx="0"/>
          </p:cNvCxnSpPr>
          <p:nvPr/>
        </p:nvCxnSpPr>
        <p:spPr>
          <a:xfrm flipH="1">
            <a:off x="883080" y="4067840"/>
            <a:ext cx="842436" cy="1954613"/>
          </a:xfrm>
          <a:prstGeom prst="bentConnector4">
            <a:avLst>
              <a:gd name="adj1" fmla="val -27136"/>
              <a:gd name="adj2" fmla="val 6217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Connector: Elbow 71">
            <a:extLst>
              <a:ext uri="{FF2B5EF4-FFF2-40B4-BE49-F238E27FC236}">
                <a16:creationId xmlns:a16="http://schemas.microsoft.com/office/drawing/2014/main" id="{B238BAC8-FF4D-5D17-F762-9AF5DAEEF699}"/>
              </a:ext>
            </a:extLst>
          </p:cNvPr>
          <p:cNvCxnSpPr>
            <a:cxnSpLocks/>
            <a:stCxn id="15" idx="2"/>
            <a:endCxn id="21" idx="2"/>
          </p:cNvCxnSpPr>
          <p:nvPr/>
        </p:nvCxnSpPr>
        <p:spPr>
          <a:xfrm rot="5400000" flipH="1">
            <a:off x="2166233" y="3103208"/>
            <a:ext cx="2613256" cy="38658"/>
          </a:xfrm>
          <a:prstGeom prst="bentConnector5">
            <a:avLst>
              <a:gd name="adj1" fmla="val -8748"/>
              <a:gd name="adj2" fmla="val 2587873"/>
              <a:gd name="adj3" fmla="val 7134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3896C13C-B789-BB5F-69E2-C47716A2FDB4}"/>
              </a:ext>
            </a:extLst>
          </p:cNvPr>
          <p:cNvCxnSpPr>
            <a:cxnSpLocks/>
            <a:stCxn id="16" idx="2"/>
            <a:endCxn id="21" idx="2"/>
          </p:cNvCxnSpPr>
          <p:nvPr/>
        </p:nvCxnSpPr>
        <p:spPr>
          <a:xfrm rot="5400000" flipH="1" flipV="1">
            <a:off x="961980" y="3960151"/>
            <a:ext cx="4635793" cy="347309"/>
          </a:xfrm>
          <a:prstGeom prst="bentConnector5">
            <a:avLst>
              <a:gd name="adj1" fmla="val -4931"/>
              <a:gd name="adj2" fmla="val -317412"/>
              <a:gd name="adj3" fmla="val 6026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AC1094EB-B92B-875C-CB19-0689A07AC7BF}"/>
              </a:ext>
            </a:extLst>
          </p:cNvPr>
          <p:cNvCxnSpPr>
            <a:cxnSpLocks/>
            <a:stCxn id="15" idx="3"/>
            <a:endCxn id="17" idx="1"/>
          </p:cNvCxnSpPr>
          <p:nvPr/>
        </p:nvCxnSpPr>
        <p:spPr>
          <a:xfrm flipH="1">
            <a:off x="2916564" y="3871347"/>
            <a:ext cx="1347446" cy="1261735"/>
          </a:xfrm>
          <a:prstGeom prst="bentConnector5">
            <a:avLst>
              <a:gd name="adj1" fmla="val -16965"/>
              <a:gd name="adj2" fmla="val 61764"/>
              <a:gd name="adj3" fmla="val 11696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CDB8F671-D24E-2183-D359-465619DF0D12}"/>
              </a:ext>
            </a:extLst>
          </p:cNvPr>
          <p:cNvCxnSpPr>
            <a:cxnSpLocks/>
            <a:stCxn id="16" idx="3"/>
            <a:endCxn id="17" idx="1"/>
          </p:cNvCxnSpPr>
          <p:nvPr/>
        </p:nvCxnSpPr>
        <p:spPr>
          <a:xfrm flipH="1" flipV="1">
            <a:off x="2916564" y="5133082"/>
            <a:ext cx="1063459" cy="842813"/>
          </a:xfrm>
          <a:prstGeom prst="bentConnector5">
            <a:avLst>
              <a:gd name="adj1" fmla="val -21496"/>
              <a:gd name="adj2" fmla="val 62746"/>
              <a:gd name="adj3" fmla="val 1214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B8FFF2F5-6E5D-BF5E-2E8F-98A782DF053B}"/>
              </a:ext>
            </a:extLst>
          </p:cNvPr>
          <p:cNvCxnSpPr>
            <a:cxnSpLocks/>
            <a:stCxn id="10" idx="3"/>
            <a:endCxn id="17" idx="1"/>
          </p:cNvCxnSpPr>
          <p:nvPr/>
        </p:nvCxnSpPr>
        <p:spPr>
          <a:xfrm flipV="1">
            <a:off x="1560665" y="5133082"/>
            <a:ext cx="1355899" cy="886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Connector: Elbow 105">
            <a:extLst>
              <a:ext uri="{FF2B5EF4-FFF2-40B4-BE49-F238E27FC236}">
                <a16:creationId xmlns:a16="http://schemas.microsoft.com/office/drawing/2014/main" id="{9F09F162-BD33-0A83-DD69-A5643EA40D26}"/>
              </a:ext>
            </a:extLst>
          </p:cNvPr>
          <p:cNvCxnSpPr>
            <a:cxnSpLocks/>
            <a:stCxn id="17" idx="3"/>
            <a:endCxn id="18" idx="1"/>
          </p:cNvCxnSpPr>
          <p:nvPr/>
        </p:nvCxnSpPr>
        <p:spPr>
          <a:xfrm>
            <a:off x="3796435" y="5133082"/>
            <a:ext cx="1621807" cy="77788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Connector: Elbow 108">
            <a:extLst>
              <a:ext uri="{FF2B5EF4-FFF2-40B4-BE49-F238E27FC236}">
                <a16:creationId xmlns:a16="http://schemas.microsoft.com/office/drawing/2014/main" id="{AF9C92B5-B32A-F82E-CBA9-FF084BD6696D}"/>
              </a:ext>
            </a:extLst>
          </p:cNvPr>
          <p:cNvCxnSpPr>
            <a:cxnSpLocks/>
            <a:stCxn id="18" idx="3"/>
            <a:endCxn id="22" idx="1"/>
          </p:cNvCxnSpPr>
          <p:nvPr/>
        </p:nvCxnSpPr>
        <p:spPr>
          <a:xfrm flipH="1" flipV="1">
            <a:off x="4778567" y="1248015"/>
            <a:ext cx="1918306" cy="4662955"/>
          </a:xfrm>
          <a:prstGeom prst="bentConnector5">
            <a:avLst>
              <a:gd name="adj1" fmla="val -11917"/>
              <a:gd name="adj2" fmla="val 46773"/>
              <a:gd name="adj3" fmla="val 1119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Connector: Elbow 111">
            <a:extLst>
              <a:ext uri="{FF2B5EF4-FFF2-40B4-BE49-F238E27FC236}">
                <a16:creationId xmlns:a16="http://schemas.microsoft.com/office/drawing/2014/main" id="{AFD5C45E-D15D-CCB0-6367-B1FD8CBF6EEA}"/>
              </a:ext>
            </a:extLst>
          </p:cNvPr>
          <p:cNvCxnSpPr>
            <a:cxnSpLocks/>
            <a:stCxn id="18" idx="2"/>
            <a:endCxn id="19" idx="1"/>
          </p:cNvCxnSpPr>
          <p:nvPr/>
        </p:nvCxnSpPr>
        <p:spPr>
          <a:xfrm rot="5400000" flipH="1">
            <a:off x="4389473" y="4609264"/>
            <a:ext cx="1881038" cy="1455132"/>
          </a:xfrm>
          <a:prstGeom prst="bentConnector4">
            <a:avLst>
              <a:gd name="adj1" fmla="val -12153"/>
              <a:gd name="adj2" fmla="val 11571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Connector: Elbow 126">
            <a:extLst>
              <a:ext uri="{FF2B5EF4-FFF2-40B4-BE49-F238E27FC236}">
                <a16:creationId xmlns:a16="http://schemas.microsoft.com/office/drawing/2014/main" id="{2FF6C977-7A6A-6DFB-83E7-C7DADCCE8777}"/>
              </a:ext>
            </a:extLst>
          </p:cNvPr>
          <p:cNvCxnSpPr>
            <a:cxnSpLocks/>
            <a:stCxn id="24" idx="2"/>
            <a:endCxn id="25" idx="0"/>
          </p:cNvCxnSpPr>
          <p:nvPr/>
        </p:nvCxnSpPr>
        <p:spPr>
          <a:xfrm rot="5400000">
            <a:off x="7963774" y="1181338"/>
            <a:ext cx="181201" cy="140080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Connector: Elbow 129">
            <a:extLst>
              <a:ext uri="{FF2B5EF4-FFF2-40B4-BE49-F238E27FC236}">
                <a16:creationId xmlns:a16="http://schemas.microsoft.com/office/drawing/2014/main" id="{75FF619D-283E-E8A2-5810-42FE4F53E945}"/>
              </a:ext>
            </a:extLst>
          </p:cNvPr>
          <p:cNvCxnSpPr>
            <a:cxnSpLocks/>
            <a:stCxn id="19" idx="3"/>
            <a:endCxn id="23" idx="0"/>
          </p:cNvCxnSpPr>
          <p:nvPr/>
        </p:nvCxnSpPr>
        <p:spPr>
          <a:xfrm flipV="1">
            <a:off x="5953711" y="615782"/>
            <a:ext cx="2794432" cy="3780529"/>
          </a:xfrm>
          <a:prstGeom prst="bentConnector4">
            <a:avLst>
              <a:gd name="adj1" fmla="val 39383"/>
              <a:gd name="adj2" fmla="val 1060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 name="Connector: Elbow 134">
            <a:extLst>
              <a:ext uri="{FF2B5EF4-FFF2-40B4-BE49-F238E27FC236}">
                <a16:creationId xmlns:a16="http://schemas.microsoft.com/office/drawing/2014/main" id="{24F6B065-9C6A-7E80-3A3B-5BE067118B80}"/>
              </a:ext>
            </a:extLst>
          </p:cNvPr>
          <p:cNvCxnSpPr>
            <a:cxnSpLocks/>
            <a:stCxn id="22" idx="2"/>
            <a:endCxn id="23" idx="0"/>
          </p:cNvCxnSpPr>
          <p:nvPr/>
        </p:nvCxnSpPr>
        <p:spPr>
          <a:xfrm rot="5400000" flipH="1" flipV="1">
            <a:off x="6516662" y="-316103"/>
            <a:ext cx="1299596" cy="3163366"/>
          </a:xfrm>
          <a:prstGeom prst="bentConnector5">
            <a:avLst>
              <a:gd name="adj1" fmla="val -17590"/>
              <a:gd name="adj2" fmla="val 53364"/>
              <a:gd name="adj3" fmla="val 11759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7" name="Connector: Elbow 146">
            <a:extLst>
              <a:ext uri="{FF2B5EF4-FFF2-40B4-BE49-F238E27FC236}">
                <a16:creationId xmlns:a16="http://schemas.microsoft.com/office/drawing/2014/main" id="{7E2DB0A4-C4F6-FD6B-0624-99E63A37910B}"/>
              </a:ext>
            </a:extLst>
          </p:cNvPr>
          <p:cNvCxnSpPr>
            <a:cxnSpLocks/>
            <a:stCxn id="22" idx="3"/>
            <a:endCxn id="21" idx="2"/>
          </p:cNvCxnSpPr>
          <p:nvPr/>
        </p:nvCxnSpPr>
        <p:spPr>
          <a:xfrm flipH="1">
            <a:off x="3453532" y="1248015"/>
            <a:ext cx="2937454" cy="567894"/>
          </a:xfrm>
          <a:prstGeom prst="bentConnector4">
            <a:avLst>
              <a:gd name="adj1" fmla="val -7782"/>
              <a:gd name="adj2" fmla="val 15776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Connector: Elbow 158">
            <a:extLst>
              <a:ext uri="{FF2B5EF4-FFF2-40B4-BE49-F238E27FC236}">
                <a16:creationId xmlns:a16="http://schemas.microsoft.com/office/drawing/2014/main" id="{FDC8FA7F-1E3B-8C88-9C9A-94DDE1FD4AFC}"/>
              </a:ext>
            </a:extLst>
          </p:cNvPr>
          <p:cNvCxnSpPr>
            <a:cxnSpLocks/>
            <a:stCxn id="40" idx="4"/>
            <a:endCxn id="5" idx="0"/>
          </p:cNvCxnSpPr>
          <p:nvPr/>
        </p:nvCxnSpPr>
        <p:spPr>
          <a:xfrm rot="16200000" flipH="1">
            <a:off x="963251" y="662738"/>
            <a:ext cx="196462" cy="38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743B0511-F377-8D4D-6CEB-C31D3961B08A}"/>
              </a:ext>
            </a:extLst>
          </p:cNvPr>
          <p:cNvCxnSpPr>
            <a:cxnSpLocks/>
            <a:stCxn id="25" idx="2"/>
            <a:endCxn id="26" idx="0"/>
          </p:cNvCxnSpPr>
          <p:nvPr/>
        </p:nvCxnSpPr>
        <p:spPr>
          <a:xfrm rot="5400000">
            <a:off x="7265468" y="2675294"/>
            <a:ext cx="160155" cy="1685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Connector: Elbow 168">
            <a:extLst>
              <a:ext uri="{FF2B5EF4-FFF2-40B4-BE49-F238E27FC236}">
                <a16:creationId xmlns:a16="http://schemas.microsoft.com/office/drawing/2014/main" id="{ABB2BF4E-6349-3961-3A60-0029C17C1896}"/>
              </a:ext>
            </a:extLst>
          </p:cNvPr>
          <p:cNvCxnSpPr>
            <a:cxnSpLocks/>
            <a:stCxn id="26" idx="2"/>
            <a:endCxn id="28" idx="0"/>
          </p:cNvCxnSpPr>
          <p:nvPr/>
        </p:nvCxnSpPr>
        <p:spPr>
          <a:xfrm rot="5400000">
            <a:off x="7171166" y="3443327"/>
            <a:ext cx="252049" cy="7985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2" name="Connector: Elbow 171">
            <a:extLst>
              <a:ext uri="{FF2B5EF4-FFF2-40B4-BE49-F238E27FC236}">
                <a16:creationId xmlns:a16="http://schemas.microsoft.com/office/drawing/2014/main" id="{FAC08E42-489B-C255-A2FC-51582289742F}"/>
              </a:ext>
            </a:extLst>
          </p:cNvPr>
          <p:cNvCxnSpPr>
            <a:cxnSpLocks/>
            <a:stCxn id="25" idx="3"/>
            <a:endCxn id="29" idx="1"/>
          </p:cNvCxnSpPr>
          <p:nvPr/>
        </p:nvCxnSpPr>
        <p:spPr>
          <a:xfrm flipV="1">
            <a:off x="7871851" y="2204555"/>
            <a:ext cx="417404" cy="834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Connector: Elbow 174">
            <a:extLst>
              <a:ext uri="{FF2B5EF4-FFF2-40B4-BE49-F238E27FC236}">
                <a16:creationId xmlns:a16="http://schemas.microsoft.com/office/drawing/2014/main" id="{2AC59269-72CD-3934-D0DF-E5316F390F29}"/>
              </a:ext>
            </a:extLst>
          </p:cNvPr>
          <p:cNvCxnSpPr>
            <a:cxnSpLocks/>
            <a:stCxn id="29" idx="3"/>
            <a:endCxn id="34" idx="1"/>
          </p:cNvCxnSpPr>
          <p:nvPr/>
        </p:nvCxnSpPr>
        <p:spPr>
          <a:xfrm flipV="1">
            <a:off x="8659525" y="2148944"/>
            <a:ext cx="173101" cy="556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8" name="Connector: Elbow 177">
            <a:extLst>
              <a:ext uri="{FF2B5EF4-FFF2-40B4-BE49-F238E27FC236}">
                <a16:creationId xmlns:a16="http://schemas.microsoft.com/office/drawing/2014/main" id="{8653EF07-7BCD-0DE2-168A-A8EBAFFB282E}"/>
              </a:ext>
            </a:extLst>
          </p:cNvPr>
          <p:cNvCxnSpPr>
            <a:cxnSpLocks/>
            <a:stCxn id="34" idx="3"/>
            <a:endCxn id="36" idx="1"/>
          </p:cNvCxnSpPr>
          <p:nvPr/>
        </p:nvCxnSpPr>
        <p:spPr>
          <a:xfrm>
            <a:off x="9868929" y="2148944"/>
            <a:ext cx="184295" cy="127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1" name="Connector: Elbow 180">
            <a:extLst>
              <a:ext uri="{FF2B5EF4-FFF2-40B4-BE49-F238E27FC236}">
                <a16:creationId xmlns:a16="http://schemas.microsoft.com/office/drawing/2014/main" id="{E05324DE-9DDA-3295-5F60-D1BC72FE2C0A}"/>
              </a:ext>
            </a:extLst>
          </p:cNvPr>
          <p:cNvCxnSpPr>
            <a:cxnSpLocks/>
            <a:stCxn id="26" idx="3"/>
            <a:endCxn id="30" idx="1"/>
          </p:cNvCxnSpPr>
          <p:nvPr/>
        </p:nvCxnSpPr>
        <p:spPr>
          <a:xfrm flipV="1">
            <a:off x="7831071" y="3018610"/>
            <a:ext cx="368643" cy="4190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4" name="Connector: Elbow 183">
            <a:extLst>
              <a:ext uri="{FF2B5EF4-FFF2-40B4-BE49-F238E27FC236}">
                <a16:creationId xmlns:a16="http://schemas.microsoft.com/office/drawing/2014/main" id="{9176D164-4A51-0D8B-F2AE-806B9763432D}"/>
              </a:ext>
            </a:extLst>
          </p:cNvPr>
          <p:cNvCxnSpPr>
            <a:cxnSpLocks/>
            <a:stCxn id="30" idx="3"/>
            <a:endCxn id="33" idx="1"/>
          </p:cNvCxnSpPr>
          <p:nvPr/>
        </p:nvCxnSpPr>
        <p:spPr>
          <a:xfrm flipV="1">
            <a:off x="8569984" y="2923511"/>
            <a:ext cx="324447" cy="9509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7" name="Connector: Elbow 186">
            <a:extLst>
              <a:ext uri="{FF2B5EF4-FFF2-40B4-BE49-F238E27FC236}">
                <a16:creationId xmlns:a16="http://schemas.microsoft.com/office/drawing/2014/main" id="{4D2620FB-92F8-5176-7859-7C2A8D76E884}"/>
              </a:ext>
            </a:extLst>
          </p:cNvPr>
          <p:cNvCxnSpPr>
            <a:cxnSpLocks/>
            <a:stCxn id="33" idx="3"/>
            <a:endCxn id="37" idx="1"/>
          </p:cNvCxnSpPr>
          <p:nvPr/>
        </p:nvCxnSpPr>
        <p:spPr>
          <a:xfrm>
            <a:off x="9868929" y="2923511"/>
            <a:ext cx="189564" cy="8387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0" name="Connector: Elbow 189">
            <a:extLst>
              <a:ext uri="{FF2B5EF4-FFF2-40B4-BE49-F238E27FC236}">
                <a16:creationId xmlns:a16="http://schemas.microsoft.com/office/drawing/2014/main" id="{BE39E213-9C83-5EDA-D3C4-90DBF06BA679}"/>
              </a:ext>
            </a:extLst>
          </p:cNvPr>
          <p:cNvCxnSpPr>
            <a:cxnSpLocks/>
            <a:stCxn id="28" idx="3"/>
            <a:endCxn id="31" idx="1"/>
          </p:cNvCxnSpPr>
          <p:nvPr/>
        </p:nvCxnSpPr>
        <p:spPr>
          <a:xfrm>
            <a:off x="7830116" y="3871542"/>
            <a:ext cx="454660" cy="2491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5" name="Connector: Elbow 194">
            <a:extLst>
              <a:ext uri="{FF2B5EF4-FFF2-40B4-BE49-F238E27FC236}">
                <a16:creationId xmlns:a16="http://schemas.microsoft.com/office/drawing/2014/main" id="{6F4A85E5-C184-A592-BE64-7A9092D60A1C}"/>
              </a:ext>
            </a:extLst>
          </p:cNvPr>
          <p:cNvCxnSpPr>
            <a:cxnSpLocks/>
            <a:stCxn id="31" idx="3"/>
            <a:endCxn id="35" idx="1"/>
          </p:cNvCxnSpPr>
          <p:nvPr/>
        </p:nvCxnSpPr>
        <p:spPr>
          <a:xfrm flipV="1">
            <a:off x="8655046" y="3812584"/>
            <a:ext cx="282479" cy="8387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Connector: Elbow 197">
            <a:extLst>
              <a:ext uri="{FF2B5EF4-FFF2-40B4-BE49-F238E27FC236}">
                <a16:creationId xmlns:a16="http://schemas.microsoft.com/office/drawing/2014/main" id="{B82A875A-B097-E284-3D1B-458733039266}"/>
              </a:ext>
            </a:extLst>
          </p:cNvPr>
          <p:cNvCxnSpPr>
            <a:cxnSpLocks/>
            <a:stCxn id="35" idx="3"/>
            <a:endCxn id="38" idx="1"/>
          </p:cNvCxnSpPr>
          <p:nvPr/>
        </p:nvCxnSpPr>
        <p:spPr>
          <a:xfrm>
            <a:off x="9878699" y="3812584"/>
            <a:ext cx="179794" cy="6520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1" name="Connector: Elbow 200">
            <a:extLst>
              <a:ext uri="{FF2B5EF4-FFF2-40B4-BE49-F238E27FC236}">
                <a16:creationId xmlns:a16="http://schemas.microsoft.com/office/drawing/2014/main" id="{3088893C-FD5C-D8AE-7E18-FF6CD1DEBF84}"/>
              </a:ext>
            </a:extLst>
          </p:cNvPr>
          <p:cNvCxnSpPr>
            <a:cxnSpLocks/>
            <a:stCxn id="36" idx="3"/>
            <a:endCxn id="39" idx="2"/>
          </p:cNvCxnSpPr>
          <p:nvPr/>
        </p:nvCxnSpPr>
        <p:spPr>
          <a:xfrm>
            <a:off x="10983526" y="2148944"/>
            <a:ext cx="510546" cy="11645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4" name="Connector: Elbow 203">
            <a:extLst>
              <a:ext uri="{FF2B5EF4-FFF2-40B4-BE49-F238E27FC236}">
                <a16:creationId xmlns:a16="http://schemas.microsoft.com/office/drawing/2014/main" id="{5D74A132-2B38-F4E1-45B1-6F307F9BBD7D}"/>
              </a:ext>
            </a:extLst>
          </p:cNvPr>
          <p:cNvCxnSpPr>
            <a:cxnSpLocks/>
            <a:stCxn id="37" idx="3"/>
            <a:endCxn id="39" idx="2"/>
          </p:cNvCxnSpPr>
          <p:nvPr/>
        </p:nvCxnSpPr>
        <p:spPr>
          <a:xfrm>
            <a:off x="10988795" y="3007382"/>
            <a:ext cx="505277" cy="3061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7" name="Connector: Elbow 206">
            <a:extLst>
              <a:ext uri="{FF2B5EF4-FFF2-40B4-BE49-F238E27FC236}">
                <a16:creationId xmlns:a16="http://schemas.microsoft.com/office/drawing/2014/main" id="{20F274B0-8338-BF7A-35A9-5136D98A0DD2}"/>
              </a:ext>
            </a:extLst>
          </p:cNvPr>
          <p:cNvCxnSpPr>
            <a:cxnSpLocks/>
            <a:stCxn id="38" idx="3"/>
            <a:endCxn id="39" idx="2"/>
          </p:cNvCxnSpPr>
          <p:nvPr/>
        </p:nvCxnSpPr>
        <p:spPr>
          <a:xfrm flipV="1">
            <a:off x="10988795" y="3313528"/>
            <a:ext cx="505277" cy="56425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0" name="Connector: Elbow 209">
            <a:extLst>
              <a:ext uri="{FF2B5EF4-FFF2-40B4-BE49-F238E27FC236}">
                <a16:creationId xmlns:a16="http://schemas.microsoft.com/office/drawing/2014/main" id="{9BD5132A-BA32-1D5C-3151-D2B22B739373}"/>
              </a:ext>
            </a:extLst>
          </p:cNvPr>
          <p:cNvCxnSpPr>
            <a:cxnSpLocks/>
            <a:stCxn id="4" idx="2"/>
            <a:endCxn id="6" idx="0"/>
          </p:cNvCxnSpPr>
          <p:nvPr/>
        </p:nvCxnSpPr>
        <p:spPr>
          <a:xfrm rot="5400000">
            <a:off x="893041" y="1768312"/>
            <a:ext cx="123751" cy="28430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4" name="Connector: Elbow 213">
            <a:extLst>
              <a:ext uri="{FF2B5EF4-FFF2-40B4-BE49-F238E27FC236}">
                <a16:creationId xmlns:a16="http://schemas.microsoft.com/office/drawing/2014/main" id="{CCAAD085-D7AC-3D71-7B77-FB6643F9C8DA}"/>
              </a:ext>
            </a:extLst>
          </p:cNvPr>
          <p:cNvCxnSpPr>
            <a:cxnSpLocks/>
            <a:stCxn id="5" idx="2"/>
            <a:endCxn id="4" idx="0"/>
          </p:cNvCxnSpPr>
          <p:nvPr/>
        </p:nvCxnSpPr>
        <p:spPr>
          <a:xfrm rot="16200000" flipH="1">
            <a:off x="975399" y="1343898"/>
            <a:ext cx="207942" cy="3539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1" name="Connector: Elbow 240">
            <a:extLst>
              <a:ext uri="{FF2B5EF4-FFF2-40B4-BE49-F238E27FC236}">
                <a16:creationId xmlns:a16="http://schemas.microsoft.com/office/drawing/2014/main" id="{B2670FEB-A167-8D67-FB3C-46FCD1575295}"/>
              </a:ext>
            </a:extLst>
          </p:cNvPr>
          <p:cNvCxnSpPr>
            <a:cxnSpLocks/>
            <a:stCxn id="23" idx="2"/>
            <a:endCxn id="24" idx="0"/>
          </p:cNvCxnSpPr>
          <p:nvPr/>
        </p:nvCxnSpPr>
        <p:spPr>
          <a:xfrm rot="16200000" flipH="1">
            <a:off x="8660246" y="1200144"/>
            <a:ext cx="182427" cy="663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16B02CD-F8A4-793D-403C-88B8FD539563}"/>
              </a:ext>
            </a:extLst>
          </p:cNvPr>
          <p:cNvSpPr txBox="1"/>
          <p:nvPr/>
        </p:nvSpPr>
        <p:spPr>
          <a:xfrm>
            <a:off x="1393249" y="2232476"/>
            <a:ext cx="380705" cy="261610"/>
          </a:xfrm>
          <a:prstGeom prst="rect">
            <a:avLst/>
          </a:prstGeom>
          <a:noFill/>
        </p:spPr>
        <p:txBody>
          <a:bodyPr wrap="square" rtlCol="0">
            <a:spAutoFit/>
          </a:bodyPr>
          <a:lstStyle/>
          <a:p>
            <a:r>
              <a:rPr lang="en-US" sz="1100" dirty="0"/>
              <a:t>No</a:t>
            </a:r>
          </a:p>
        </p:txBody>
      </p:sp>
      <p:sp>
        <p:nvSpPr>
          <p:cNvPr id="12" name="TextBox 11">
            <a:extLst>
              <a:ext uri="{FF2B5EF4-FFF2-40B4-BE49-F238E27FC236}">
                <a16:creationId xmlns:a16="http://schemas.microsoft.com/office/drawing/2014/main" id="{603215D3-F037-B575-0450-A4CB809FF46A}"/>
              </a:ext>
            </a:extLst>
          </p:cNvPr>
          <p:cNvSpPr txBox="1"/>
          <p:nvPr/>
        </p:nvSpPr>
        <p:spPr>
          <a:xfrm>
            <a:off x="816299" y="2858806"/>
            <a:ext cx="380705" cy="261610"/>
          </a:xfrm>
          <a:prstGeom prst="rect">
            <a:avLst/>
          </a:prstGeom>
          <a:noFill/>
        </p:spPr>
        <p:txBody>
          <a:bodyPr wrap="square" rtlCol="0">
            <a:spAutoFit/>
          </a:bodyPr>
          <a:lstStyle/>
          <a:p>
            <a:r>
              <a:rPr lang="en-US" sz="1100" dirty="0"/>
              <a:t>Yes</a:t>
            </a:r>
          </a:p>
        </p:txBody>
      </p:sp>
      <p:sp>
        <p:nvSpPr>
          <p:cNvPr id="13" name="TextBox 12">
            <a:extLst>
              <a:ext uri="{FF2B5EF4-FFF2-40B4-BE49-F238E27FC236}">
                <a16:creationId xmlns:a16="http://schemas.microsoft.com/office/drawing/2014/main" id="{1C9117F6-5FE4-47B0-6C0D-F24D43858D3E}"/>
              </a:ext>
            </a:extLst>
          </p:cNvPr>
          <p:cNvSpPr txBox="1"/>
          <p:nvPr/>
        </p:nvSpPr>
        <p:spPr>
          <a:xfrm>
            <a:off x="1435929" y="3843723"/>
            <a:ext cx="380705" cy="261610"/>
          </a:xfrm>
          <a:prstGeom prst="rect">
            <a:avLst/>
          </a:prstGeom>
          <a:noFill/>
        </p:spPr>
        <p:txBody>
          <a:bodyPr wrap="square" rtlCol="0">
            <a:spAutoFit/>
          </a:bodyPr>
          <a:lstStyle/>
          <a:p>
            <a:r>
              <a:rPr lang="en-US" sz="1100" dirty="0"/>
              <a:t>No</a:t>
            </a:r>
          </a:p>
        </p:txBody>
      </p:sp>
      <p:sp>
        <p:nvSpPr>
          <p:cNvPr id="20" name="TextBox 19">
            <a:extLst>
              <a:ext uri="{FF2B5EF4-FFF2-40B4-BE49-F238E27FC236}">
                <a16:creationId xmlns:a16="http://schemas.microsoft.com/office/drawing/2014/main" id="{90CC2E25-EB4F-D2C9-E9D1-5463F1C8B320}"/>
              </a:ext>
            </a:extLst>
          </p:cNvPr>
          <p:cNvSpPr txBox="1"/>
          <p:nvPr/>
        </p:nvSpPr>
        <p:spPr>
          <a:xfrm>
            <a:off x="821581" y="4471698"/>
            <a:ext cx="380705" cy="261610"/>
          </a:xfrm>
          <a:prstGeom prst="rect">
            <a:avLst/>
          </a:prstGeom>
          <a:noFill/>
        </p:spPr>
        <p:txBody>
          <a:bodyPr wrap="square" rtlCol="0">
            <a:spAutoFit/>
          </a:bodyPr>
          <a:lstStyle/>
          <a:p>
            <a:r>
              <a:rPr lang="en-US" sz="1100" dirty="0"/>
              <a:t>Yes</a:t>
            </a:r>
          </a:p>
        </p:txBody>
      </p:sp>
      <p:sp>
        <p:nvSpPr>
          <p:cNvPr id="57" name="TextBox 56">
            <a:extLst>
              <a:ext uri="{FF2B5EF4-FFF2-40B4-BE49-F238E27FC236}">
                <a16:creationId xmlns:a16="http://schemas.microsoft.com/office/drawing/2014/main" id="{37C8F608-F663-C8D1-7EEE-E7D66B581AF5}"/>
              </a:ext>
            </a:extLst>
          </p:cNvPr>
          <p:cNvSpPr txBox="1"/>
          <p:nvPr/>
        </p:nvSpPr>
        <p:spPr>
          <a:xfrm>
            <a:off x="1488402" y="5049556"/>
            <a:ext cx="380705" cy="261610"/>
          </a:xfrm>
          <a:prstGeom prst="rect">
            <a:avLst/>
          </a:prstGeom>
          <a:noFill/>
        </p:spPr>
        <p:txBody>
          <a:bodyPr wrap="square" rtlCol="0">
            <a:spAutoFit/>
          </a:bodyPr>
          <a:lstStyle/>
          <a:p>
            <a:r>
              <a:rPr lang="en-US" sz="1100" dirty="0"/>
              <a:t>No</a:t>
            </a:r>
          </a:p>
        </p:txBody>
      </p:sp>
      <p:sp>
        <p:nvSpPr>
          <p:cNvPr id="63" name="TextBox 62">
            <a:extLst>
              <a:ext uri="{FF2B5EF4-FFF2-40B4-BE49-F238E27FC236}">
                <a16:creationId xmlns:a16="http://schemas.microsoft.com/office/drawing/2014/main" id="{C4FA0598-892A-EB53-5CE4-110B15C23C24}"/>
              </a:ext>
            </a:extLst>
          </p:cNvPr>
          <p:cNvSpPr txBox="1"/>
          <p:nvPr/>
        </p:nvSpPr>
        <p:spPr>
          <a:xfrm>
            <a:off x="1412170" y="6124692"/>
            <a:ext cx="380705" cy="261610"/>
          </a:xfrm>
          <a:prstGeom prst="rect">
            <a:avLst/>
          </a:prstGeom>
          <a:noFill/>
        </p:spPr>
        <p:txBody>
          <a:bodyPr wrap="square" rtlCol="0">
            <a:spAutoFit/>
          </a:bodyPr>
          <a:lstStyle/>
          <a:p>
            <a:r>
              <a:rPr lang="en-US" sz="1100" dirty="0"/>
              <a:t>Yes</a:t>
            </a:r>
          </a:p>
        </p:txBody>
      </p:sp>
      <p:sp>
        <p:nvSpPr>
          <p:cNvPr id="64" name="TextBox 63">
            <a:extLst>
              <a:ext uri="{FF2B5EF4-FFF2-40B4-BE49-F238E27FC236}">
                <a16:creationId xmlns:a16="http://schemas.microsoft.com/office/drawing/2014/main" id="{5EA2FA5A-44B9-AD4E-3BBE-A53680EC7675}"/>
              </a:ext>
            </a:extLst>
          </p:cNvPr>
          <p:cNvSpPr txBox="1"/>
          <p:nvPr/>
        </p:nvSpPr>
        <p:spPr>
          <a:xfrm>
            <a:off x="805652" y="5644922"/>
            <a:ext cx="380705" cy="261610"/>
          </a:xfrm>
          <a:prstGeom prst="rect">
            <a:avLst/>
          </a:prstGeom>
          <a:noFill/>
        </p:spPr>
        <p:txBody>
          <a:bodyPr wrap="square" rtlCol="0">
            <a:spAutoFit/>
          </a:bodyPr>
          <a:lstStyle/>
          <a:p>
            <a:r>
              <a:rPr lang="en-US" sz="1100" dirty="0"/>
              <a:t>Yes</a:t>
            </a:r>
          </a:p>
        </p:txBody>
      </p:sp>
      <p:sp>
        <p:nvSpPr>
          <p:cNvPr id="66" name="TextBox 65">
            <a:extLst>
              <a:ext uri="{FF2B5EF4-FFF2-40B4-BE49-F238E27FC236}">
                <a16:creationId xmlns:a16="http://schemas.microsoft.com/office/drawing/2014/main" id="{F2D4BFAE-DB9E-764F-A754-95617784C277}"/>
              </a:ext>
            </a:extLst>
          </p:cNvPr>
          <p:cNvSpPr txBox="1"/>
          <p:nvPr/>
        </p:nvSpPr>
        <p:spPr>
          <a:xfrm>
            <a:off x="906160" y="6490166"/>
            <a:ext cx="380705" cy="261610"/>
          </a:xfrm>
          <a:prstGeom prst="rect">
            <a:avLst/>
          </a:prstGeom>
          <a:noFill/>
        </p:spPr>
        <p:txBody>
          <a:bodyPr wrap="square" rtlCol="0">
            <a:spAutoFit/>
          </a:bodyPr>
          <a:lstStyle/>
          <a:p>
            <a:r>
              <a:rPr lang="en-US" sz="1100" dirty="0"/>
              <a:t>No</a:t>
            </a:r>
          </a:p>
        </p:txBody>
      </p:sp>
      <p:sp>
        <p:nvSpPr>
          <p:cNvPr id="67" name="TextBox 66">
            <a:extLst>
              <a:ext uri="{FF2B5EF4-FFF2-40B4-BE49-F238E27FC236}">
                <a16:creationId xmlns:a16="http://schemas.microsoft.com/office/drawing/2014/main" id="{D3B9CA14-D121-1E0F-5FF7-400C1D0E1270}"/>
              </a:ext>
            </a:extLst>
          </p:cNvPr>
          <p:cNvSpPr txBox="1"/>
          <p:nvPr/>
        </p:nvSpPr>
        <p:spPr>
          <a:xfrm>
            <a:off x="3513222" y="4370225"/>
            <a:ext cx="380705" cy="261610"/>
          </a:xfrm>
          <a:prstGeom prst="rect">
            <a:avLst/>
          </a:prstGeom>
          <a:noFill/>
        </p:spPr>
        <p:txBody>
          <a:bodyPr wrap="square" rtlCol="0">
            <a:spAutoFit/>
          </a:bodyPr>
          <a:lstStyle/>
          <a:p>
            <a:r>
              <a:rPr lang="en-US" sz="1100" dirty="0"/>
              <a:t>Yes</a:t>
            </a:r>
          </a:p>
        </p:txBody>
      </p:sp>
      <p:sp>
        <p:nvSpPr>
          <p:cNvPr id="69" name="TextBox 68">
            <a:extLst>
              <a:ext uri="{FF2B5EF4-FFF2-40B4-BE49-F238E27FC236}">
                <a16:creationId xmlns:a16="http://schemas.microsoft.com/office/drawing/2014/main" id="{BEBE0239-A336-408B-BAA0-AF3C94E795B6}"/>
              </a:ext>
            </a:extLst>
          </p:cNvPr>
          <p:cNvSpPr txBox="1"/>
          <p:nvPr/>
        </p:nvSpPr>
        <p:spPr>
          <a:xfrm>
            <a:off x="4184877" y="3877784"/>
            <a:ext cx="380705" cy="261610"/>
          </a:xfrm>
          <a:prstGeom prst="rect">
            <a:avLst/>
          </a:prstGeom>
          <a:noFill/>
        </p:spPr>
        <p:txBody>
          <a:bodyPr wrap="square" rtlCol="0">
            <a:spAutoFit/>
          </a:bodyPr>
          <a:lstStyle/>
          <a:p>
            <a:r>
              <a:rPr lang="en-US" sz="1100" dirty="0"/>
              <a:t>No</a:t>
            </a:r>
          </a:p>
        </p:txBody>
      </p:sp>
      <p:sp>
        <p:nvSpPr>
          <p:cNvPr id="70" name="TextBox 69">
            <a:extLst>
              <a:ext uri="{FF2B5EF4-FFF2-40B4-BE49-F238E27FC236}">
                <a16:creationId xmlns:a16="http://schemas.microsoft.com/office/drawing/2014/main" id="{FFE7B9B7-6B2F-0301-1196-0F6B5F6430C6}"/>
              </a:ext>
            </a:extLst>
          </p:cNvPr>
          <p:cNvSpPr txBox="1"/>
          <p:nvPr/>
        </p:nvSpPr>
        <p:spPr>
          <a:xfrm>
            <a:off x="3504576" y="5775727"/>
            <a:ext cx="380705" cy="261610"/>
          </a:xfrm>
          <a:prstGeom prst="rect">
            <a:avLst/>
          </a:prstGeom>
          <a:noFill/>
        </p:spPr>
        <p:txBody>
          <a:bodyPr wrap="square" rtlCol="0">
            <a:spAutoFit/>
          </a:bodyPr>
          <a:lstStyle/>
          <a:p>
            <a:r>
              <a:rPr lang="en-US" sz="1100" dirty="0"/>
              <a:t>No</a:t>
            </a:r>
          </a:p>
        </p:txBody>
      </p:sp>
      <p:sp>
        <p:nvSpPr>
          <p:cNvPr id="71" name="TextBox 70">
            <a:extLst>
              <a:ext uri="{FF2B5EF4-FFF2-40B4-BE49-F238E27FC236}">
                <a16:creationId xmlns:a16="http://schemas.microsoft.com/office/drawing/2014/main" id="{0088E233-B0E2-055A-CCB7-F490E6DE0DCE}"/>
              </a:ext>
            </a:extLst>
          </p:cNvPr>
          <p:cNvSpPr txBox="1"/>
          <p:nvPr/>
        </p:nvSpPr>
        <p:spPr>
          <a:xfrm>
            <a:off x="5777361" y="6242218"/>
            <a:ext cx="380705" cy="261610"/>
          </a:xfrm>
          <a:prstGeom prst="rect">
            <a:avLst/>
          </a:prstGeom>
          <a:noFill/>
        </p:spPr>
        <p:txBody>
          <a:bodyPr wrap="square" rtlCol="0">
            <a:spAutoFit/>
          </a:bodyPr>
          <a:lstStyle/>
          <a:p>
            <a:r>
              <a:rPr lang="en-US" sz="1100" dirty="0"/>
              <a:t>No</a:t>
            </a:r>
          </a:p>
        </p:txBody>
      </p:sp>
      <p:sp>
        <p:nvSpPr>
          <p:cNvPr id="73" name="TextBox 72">
            <a:extLst>
              <a:ext uri="{FF2B5EF4-FFF2-40B4-BE49-F238E27FC236}">
                <a16:creationId xmlns:a16="http://schemas.microsoft.com/office/drawing/2014/main" id="{25538688-49C3-CBEC-E352-E17CED63E8E8}"/>
              </a:ext>
            </a:extLst>
          </p:cNvPr>
          <p:cNvSpPr txBox="1"/>
          <p:nvPr/>
        </p:nvSpPr>
        <p:spPr>
          <a:xfrm>
            <a:off x="6557795" y="5696684"/>
            <a:ext cx="380705" cy="261610"/>
          </a:xfrm>
          <a:prstGeom prst="rect">
            <a:avLst/>
          </a:prstGeom>
          <a:noFill/>
        </p:spPr>
        <p:txBody>
          <a:bodyPr wrap="square" rtlCol="0">
            <a:spAutoFit/>
          </a:bodyPr>
          <a:lstStyle/>
          <a:p>
            <a:r>
              <a:rPr lang="en-US" sz="1100" dirty="0"/>
              <a:t>Yes</a:t>
            </a:r>
          </a:p>
        </p:txBody>
      </p:sp>
      <p:sp>
        <p:nvSpPr>
          <p:cNvPr id="114" name="TextBox 113">
            <a:extLst>
              <a:ext uri="{FF2B5EF4-FFF2-40B4-BE49-F238E27FC236}">
                <a16:creationId xmlns:a16="http://schemas.microsoft.com/office/drawing/2014/main" id="{737C8C67-915C-B2EF-AC0D-E9AB24D8DBE8}"/>
              </a:ext>
            </a:extLst>
          </p:cNvPr>
          <p:cNvSpPr txBox="1"/>
          <p:nvPr/>
        </p:nvSpPr>
        <p:spPr>
          <a:xfrm>
            <a:off x="5906052" y="4190885"/>
            <a:ext cx="380705" cy="261610"/>
          </a:xfrm>
          <a:prstGeom prst="rect">
            <a:avLst/>
          </a:prstGeom>
          <a:noFill/>
        </p:spPr>
        <p:txBody>
          <a:bodyPr wrap="square" rtlCol="0">
            <a:spAutoFit/>
          </a:bodyPr>
          <a:lstStyle/>
          <a:p>
            <a:r>
              <a:rPr lang="en-US" sz="1100" dirty="0"/>
              <a:t>No</a:t>
            </a:r>
          </a:p>
        </p:txBody>
      </p:sp>
      <p:sp>
        <p:nvSpPr>
          <p:cNvPr id="115" name="TextBox 114">
            <a:extLst>
              <a:ext uri="{FF2B5EF4-FFF2-40B4-BE49-F238E27FC236}">
                <a16:creationId xmlns:a16="http://schemas.microsoft.com/office/drawing/2014/main" id="{5D04FA88-AF2A-376D-DCBA-2061258E1278}"/>
              </a:ext>
            </a:extLst>
          </p:cNvPr>
          <p:cNvSpPr txBox="1"/>
          <p:nvPr/>
        </p:nvSpPr>
        <p:spPr>
          <a:xfrm>
            <a:off x="5193610" y="3742002"/>
            <a:ext cx="380705" cy="261610"/>
          </a:xfrm>
          <a:prstGeom prst="rect">
            <a:avLst/>
          </a:prstGeom>
          <a:noFill/>
        </p:spPr>
        <p:txBody>
          <a:bodyPr wrap="square" rtlCol="0">
            <a:spAutoFit/>
          </a:bodyPr>
          <a:lstStyle/>
          <a:p>
            <a:r>
              <a:rPr lang="en-US" sz="1100" dirty="0"/>
              <a:t>Yes</a:t>
            </a:r>
          </a:p>
        </p:txBody>
      </p:sp>
      <p:sp>
        <p:nvSpPr>
          <p:cNvPr id="116" name="TextBox 115">
            <a:extLst>
              <a:ext uri="{FF2B5EF4-FFF2-40B4-BE49-F238E27FC236}">
                <a16:creationId xmlns:a16="http://schemas.microsoft.com/office/drawing/2014/main" id="{7F37D259-2132-39A7-C217-B64159C5C051}"/>
              </a:ext>
            </a:extLst>
          </p:cNvPr>
          <p:cNvSpPr txBox="1"/>
          <p:nvPr/>
        </p:nvSpPr>
        <p:spPr>
          <a:xfrm>
            <a:off x="7787368" y="2089284"/>
            <a:ext cx="380705" cy="261610"/>
          </a:xfrm>
          <a:prstGeom prst="rect">
            <a:avLst/>
          </a:prstGeom>
          <a:noFill/>
        </p:spPr>
        <p:txBody>
          <a:bodyPr wrap="square" rtlCol="0">
            <a:spAutoFit/>
          </a:bodyPr>
          <a:lstStyle/>
          <a:p>
            <a:r>
              <a:rPr lang="en-US" sz="1100" dirty="0"/>
              <a:t>Yes</a:t>
            </a:r>
          </a:p>
        </p:txBody>
      </p:sp>
      <p:sp>
        <p:nvSpPr>
          <p:cNvPr id="117" name="TextBox 116">
            <a:extLst>
              <a:ext uri="{FF2B5EF4-FFF2-40B4-BE49-F238E27FC236}">
                <a16:creationId xmlns:a16="http://schemas.microsoft.com/office/drawing/2014/main" id="{2EAAE156-B9E9-9E72-40FF-7A687F3EFCDC}"/>
              </a:ext>
            </a:extLst>
          </p:cNvPr>
          <p:cNvSpPr txBox="1"/>
          <p:nvPr/>
        </p:nvSpPr>
        <p:spPr>
          <a:xfrm>
            <a:off x="7718135" y="2840482"/>
            <a:ext cx="380705" cy="261610"/>
          </a:xfrm>
          <a:prstGeom prst="rect">
            <a:avLst/>
          </a:prstGeom>
          <a:noFill/>
        </p:spPr>
        <p:txBody>
          <a:bodyPr wrap="square" rtlCol="0">
            <a:spAutoFit/>
          </a:bodyPr>
          <a:lstStyle/>
          <a:p>
            <a:r>
              <a:rPr lang="en-US" sz="1100" dirty="0"/>
              <a:t>Yes</a:t>
            </a:r>
          </a:p>
        </p:txBody>
      </p:sp>
      <p:sp>
        <p:nvSpPr>
          <p:cNvPr id="118" name="TextBox 117">
            <a:extLst>
              <a:ext uri="{FF2B5EF4-FFF2-40B4-BE49-F238E27FC236}">
                <a16:creationId xmlns:a16="http://schemas.microsoft.com/office/drawing/2014/main" id="{4FFDC75F-3781-FA57-596C-364F5AA7E929}"/>
              </a:ext>
            </a:extLst>
          </p:cNvPr>
          <p:cNvSpPr txBox="1"/>
          <p:nvPr/>
        </p:nvSpPr>
        <p:spPr>
          <a:xfrm>
            <a:off x="7930654" y="3639003"/>
            <a:ext cx="380705" cy="261610"/>
          </a:xfrm>
          <a:prstGeom prst="rect">
            <a:avLst/>
          </a:prstGeom>
          <a:noFill/>
        </p:spPr>
        <p:txBody>
          <a:bodyPr wrap="square" rtlCol="0">
            <a:spAutoFit/>
          </a:bodyPr>
          <a:lstStyle/>
          <a:p>
            <a:r>
              <a:rPr lang="en-US" sz="1100" dirty="0"/>
              <a:t>Yes</a:t>
            </a:r>
          </a:p>
        </p:txBody>
      </p:sp>
      <p:sp>
        <p:nvSpPr>
          <p:cNvPr id="119" name="TextBox 118">
            <a:extLst>
              <a:ext uri="{FF2B5EF4-FFF2-40B4-BE49-F238E27FC236}">
                <a16:creationId xmlns:a16="http://schemas.microsoft.com/office/drawing/2014/main" id="{5BBB4F59-2E42-7087-476C-00E9A4D58FCB}"/>
              </a:ext>
            </a:extLst>
          </p:cNvPr>
          <p:cNvSpPr txBox="1"/>
          <p:nvPr/>
        </p:nvSpPr>
        <p:spPr>
          <a:xfrm>
            <a:off x="7302255" y="2521861"/>
            <a:ext cx="380705" cy="261610"/>
          </a:xfrm>
          <a:prstGeom prst="rect">
            <a:avLst/>
          </a:prstGeom>
          <a:noFill/>
        </p:spPr>
        <p:txBody>
          <a:bodyPr wrap="square" rtlCol="0">
            <a:spAutoFit/>
          </a:bodyPr>
          <a:lstStyle/>
          <a:p>
            <a:r>
              <a:rPr lang="en-US" sz="1100" dirty="0"/>
              <a:t>No</a:t>
            </a:r>
          </a:p>
        </p:txBody>
      </p:sp>
      <p:sp>
        <p:nvSpPr>
          <p:cNvPr id="120" name="TextBox 119">
            <a:extLst>
              <a:ext uri="{FF2B5EF4-FFF2-40B4-BE49-F238E27FC236}">
                <a16:creationId xmlns:a16="http://schemas.microsoft.com/office/drawing/2014/main" id="{DCB491CD-9665-DAFB-5BF8-C6D75BAF9DB5}"/>
              </a:ext>
            </a:extLst>
          </p:cNvPr>
          <p:cNvSpPr txBox="1"/>
          <p:nvPr/>
        </p:nvSpPr>
        <p:spPr>
          <a:xfrm>
            <a:off x="7300021" y="3283795"/>
            <a:ext cx="380705" cy="261610"/>
          </a:xfrm>
          <a:prstGeom prst="rect">
            <a:avLst/>
          </a:prstGeom>
          <a:noFill/>
        </p:spPr>
        <p:txBody>
          <a:bodyPr wrap="square" rtlCol="0">
            <a:spAutoFit/>
          </a:bodyPr>
          <a:lstStyle/>
          <a:p>
            <a:r>
              <a:rPr lang="en-US" sz="1100" dirty="0"/>
              <a:t>No</a:t>
            </a:r>
          </a:p>
        </p:txBody>
      </p:sp>
      <p:sp>
        <p:nvSpPr>
          <p:cNvPr id="179" name="TextBox 178">
            <a:extLst>
              <a:ext uri="{FF2B5EF4-FFF2-40B4-BE49-F238E27FC236}">
                <a16:creationId xmlns:a16="http://schemas.microsoft.com/office/drawing/2014/main" id="{316CFE98-6BE8-2C15-4301-B2CD0CF265DF}"/>
              </a:ext>
            </a:extLst>
          </p:cNvPr>
          <p:cNvSpPr txBox="1"/>
          <p:nvPr/>
        </p:nvSpPr>
        <p:spPr>
          <a:xfrm>
            <a:off x="2602990" y="6356859"/>
            <a:ext cx="380705" cy="261610"/>
          </a:xfrm>
          <a:prstGeom prst="rect">
            <a:avLst/>
          </a:prstGeom>
          <a:noFill/>
        </p:spPr>
        <p:txBody>
          <a:bodyPr wrap="square" rtlCol="0">
            <a:spAutoFit/>
          </a:bodyPr>
          <a:lstStyle/>
          <a:p>
            <a:r>
              <a:rPr lang="en-US" sz="1100" dirty="0"/>
              <a:t>Yes</a:t>
            </a:r>
          </a:p>
        </p:txBody>
      </p:sp>
      <p:sp>
        <p:nvSpPr>
          <p:cNvPr id="211" name="TextBox 210">
            <a:extLst>
              <a:ext uri="{FF2B5EF4-FFF2-40B4-BE49-F238E27FC236}">
                <a16:creationId xmlns:a16="http://schemas.microsoft.com/office/drawing/2014/main" id="{6D08C03A-B24C-2E65-CE72-C0D9FC5F97A8}"/>
              </a:ext>
            </a:extLst>
          </p:cNvPr>
          <p:cNvSpPr txBox="1"/>
          <p:nvPr/>
        </p:nvSpPr>
        <p:spPr>
          <a:xfrm>
            <a:off x="5648233" y="1848589"/>
            <a:ext cx="380705" cy="261610"/>
          </a:xfrm>
          <a:prstGeom prst="rect">
            <a:avLst/>
          </a:prstGeom>
          <a:noFill/>
        </p:spPr>
        <p:txBody>
          <a:bodyPr wrap="square" rtlCol="0">
            <a:spAutoFit/>
          </a:bodyPr>
          <a:lstStyle/>
          <a:p>
            <a:r>
              <a:rPr lang="en-US" sz="1100" dirty="0"/>
              <a:t>Yes</a:t>
            </a:r>
          </a:p>
        </p:txBody>
      </p:sp>
      <p:sp>
        <p:nvSpPr>
          <p:cNvPr id="212" name="TextBox 211">
            <a:extLst>
              <a:ext uri="{FF2B5EF4-FFF2-40B4-BE49-F238E27FC236}">
                <a16:creationId xmlns:a16="http://schemas.microsoft.com/office/drawing/2014/main" id="{6015F2BC-9618-2329-1C1E-F4129BD45EC4}"/>
              </a:ext>
            </a:extLst>
          </p:cNvPr>
          <p:cNvSpPr txBox="1"/>
          <p:nvPr/>
        </p:nvSpPr>
        <p:spPr>
          <a:xfrm>
            <a:off x="6339829" y="1178227"/>
            <a:ext cx="380705" cy="261610"/>
          </a:xfrm>
          <a:prstGeom prst="rect">
            <a:avLst/>
          </a:prstGeom>
          <a:noFill/>
        </p:spPr>
        <p:txBody>
          <a:bodyPr wrap="square" rtlCol="0">
            <a:spAutoFit/>
          </a:bodyPr>
          <a:lstStyle/>
          <a:p>
            <a:r>
              <a:rPr lang="en-US" sz="1100" dirty="0"/>
              <a:t>No</a:t>
            </a:r>
          </a:p>
        </p:txBody>
      </p:sp>
      <p:sp>
        <p:nvSpPr>
          <p:cNvPr id="217" name="Title 1">
            <a:extLst>
              <a:ext uri="{FF2B5EF4-FFF2-40B4-BE49-F238E27FC236}">
                <a16:creationId xmlns:a16="http://schemas.microsoft.com/office/drawing/2014/main" id="{52E221B9-C87E-1EB9-2E56-4B177C52AC79}"/>
              </a:ext>
            </a:extLst>
          </p:cNvPr>
          <p:cNvSpPr txBox="1">
            <a:spLocks/>
          </p:cNvSpPr>
          <p:nvPr/>
        </p:nvSpPr>
        <p:spPr>
          <a:xfrm>
            <a:off x="4802510" y="126949"/>
            <a:ext cx="1727671" cy="383011"/>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Flowchart</a:t>
            </a:r>
          </a:p>
        </p:txBody>
      </p:sp>
    </p:spTree>
    <p:extLst>
      <p:ext uri="{BB962C8B-B14F-4D97-AF65-F5344CB8AC3E}">
        <p14:creationId xmlns:p14="http://schemas.microsoft.com/office/powerpoint/2010/main" val="267723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1DB9-FD54-59CD-EB2D-E4CCB9EC012F}"/>
              </a:ext>
            </a:extLst>
          </p:cNvPr>
          <p:cNvSpPr>
            <a:spLocks noGrp="1"/>
          </p:cNvSpPr>
          <p:nvPr>
            <p:ph type="title"/>
          </p:nvPr>
        </p:nvSpPr>
        <p:spPr>
          <a:xfrm>
            <a:off x="407955" y="465709"/>
            <a:ext cx="10835433" cy="523821"/>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APPROACH TOWARDS THE MODEL WITH POSSIBLE ANIMATIONS:</a:t>
            </a:r>
          </a:p>
        </p:txBody>
      </p:sp>
      <p:pic>
        <p:nvPicPr>
          <p:cNvPr id="4" name="Picture 3" descr="Diagram&#10;&#10;Description automatically generated">
            <a:extLst>
              <a:ext uri="{FF2B5EF4-FFF2-40B4-BE49-F238E27FC236}">
                <a16:creationId xmlns:a16="http://schemas.microsoft.com/office/drawing/2014/main" id="{D904809E-CAD7-D1A5-3FB7-C57E6FB03CE9}"/>
              </a:ext>
            </a:extLst>
          </p:cNvPr>
          <p:cNvPicPr>
            <a:picLocks noChangeAspect="1"/>
          </p:cNvPicPr>
          <p:nvPr/>
        </p:nvPicPr>
        <p:blipFill rotWithShape="1">
          <a:blip r:embed="rId2">
            <a:extLst>
              <a:ext uri="{28A0092B-C50C-407E-A947-70E740481C1C}">
                <a14:useLocalDpi xmlns:a14="http://schemas.microsoft.com/office/drawing/2010/main" val="0"/>
              </a:ext>
            </a:extLst>
          </a:blip>
          <a:srcRect l="4345" t="8654"/>
          <a:stretch/>
        </p:blipFill>
        <p:spPr>
          <a:xfrm>
            <a:off x="551124" y="1073018"/>
            <a:ext cx="10758507" cy="45660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lide Number Placeholder 5">
            <a:extLst>
              <a:ext uri="{FF2B5EF4-FFF2-40B4-BE49-F238E27FC236}">
                <a16:creationId xmlns:a16="http://schemas.microsoft.com/office/drawing/2014/main" id="{E3B5059F-2FC1-D96D-F999-F31340E1328B}"/>
              </a:ext>
            </a:extLst>
          </p:cNvPr>
          <p:cNvSpPr>
            <a:spLocks noGrp="1"/>
          </p:cNvSpPr>
          <p:nvPr>
            <p:ph type="sldNum" sz="quarter" idx="12"/>
          </p:nvPr>
        </p:nvSpPr>
        <p:spPr/>
        <p:txBody>
          <a:bodyPr/>
          <a:lstStyle/>
          <a:p>
            <a:fld id="{60553ECD-7F6D-420D-93CA-D8D15EB427AC}" type="slidenum">
              <a:rPr lang="en-US" smtClean="0"/>
              <a:t>12</a:t>
            </a:fld>
            <a:endParaRPr lang="en-US"/>
          </a:p>
        </p:txBody>
      </p:sp>
    </p:spTree>
    <p:extLst>
      <p:ext uri="{BB962C8B-B14F-4D97-AF65-F5344CB8AC3E}">
        <p14:creationId xmlns:p14="http://schemas.microsoft.com/office/powerpoint/2010/main" val="419700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C92E-C7BC-2CDA-AFA8-EB3EB74682AC}"/>
              </a:ext>
            </a:extLst>
          </p:cNvPr>
          <p:cNvSpPr>
            <a:spLocks noGrp="1"/>
          </p:cNvSpPr>
          <p:nvPr>
            <p:ph type="title"/>
          </p:nvPr>
        </p:nvSpPr>
        <p:spPr>
          <a:xfrm>
            <a:off x="531846" y="578499"/>
            <a:ext cx="10231599" cy="487914"/>
          </a:xfrm>
        </p:spPr>
        <p:txBody>
          <a:bodyPr/>
          <a:lstStyle/>
          <a:p>
            <a:r>
              <a:rPr lang="en-IN" sz="2500" b="1" u="sng">
                <a:latin typeface="Calibri" panose="020F0502020204030204" pitchFamily="34" charset="0"/>
                <a:ea typeface="Calibri" panose="020F0502020204030204" pitchFamily="34" charset="0"/>
                <a:cs typeface="Calibri" panose="020F0502020204030204" pitchFamily="34" charset="0"/>
              </a:rPr>
              <a:t>VERIFICATION:</a:t>
            </a:r>
            <a:endParaRPr lang="en-IN" sz="25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Graphical user interface&#10;&#10;Description automatically generated">
            <a:extLst>
              <a:ext uri="{FF2B5EF4-FFF2-40B4-BE49-F238E27FC236}">
                <a16:creationId xmlns:a16="http://schemas.microsoft.com/office/drawing/2014/main" id="{F387284F-9A82-5A9F-0C52-0EC9E6425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292" y="4012164"/>
            <a:ext cx="4137349" cy="2092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BCCD5D-D2D2-97E6-5305-FE084BE12929}"/>
              </a:ext>
            </a:extLst>
          </p:cNvPr>
          <p:cNvSpPr txBox="1"/>
          <p:nvPr/>
        </p:nvSpPr>
        <p:spPr>
          <a:xfrm>
            <a:off x="531846" y="1066413"/>
            <a:ext cx="11336304" cy="2579039"/>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Our modeling approach correctly depicts the system defined in the problem statement.</a:t>
            </a:r>
          </a:p>
          <a:p>
            <a:pPr marL="342900" indent="-342900">
              <a:lnSpc>
                <a:spcPct val="150000"/>
              </a:lnSpc>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We have used Expressions and Record to record the modules of each arrival and exit rate.</a:t>
            </a:r>
          </a:p>
          <a:p>
            <a:pPr marL="342900" indent="-342900">
              <a:lnSpc>
                <a:spcPct val="150000"/>
              </a:lnSpc>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Moreover, the Membership ID verification is correctly used to identify what caller arrives at customer care.</a:t>
            </a:r>
          </a:p>
          <a:p>
            <a:pPr marL="342900" indent="-342900">
              <a:lnSpc>
                <a:spcPct val="150000"/>
              </a:lnSpc>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It was found to be no error in the model, which shows our verification is successful.</a:t>
            </a:r>
          </a:p>
        </p:txBody>
      </p:sp>
      <p:sp>
        <p:nvSpPr>
          <p:cNvPr id="10" name="Slide Number Placeholder 9">
            <a:extLst>
              <a:ext uri="{FF2B5EF4-FFF2-40B4-BE49-F238E27FC236}">
                <a16:creationId xmlns:a16="http://schemas.microsoft.com/office/drawing/2014/main" id="{528698FA-5E7C-BF9E-2DD1-520B267D3FF8}"/>
              </a:ext>
            </a:extLst>
          </p:cNvPr>
          <p:cNvSpPr>
            <a:spLocks noGrp="1"/>
          </p:cNvSpPr>
          <p:nvPr>
            <p:ph type="sldNum" sz="quarter" idx="12"/>
          </p:nvPr>
        </p:nvSpPr>
        <p:spPr/>
        <p:txBody>
          <a:bodyPr/>
          <a:lstStyle/>
          <a:p>
            <a:fld id="{60553ECD-7F6D-420D-93CA-D8D15EB427AC}" type="slidenum">
              <a:rPr lang="en-US" smtClean="0"/>
              <a:t>13</a:t>
            </a:fld>
            <a:endParaRPr lang="en-US"/>
          </a:p>
        </p:txBody>
      </p:sp>
    </p:spTree>
    <p:extLst>
      <p:ext uri="{BB962C8B-B14F-4D97-AF65-F5344CB8AC3E}">
        <p14:creationId xmlns:p14="http://schemas.microsoft.com/office/powerpoint/2010/main" val="260049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C92E-C7BC-2CDA-AFA8-EB3EB74682AC}"/>
              </a:ext>
            </a:extLst>
          </p:cNvPr>
          <p:cNvSpPr>
            <a:spLocks noGrp="1"/>
          </p:cNvSpPr>
          <p:nvPr>
            <p:ph type="title"/>
          </p:nvPr>
        </p:nvSpPr>
        <p:spPr>
          <a:xfrm>
            <a:off x="482600" y="455894"/>
            <a:ext cx="10290175" cy="526542"/>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VERIFICATION CONT:</a:t>
            </a:r>
          </a:p>
        </p:txBody>
      </p:sp>
      <p:sp>
        <p:nvSpPr>
          <p:cNvPr id="3" name="Content Placeholder 2">
            <a:extLst>
              <a:ext uri="{FF2B5EF4-FFF2-40B4-BE49-F238E27FC236}">
                <a16:creationId xmlns:a16="http://schemas.microsoft.com/office/drawing/2014/main" id="{80B2EDE9-D02E-29F5-FC07-F4E026BCF4D8}"/>
              </a:ext>
            </a:extLst>
          </p:cNvPr>
          <p:cNvSpPr>
            <a:spLocks noGrp="1"/>
          </p:cNvSpPr>
          <p:nvPr>
            <p:ph idx="1"/>
          </p:nvPr>
        </p:nvSpPr>
        <p:spPr>
          <a:xfrm>
            <a:off x="374191" y="982436"/>
            <a:ext cx="10506991" cy="2981739"/>
          </a:xfrm>
        </p:spPr>
        <p:txBody>
          <a:bodyPr>
            <a:normAutofit/>
          </a:bodyPr>
          <a:lstStyle/>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According to the customer’s needs like making and changing the reservation, and requesting the information has been assigned correctly.</a:t>
            </a:r>
          </a:p>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The number of customers exit due to busy signal, exit after post process has been assigned correctly.</a:t>
            </a:r>
          </a:p>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Priority to the Gold customer when they tend to make changes in reservation, booking or getting information on desired sources is done successfully.</a:t>
            </a:r>
          </a:p>
        </p:txBody>
      </p:sp>
      <p:pic>
        <p:nvPicPr>
          <p:cNvPr id="4" name="Picture 3" descr="Diagram&#10;&#10;Description automatically generated">
            <a:extLst>
              <a:ext uri="{FF2B5EF4-FFF2-40B4-BE49-F238E27FC236}">
                <a16:creationId xmlns:a16="http://schemas.microsoft.com/office/drawing/2014/main" id="{8DD22656-946B-5A96-24C3-212F41C67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835" y="3589140"/>
            <a:ext cx="4474340" cy="2592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9B5C58CE-D39D-9294-99A6-D0AE8E573F54}"/>
              </a:ext>
            </a:extLst>
          </p:cNvPr>
          <p:cNvSpPr>
            <a:spLocks noGrp="1"/>
          </p:cNvSpPr>
          <p:nvPr>
            <p:ph type="sldNum" sz="quarter" idx="12"/>
          </p:nvPr>
        </p:nvSpPr>
        <p:spPr/>
        <p:txBody>
          <a:bodyPr/>
          <a:lstStyle/>
          <a:p>
            <a:fld id="{60553ECD-7F6D-420D-93CA-D8D15EB427AC}" type="slidenum">
              <a:rPr lang="en-US" smtClean="0"/>
              <a:t>14</a:t>
            </a:fld>
            <a:endParaRPr lang="en-US"/>
          </a:p>
        </p:txBody>
      </p:sp>
    </p:spTree>
    <p:extLst>
      <p:ext uri="{BB962C8B-B14F-4D97-AF65-F5344CB8AC3E}">
        <p14:creationId xmlns:p14="http://schemas.microsoft.com/office/powerpoint/2010/main" val="216266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A2EB-5089-802F-D15D-B9F87FAAF32F}"/>
              </a:ext>
            </a:extLst>
          </p:cNvPr>
          <p:cNvSpPr>
            <a:spLocks noGrp="1"/>
          </p:cNvSpPr>
          <p:nvPr>
            <p:ph type="title"/>
          </p:nvPr>
        </p:nvSpPr>
        <p:spPr>
          <a:xfrm>
            <a:off x="469172" y="465709"/>
            <a:ext cx="8969310" cy="486498"/>
          </a:xfrm>
        </p:spPr>
        <p:txBody>
          <a:bodyPr/>
          <a:lstStyle/>
          <a:p>
            <a:r>
              <a:rPr lang="en-IN" sz="2200" b="1" u="sng" dirty="0">
                <a:latin typeface="Calibri" panose="020F0502020204030204" pitchFamily="34" charset="0"/>
                <a:ea typeface="Calibri" panose="020F0502020204030204" pitchFamily="34" charset="0"/>
                <a:cs typeface="Calibri" panose="020F0502020204030204" pitchFamily="34" charset="0"/>
              </a:rPr>
              <a:t>ENTRY MODULE:</a:t>
            </a:r>
          </a:p>
        </p:txBody>
      </p:sp>
      <p:pic>
        <p:nvPicPr>
          <p:cNvPr id="5" name="Picture 4" descr="Diagram&#10;&#10;Description automatically generated">
            <a:extLst>
              <a:ext uri="{FF2B5EF4-FFF2-40B4-BE49-F238E27FC236}">
                <a16:creationId xmlns:a16="http://schemas.microsoft.com/office/drawing/2014/main" id="{F5AC803A-B204-4C75-9B66-798FEF8FD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48" y="1156996"/>
            <a:ext cx="7139940" cy="4419600"/>
          </a:xfrm>
          <a:prstGeom prst="rect">
            <a:avLst/>
          </a:prstGeom>
        </p:spPr>
      </p:pic>
      <p:sp>
        <p:nvSpPr>
          <p:cNvPr id="6" name="TextBox 5">
            <a:extLst>
              <a:ext uri="{FF2B5EF4-FFF2-40B4-BE49-F238E27FC236}">
                <a16:creationId xmlns:a16="http://schemas.microsoft.com/office/drawing/2014/main" id="{0B1E0AD5-CAC3-FEB8-79AA-39580C70F734}"/>
              </a:ext>
            </a:extLst>
          </p:cNvPr>
          <p:cNvSpPr txBox="1"/>
          <p:nvPr/>
        </p:nvSpPr>
        <p:spPr>
          <a:xfrm>
            <a:off x="7199653" y="669676"/>
            <a:ext cx="4523175" cy="5909310"/>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The entry module of our system has been divided into two distinct parts to handle regular incoming calls and cardholder customers separately. </a:t>
            </a:r>
            <a:br>
              <a:rPr lang="en-US" b="0" i="0" dirty="0">
                <a:effectLst/>
                <a:latin typeface="Calibri" panose="020F0502020204030204" pitchFamily="34" charset="0"/>
                <a:ea typeface="Calibri" panose="020F0502020204030204" pitchFamily="34" charset="0"/>
                <a:cs typeface="Calibri" panose="020F0502020204030204" pitchFamily="34" charset="0"/>
              </a:rPr>
            </a:b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This allows the system to efficiently manage and prioritize different types of calls based on their nature and importance.</a:t>
            </a:r>
            <a:br>
              <a:rPr lang="en-US" b="0" i="0" dirty="0">
                <a:effectLst/>
                <a:latin typeface="Calibri" panose="020F0502020204030204" pitchFamily="34" charset="0"/>
                <a:ea typeface="Calibri" panose="020F0502020204030204" pitchFamily="34" charset="0"/>
                <a:cs typeface="Calibri" panose="020F0502020204030204" pitchFamily="34" charset="0"/>
              </a:rPr>
            </a:b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The regular incoming call module is designed to handle calls from non-members and new customers, while the cardholder customer module is designed to handle calls from existing customers who have a membership ID. </a:t>
            </a:r>
            <a:br>
              <a:rPr lang="en-US" b="0" i="0" dirty="0">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b="0" i="0" dirty="0">
                <a:effectLst/>
                <a:latin typeface="Calibri" panose="020F0502020204030204" pitchFamily="34" charset="0"/>
                <a:ea typeface="Calibri" panose="020F0502020204030204" pitchFamily="34" charset="0"/>
                <a:cs typeface="Calibri" panose="020F0502020204030204" pitchFamily="34" charset="0"/>
              </a:rPr>
              <a:t>This approach helps to ensure that each type of call is routed to the appropriate operator and given the appropriate level of priority based on the customer's needs.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8A860738-7A90-8E81-9D2E-8CE2F3E1E171}"/>
              </a:ext>
            </a:extLst>
          </p:cNvPr>
          <p:cNvSpPr>
            <a:spLocks noGrp="1"/>
          </p:cNvSpPr>
          <p:nvPr>
            <p:ph type="sldNum" sz="quarter" idx="12"/>
          </p:nvPr>
        </p:nvSpPr>
        <p:spPr/>
        <p:txBody>
          <a:bodyPr/>
          <a:lstStyle/>
          <a:p>
            <a:fld id="{60553ECD-7F6D-420D-93CA-D8D15EB427AC}" type="slidenum">
              <a:rPr lang="en-US" smtClean="0"/>
              <a:t>15</a:t>
            </a:fld>
            <a:endParaRPr lang="en-US"/>
          </a:p>
        </p:txBody>
      </p:sp>
    </p:spTree>
    <p:extLst>
      <p:ext uri="{BB962C8B-B14F-4D97-AF65-F5344CB8AC3E}">
        <p14:creationId xmlns:p14="http://schemas.microsoft.com/office/powerpoint/2010/main" val="9997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B40F-23CD-195B-EBE5-ABDD57E94277}"/>
              </a:ext>
            </a:extLst>
          </p:cNvPr>
          <p:cNvSpPr>
            <a:spLocks noGrp="1"/>
          </p:cNvSpPr>
          <p:nvPr>
            <p:ph type="title"/>
          </p:nvPr>
        </p:nvSpPr>
        <p:spPr>
          <a:xfrm>
            <a:off x="370633" y="465709"/>
            <a:ext cx="10863424" cy="587829"/>
          </a:xfrm>
        </p:spPr>
        <p:txBody>
          <a:bodyPr/>
          <a:lstStyle/>
          <a:p>
            <a:r>
              <a:rPr lang="en-IN" sz="2700" b="1" u="sng" dirty="0">
                <a:latin typeface="Calibri" panose="020F0502020204030204" pitchFamily="34" charset="0"/>
                <a:ea typeface="Calibri" panose="020F0502020204030204" pitchFamily="34" charset="0"/>
                <a:cs typeface="Calibri" panose="020F0502020204030204" pitchFamily="34" charset="0"/>
              </a:rPr>
              <a:t>EXPRESSION LOGIC:</a:t>
            </a:r>
          </a:p>
        </p:txBody>
      </p:sp>
      <p:pic>
        <p:nvPicPr>
          <p:cNvPr id="5" name="Content Placeholder 4" descr="Diagram&#10;&#10;Description automatically generated with medium confidence">
            <a:extLst>
              <a:ext uri="{FF2B5EF4-FFF2-40B4-BE49-F238E27FC236}">
                <a16:creationId xmlns:a16="http://schemas.microsoft.com/office/drawing/2014/main" id="{03BDCD87-CED2-4010-0E63-FF98052D3A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411" y="1512570"/>
            <a:ext cx="5196840" cy="3832860"/>
          </a:xfrm>
        </p:spPr>
      </p:pic>
      <p:cxnSp>
        <p:nvCxnSpPr>
          <p:cNvPr id="10" name="Straight Arrow Connector 9">
            <a:extLst>
              <a:ext uri="{FF2B5EF4-FFF2-40B4-BE49-F238E27FC236}">
                <a16:creationId xmlns:a16="http://schemas.microsoft.com/office/drawing/2014/main" id="{BCED592D-72AB-DAC7-446B-6013195C72AE}"/>
              </a:ext>
            </a:extLst>
          </p:cNvPr>
          <p:cNvCxnSpPr/>
          <p:nvPr/>
        </p:nvCxnSpPr>
        <p:spPr>
          <a:xfrm flipV="1">
            <a:off x="2118049" y="4320073"/>
            <a:ext cx="1595535" cy="10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E2C0702-8D2F-07DE-F03B-057510A0E763}"/>
              </a:ext>
            </a:extLst>
          </p:cNvPr>
          <p:cNvSpPr txBox="1"/>
          <p:nvPr/>
        </p:nvSpPr>
        <p:spPr>
          <a:xfrm>
            <a:off x="7492482" y="1512570"/>
            <a:ext cx="3349689" cy="1477328"/>
          </a:xfrm>
          <a:prstGeom prst="rect">
            <a:avLst/>
          </a:prstGeom>
          <a:noFill/>
        </p:spPr>
        <p:txBody>
          <a:bodyPr wrap="square" rtlCol="0">
            <a:spAutoFit/>
          </a:bodyPr>
          <a:lstStyle/>
          <a:p>
            <a:r>
              <a:rPr lang="en-IN" dirty="0"/>
              <a:t>Expression logic here we used in the decision module is</a:t>
            </a:r>
            <a:br>
              <a:rPr lang="en-IN" dirty="0"/>
            </a:br>
            <a:br>
              <a:rPr lang="en-IN" dirty="0"/>
            </a:br>
            <a:r>
              <a:rPr lang="en-US" b="1" dirty="0" err="1">
                <a:latin typeface="Calibri" panose="020F0502020204030204" pitchFamily="34" charset="0"/>
                <a:ea typeface="Calibri" panose="020F0502020204030204" pitchFamily="34" charset="0"/>
                <a:cs typeface="Calibri" panose="020F0502020204030204" pitchFamily="34" charset="0"/>
              </a:rPr>
              <a:t>att</a:t>
            </a:r>
            <a:r>
              <a:rPr lang="en-US" b="1" dirty="0">
                <a:latin typeface="Calibri" panose="020F0502020204030204" pitchFamily="34" charset="0"/>
                <a:ea typeface="Calibri" panose="020F0502020204030204" pitchFamily="34" charset="0"/>
                <a:cs typeface="Calibri" panose="020F0502020204030204" pitchFamily="34" charset="0"/>
              </a:rPr>
              <a:t> Call Type == 3  &amp;&amp; NR(Trunk line)/MR(Trunk line)   &gt;  0.75</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CF0FB1-B6EF-83E3-067D-9009149B7E30}"/>
              </a:ext>
            </a:extLst>
          </p:cNvPr>
          <p:cNvSpPr txBox="1"/>
          <p:nvPr/>
        </p:nvSpPr>
        <p:spPr>
          <a:xfrm>
            <a:off x="7492483" y="3196182"/>
            <a:ext cx="3620276" cy="2862322"/>
          </a:xfrm>
          <a:prstGeom prst="rect">
            <a:avLst/>
          </a:prstGeom>
          <a:noFill/>
        </p:spPr>
        <p:txBody>
          <a:bodyPr wrap="square" rtlCol="0">
            <a:spAutoFit/>
          </a:bodyPr>
          <a:lstStyle/>
          <a:p>
            <a:r>
              <a:rPr lang="en-IN" dirty="0"/>
              <a:t>And we have used this formula wherever the decision is made based on the selection.</a:t>
            </a:r>
            <a:br>
              <a:rPr lang="en-IN" dirty="0"/>
            </a:br>
            <a:br>
              <a:rPr lang="en-IN" dirty="0"/>
            </a:br>
            <a:r>
              <a:rPr lang="en-IN" dirty="0"/>
              <a:t>Why do we use this formula?</a:t>
            </a:r>
            <a:br>
              <a:rPr lang="en-IN" dirty="0"/>
            </a:br>
            <a:br>
              <a:rPr lang="en-IN" dirty="0"/>
            </a:br>
            <a:r>
              <a:rPr lang="en-IN" dirty="0"/>
              <a:t>If the trunk line is filled with 75% of Card Holder customers, then it automatically diverts the call to regular ones.</a:t>
            </a:r>
          </a:p>
        </p:txBody>
      </p:sp>
      <p:sp>
        <p:nvSpPr>
          <p:cNvPr id="3" name="Slide Number Placeholder 2">
            <a:extLst>
              <a:ext uri="{FF2B5EF4-FFF2-40B4-BE49-F238E27FC236}">
                <a16:creationId xmlns:a16="http://schemas.microsoft.com/office/drawing/2014/main" id="{AC73E034-F174-EFFB-9115-3118875C03E3}"/>
              </a:ext>
            </a:extLst>
          </p:cNvPr>
          <p:cNvSpPr>
            <a:spLocks noGrp="1"/>
          </p:cNvSpPr>
          <p:nvPr>
            <p:ph type="sldNum" sz="quarter" idx="12"/>
          </p:nvPr>
        </p:nvSpPr>
        <p:spPr/>
        <p:txBody>
          <a:bodyPr/>
          <a:lstStyle/>
          <a:p>
            <a:fld id="{60553ECD-7F6D-420D-93CA-D8D15EB427AC}" type="slidenum">
              <a:rPr lang="en-US" smtClean="0"/>
              <a:t>16</a:t>
            </a:fld>
            <a:endParaRPr lang="en-US"/>
          </a:p>
        </p:txBody>
      </p:sp>
    </p:spTree>
    <p:extLst>
      <p:ext uri="{BB962C8B-B14F-4D97-AF65-F5344CB8AC3E}">
        <p14:creationId xmlns:p14="http://schemas.microsoft.com/office/powerpoint/2010/main" val="51618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B40F-23CD-195B-EBE5-ABDD57E94277}"/>
              </a:ext>
            </a:extLst>
          </p:cNvPr>
          <p:cNvSpPr>
            <a:spLocks noGrp="1"/>
          </p:cNvSpPr>
          <p:nvPr>
            <p:ph type="title"/>
          </p:nvPr>
        </p:nvSpPr>
        <p:spPr>
          <a:xfrm>
            <a:off x="430138" y="291122"/>
            <a:ext cx="10879493" cy="840577"/>
          </a:xfrm>
        </p:spPr>
        <p:txBody>
          <a:bodyPr/>
          <a:lstStyle/>
          <a:p>
            <a:r>
              <a:rPr lang="en-IN" sz="2700" b="1" u="sng" dirty="0">
                <a:latin typeface="Calibri" panose="020F0502020204030204" pitchFamily="34" charset="0"/>
                <a:ea typeface="Calibri" panose="020F0502020204030204" pitchFamily="34" charset="0"/>
                <a:cs typeface="Calibri" panose="020F0502020204030204" pitchFamily="34" charset="0"/>
              </a:rPr>
              <a:t>EXPRESSION LOGIC CONT:</a:t>
            </a:r>
          </a:p>
        </p:txBody>
      </p:sp>
      <p:pic>
        <p:nvPicPr>
          <p:cNvPr id="7" name="Picture 6">
            <a:extLst>
              <a:ext uri="{FF2B5EF4-FFF2-40B4-BE49-F238E27FC236}">
                <a16:creationId xmlns:a16="http://schemas.microsoft.com/office/drawing/2014/main" id="{54829100-6502-4C94-A768-9E5D731A739A}"/>
              </a:ext>
            </a:extLst>
          </p:cNvPr>
          <p:cNvPicPr>
            <a:picLocks noChangeAspect="1"/>
          </p:cNvPicPr>
          <p:nvPr/>
        </p:nvPicPr>
        <p:blipFill rotWithShape="1">
          <a:blip r:embed="rId2">
            <a:extLst>
              <a:ext uri="{28A0092B-C50C-407E-A947-70E740481C1C}">
                <a14:useLocalDpi xmlns:a14="http://schemas.microsoft.com/office/drawing/2010/main" val="0"/>
              </a:ext>
            </a:extLst>
          </a:blip>
          <a:srcRect r="36543"/>
          <a:stretch/>
        </p:blipFill>
        <p:spPr>
          <a:xfrm>
            <a:off x="1000515" y="1306286"/>
            <a:ext cx="1999860" cy="4674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F98EF559-21E4-320D-0297-0535DB50F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914" y="1123190"/>
            <a:ext cx="1752600" cy="4549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E27E87F7-EAA1-14DD-A322-234C72405CAD}"/>
              </a:ext>
            </a:extLst>
          </p:cNvPr>
          <p:cNvSpPr txBox="1"/>
          <p:nvPr/>
        </p:nvSpPr>
        <p:spPr>
          <a:xfrm>
            <a:off x="6679487" y="1123190"/>
            <a:ext cx="4511998"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The expression modules are implemented to redirect trunk lines of card-holding customers, but only if their volume exceeds 75% of the total. </a:t>
            </a:r>
            <a:br>
              <a:rPr lang="en-US" dirty="0"/>
            </a:br>
            <a:endParaRPr lang="en-US" dirty="0"/>
          </a:p>
          <a:p>
            <a:pPr marL="285750" indent="-285750">
              <a:buFont typeface="Wingdings" panose="05000000000000000000" pitchFamily="2" charset="2"/>
              <a:buChar char="Ø"/>
            </a:pPr>
            <a:r>
              <a:rPr lang="en-US" dirty="0"/>
              <a:t>These modules are configured in an Excel file saved in CSV format. The file contains a total of 2093 entries, generated from </a:t>
            </a:r>
            <a:r>
              <a:rPr lang="en-US" dirty="0">
                <a:highlight>
                  <a:srgbClr val="00FFFF"/>
                </a:highlight>
              </a:rPr>
              <a:t>20 REPLICATIONS, </a:t>
            </a:r>
            <a:r>
              <a:rPr lang="en-US" dirty="0"/>
              <a:t>Each replication spans 10 days, with a 12-hour timeframe.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These entries reflect the diversion of trunk lines based on the specified criteria, ensuring efficient handling of customer calls and optimizing the overall system performance.</a:t>
            </a:r>
            <a:endParaRPr lang="en-IN" dirty="0"/>
          </a:p>
        </p:txBody>
      </p:sp>
      <p:sp>
        <p:nvSpPr>
          <p:cNvPr id="15" name="Slide Number Placeholder 14">
            <a:extLst>
              <a:ext uri="{FF2B5EF4-FFF2-40B4-BE49-F238E27FC236}">
                <a16:creationId xmlns:a16="http://schemas.microsoft.com/office/drawing/2014/main" id="{D8A75CF3-78D6-BD7E-F844-9730102A5484}"/>
              </a:ext>
            </a:extLst>
          </p:cNvPr>
          <p:cNvSpPr>
            <a:spLocks noGrp="1"/>
          </p:cNvSpPr>
          <p:nvPr>
            <p:ph type="sldNum" sz="quarter" idx="12"/>
          </p:nvPr>
        </p:nvSpPr>
        <p:spPr/>
        <p:txBody>
          <a:bodyPr/>
          <a:lstStyle/>
          <a:p>
            <a:fld id="{60553ECD-7F6D-420D-93CA-D8D15EB427AC}" type="slidenum">
              <a:rPr lang="en-US" smtClean="0"/>
              <a:t>17</a:t>
            </a:fld>
            <a:endParaRPr lang="en-US"/>
          </a:p>
        </p:txBody>
      </p:sp>
    </p:spTree>
    <p:extLst>
      <p:ext uri="{BB962C8B-B14F-4D97-AF65-F5344CB8AC3E}">
        <p14:creationId xmlns:p14="http://schemas.microsoft.com/office/powerpoint/2010/main" val="364947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A1F3-BD63-F7D2-72FC-6C05360CD0DF}"/>
              </a:ext>
            </a:extLst>
          </p:cNvPr>
          <p:cNvSpPr>
            <a:spLocks noGrp="1"/>
          </p:cNvSpPr>
          <p:nvPr>
            <p:ph type="title"/>
          </p:nvPr>
        </p:nvSpPr>
        <p:spPr>
          <a:xfrm>
            <a:off x="463390" y="578702"/>
            <a:ext cx="10900747" cy="40252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PROCESS MODULE AND EXIT SYSTEM</a:t>
            </a:r>
          </a:p>
        </p:txBody>
      </p:sp>
      <p:sp>
        <p:nvSpPr>
          <p:cNvPr id="6" name="TextBox 5">
            <a:extLst>
              <a:ext uri="{FF2B5EF4-FFF2-40B4-BE49-F238E27FC236}">
                <a16:creationId xmlns:a16="http://schemas.microsoft.com/office/drawing/2014/main" id="{0FD9BC36-23C7-0E8A-7F6A-979FE441937A}"/>
              </a:ext>
            </a:extLst>
          </p:cNvPr>
          <p:cNvSpPr txBox="1"/>
          <p:nvPr/>
        </p:nvSpPr>
        <p:spPr>
          <a:xfrm>
            <a:off x="6708711" y="1101012"/>
            <a:ext cx="4870061" cy="4985980"/>
          </a:xfrm>
          <a:prstGeom prst="rect">
            <a:avLst/>
          </a:prstGeom>
          <a:noFill/>
        </p:spPr>
        <p:txBody>
          <a:bodyPr wrap="square" rtlCol="0">
            <a:spAutoFit/>
          </a:bodyPr>
          <a:lstStyle/>
          <a:p>
            <a:pPr marL="285750" indent="-285750" algn="l">
              <a:buFont typeface="Wingdings" panose="05000000000000000000" pitchFamily="2" charset="2"/>
              <a:buChar char="v"/>
            </a:pPr>
            <a:r>
              <a:rPr lang="en-US" sz="1500" b="0" i="0" dirty="0">
                <a:effectLst/>
                <a:latin typeface="Calibri" panose="020F0502020204030204" pitchFamily="34" charset="0"/>
                <a:ea typeface="Calibri" panose="020F0502020204030204" pitchFamily="34" charset="0"/>
                <a:cs typeface="Calibri" panose="020F0502020204030204" pitchFamily="34" charset="0"/>
              </a:rPr>
              <a:t>Our system includes process modules that are responsible for meeting the needs of customers and ensuring their satisfaction. These modules work in conjunction with other modules in the system to provide a seamless and efficient customer service experience.</a:t>
            </a:r>
            <a:br>
              <a:rPr lang="en-US" sz="1500" b="0" i="0" dirty="0">
                <a:effectLst/>
                <a:latin typeface="Calibri" panose="020F0502020204030204" pitchFamily="34" charset="0"/>
                <a:ea typeface="Calibri" panose="020F0502020204030204" pitchFamily="34" charset="0"/>
                <a:cs typeface="Calibri" panose="020F0502020204030204" pitchFamily="34" charset="0"/>
              </a:rPr>
            </a:br>
            <a:endParaRPr lang="en-US" sz="15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r>
              <a:rPr lang="en-US" sz="1500" b="0" i="0" dirty="0">
                <a:effectLst/>
                <a:latin typeface="Calibri" panose="020F0502020204030204" pitchFamily="34" charset="0"/>
                <a:ea typeface="Calibri" panose="020F0502020204030204" pitchFamily="34" charset="0"/>
                <a:cs typeface="Calibri" panose="020F0502020204030204" pitchFamily="34" charset="0"/>
              </a:rPr>
              <a:t>Once a customer's needs have been identified and addressed, the system decides whether or not the customer's needs have been fully satisfied. If the customer is satisfied, the system will exit the call and complete the service request. </a:t>
            </a:r>
            <a:br>
              <a:rPr lang="en-US" sz="1500" b="0" i="0" dirty="0">
                <a:effectLst/>
                <a:latin typeface="Calibri" panose="020F0502020204030204" pitchFamily="34" charset="0"/>
                <a:ea typeface="Calibri" panose="020F0502020204030204" pitchFamily="34" charset="0"/>
                <a:cs typeface="Calibri" panose="020F0502020204030204" pitchFamily="34" charset="0"/>
              </a:rPr>
            </a:br>
            <a:endParaRPr lang="en-US" sz="15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r>
              <a:rPr lang="en-US" sz="1500" b="0" i="0" dirty="0">
                <a:effectLst/>
                <a:latin typeface="Calibri" panose="020F0502020204030204" pitchFamily="34" charset="0"/>
                <a:ea typeface="Calibri" panose="020F0502020204030204" pitchFamily="34" charset="0"/>
                <a:cs typeface="Calibri" panose="020F0502020204030204" pitchFamily="34" charset="0"/>
              </a:rPr>
              <a:t>If the customer's needs have not been fully satisfied, the call will be redirected to the appropriate module or operator to ensure that the customer's needs are fully met.</a:t>
            </a:r>
            <a:br>
              <a:rPr lang="en-US" sz="1500" b="0" i="0" dirty="0">
                <a:effectLst/>
                <a:latin typeface="Calibri" panose="020F0502020204030204" pitchFamily="34" charset="0"/>
                <a:ea typeface="Calibri" panose="020F0502020204030204" pitchFamily="34" charset="0"/>
                <a:cs typeface="Calibri" panose="020F0502020204030204" pitchFamily="34" charset="0"/>
              </a:rPr>
            </a:br>
            <a:endParaRPr lang="en-US" sz="15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r>
              <a:rPr lang="en-US" sz="1500" b="0" i="0" dirty="0">
                <a:effectLst/>
                <a:latin typeface="Calibri" panose="020F0502020204030204" pitchFamily="34" charset="0"/>
                <a:ea typeface="Calibri" panose="020F0502020204030204" pitchFamily="34" charset="0"/>
                <a:cs typeface="Calibri" panose="020F0502020204030204" pitchFamily="34" charset="0"/>
              </a:rPr>
              <a:t>By utilizing these process modules, we are able to ensure that our customers receive the highest quality service and support and that their needs are fully met.</a:t>
            </a:r>
          </a:p>
          <a:p>
            <a:endParaRPr lang="en-IN" dirty="0"/>
          </a:p>
        </p:txBody>
      </p:sp>
      <p:pic>
        <p:nvPicPr>
          <p:cNvPr id="8" name="Picture 7" descr="Diagram, schematic&#10;&#10;Description automatically generated">
            <a:extLst>
              <a:ext uri="{FF2B5EF4-FFF2-40B4-BE49-F238E27FC236}">
                <a16:creationId xmlns:a16="http://schemas.microsoft.com/office/drawing/2014/main" id="{2EA9D60E-CBDD-C640-2554-935864D4C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28" y="1101012"/>
            <a:ext cx="5570220" cy="468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a:extLst>
              <a:ext uri="{FF2B5EF4-FFF2-40B4-BE49-F238E27FC236}">
                <a16:creationId xmlns:a16="http://schemas.microsoft.com/office/drawing/2014/main" id="{D9C5ACA1-2145-1B43-7117-2EF0BE954198}"/>
              </a:ext>
            </a:extLst>
          </p:cNvPr>
          <p:cNvSpPr>
            <a:spLocks noGrp="1"/>
          </p:cNvSpPr>
          <p:nvPr>
            <p:ph type="sldNum" sz="quarter" idx="12"/>
          </p:nvPr>
        </p:nvSpPr>
        <p:spPr/>
        <p:txBody>
          <a:bodyPr/>
          <a:lstStyle/>
          <a:p>
            <a:fld id="{60553ECD-7F6D-420D-93CA-D8D15EB427AC}" type="slidenum">
              <a:rPr lang="en-US" smtClean="0"/>
              <a:t>18</a:t>
            </a:fld>
            <a:endParaRPr lang="en-US"/>
          </a:p>
        </p:txBody>
      </p:sp>
    </p:spTree>
    <p:extLst>
      <p:ext uri="{BB962C8B-B14F-4D97-AF65-F5344CB8AC3E}">
        <p14:creationId xmlns:p14="http://schemas.microsoft.com/office/powerpoint/2010/main" val="414490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A1F3-BD63-F7D2-72FC-6C05360CD0DF}"/>
              </a:ext>
            </a:extLst>
          </p:cNvPr>
          <p:cNvSpPr>
            <a:spLocks noGrp="1"/>
          </p:cNvSpPr>
          <p:nvPr>
            <p:ph type="title"/>
          </p:nvPr>
        </p:nvSpPr>
        <p:spPr>
          <a:xfrm>
            <a:off x="482600" y="567861"/>
            <a:ext cx="10900747" cy="40252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REPLICATION REPORT:</a:t>
            </a:r>
          </a:p>
        </p:txBody>
      </p:sp>
      <p:pic>
        <p:nvPicPr>
          <p:cNvPr id="7" name="Picture 6" descr="Graphical user interface, application&#10;&#10;Description automatically generated">
            <a:extLst>
              <a:ext uri="{FF2B5EF4-FFF2-40B4-BE49-F238E27FC236}">
                <a16:creationId xmlns:a16="http://schemas.microsoft.com/office/drawing/2014/main" id="{0032A75A-9E18-950A-B337-34C93AC5308F}"/>
              </a:ext>
            </a:extLst>
          </p:cNvPr>
          <p:cNvPicPr>
            <a:picLocks noChangeAspect="1"/>
          </p:cNvPicPr>
          <p:nvPr/>
        </p:nvPicPr>
        <p:blipFill rotWithShape="1">
          <a:blip r:embed="rId2">
            <a:extLst>
              <a:ext uri="{28A0092B-C50C-407E-A947-70E740481C1C}">
                <a14:useLocalDpi xmlns:a14="http://schemas.microsoft.com/office/drawing/2010/main" val="0"/>
              </a:ext>
            </a:extLst>
          </a:blip>
          <a:srcRect t="10628" r="23346"/>
          <a:stretch/>
        </p:blipFill>
        <p:spPr>
          <a:xfrm>
            <a:off x="482600" y="1055874"/>
            <a:ext cx="6042025" cy="3608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E401EC3-DF2A-194F-4187-CB159A49AF07}"/>
              </a:ext>
            </a:extLst>
          </p:cNvPr>
          <p:cNvSpPr txBox="1"/>
          <p:nvPr/>
        </p:nvSpPr>
        <p:spPr>
          <a:xfrm>
            <a:off x="254389" y="4896550"/>
            <a:ext cx="11683222"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 our simulation, we performed 20 replications. And it can be performed even more if it’s required. </a:t>
            </a:r>
            <a:r>
              <a:rPr lang="en-US" dirty="0">
                <a:latin typeface="Times New Roman" panose="02020603050405020304" pitchFamily="18" charset="0"/>
                <a:cs typeface="Times New Roman" panose="02020603050405020304" pitchFamily="18" charset="0"/>
              </a:rPr>
              <a:t>Multiple replications are often performed to account for variability and randomness within the system. By running the simulation model multiple times, researchers can gather statistical data and analyze the system's performance across different scenarios or input conditions</a:t>
            </a:r>
            <a:r>
              <a:rPr lang="en-US" dirty="0"/>
              <a:t>.</a:t>
            </a:r>
            <a:endParaRPr lang="en-IN" dirty="0"/>
          </a:p>
        </p:txBody>
      </p:sp>
      <p:pic>
        <p:nvPicPr>
          <p:cNvPr id="11" name="Picture 10" descr="A picture containing text&#10;&#10;Description automatically generated">
            <a:extLst>
              <a:ext uri="{FF2B5EF4-FFF2-40B4-BE49-F238E27FC236}">
                <a16:creationId xmlns:a16="http://schemas.microsoft.com/office/drawing/2014/main" id="{1CA19C25-6918-49C4-B52A-A2FAA380A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649" y="1055874"/>
            <a:ext cx="5121962" cy="3608925"/>
          </a:xfrm>
          <a:prstGeom prst="rect">
            <a:avLst/>
          </a:prstGeom>
        </p:spPr>
      </p:pic>
      <p:sp>
        <p:nvSpPr>
          <p:cNvPr id="14" name="Rectangle 13">
            <a:extLst>
              <a:ext uri="{FF2B5EF4-FFF2-40B4-BE49-F238E27FC236}">
                <a16:creationId xmlns:a16="http://schemas.microsoft.com/office/drawing/2014/main" id="{DEA07DB2-07D8-9E55-4D9C-60B59DD4C307}"/>
              </a:ext>
            </a:extLst>
          </p:cNvPr>
          <p:cNvSpPr/>
          <p:nvPr/>
        </p:nvSpPr>
        <p:spPr>
          <a:xfrm>
            <a:off x="6815649" y="2612571"/>
            <a:ext cx="3821249" cy="233266"/>
          </a:xfrm>
          <a:prstGeom prst="rect">
            <a:avLst/>
          </a:prstGeom>
          <a:no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F6B40AF3-4EA7-2E57-D1E9-6D9A8DFDEBF3}"/>
              </a:ext>
            </a:extLst>
          </p:cNvPr>
          <p:cNvSpPr/>
          <p:nvPr/>
        </p:nvSpPr>
        <p:spPr>
          <a:xfrm>
            <a:off x="6815649" y="3312367"/>
            <a:ext cx="3821249" cy="233266"/>
          </a:xfrm>
          <a:prstGeom prst="rect">
            <a:avLst/>
          </a:prstGeom>
          <a:no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Slide Number Placeholder 16">
            <a:extLst>
              <a:ext uri="{FF2B5EF4-FFF2-40B4-BE49-F238E27FC236}">
                <a16:creationId xmlns:a16="http://schemas.microsoft.com/office/drawing/2014/main" id="{E5605907-516D-F54E-B9DA-2D39580E4486}"/>
              </a:ext>
            </a:extLst>
          </p:cNvPr>
          <p:cNvSpPr>
            <a:spLocks noGrp="1"/>
          </p:cNvSpPr>
          <p:nvPr>
            <p:ph type="sldNum" sz="quarter" idx="12"/>
          </p:nvPr>
        </p:nvSpPr>
        <p:spPr/>
        <p:txBody>
          <a:bodyPr/>
          <a:lstStyle/>
          <a:p>
            <a:fld id="{60553ECD-7F6D-420D-93CA-D8D15EB427AC}" type="slidenum">
              <a:rPr lang="en-US" smtClean="0"/>
              <a:t>19</a:t>
            </a:fld>
            <a:endParaRPr lang="en-US"/>
          </a:p>
        </p:txBody>
      </p:sp>
    </p:spTree>
    <p:extLst>
      <p:ext uri="{BB962C8B-B14F-4D97-AF65-F5344CB8AC3E}">
        <p14:creationId xmlns:p14="http://schemas.microsoft.com/office/powerpoint/2010/main" val="11183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F212F9-5292-1404-554D-2BBB5BEA7BA6}"/>
              </a:ext>
            </a:extLst>
          </p:cNvPr>
          <p:cNvSpPr txBox="1"/>
          <p:nvPr/>
        </p:nvSpPr>
        <p:spPr>
          <a:xfrm>
            <a:off x="400050" y="494865"/>
            <a:ext cx="3152775" cy="369332"/>
          </a:xfrm>
          <a:prstGeom prst="rect">
            <a:avLst/>
          </a:prstGeom>
          <a:noFill/>
        </p:spPr>
        <p:txBody>
          <a:bodyPr wrap="square" rtlCol="0">
            <a:spAutoFit/>
          </a:bodyPr>
          <a:lstStyle/>
          <a:p>
            <a:r>
              <a:rPr lang="en-IN" b="1" u="sng" dirty="0"/>
              <a:t>INDEX</a:t>
            </a:r>
            <a:r>
              <a:rPr lang="en-IN" u="sng" dirty="0"/>
              <a:t>: </a:t>
            </a:r>
            <a:r>
              <a:rPr lang="en-IN" b="1" u="sng" dirty="0"/>
              <a:t>(REVISED)</a:t>
            </a:r>
          </a:p>
        </p:txBody>
      </p:sp>
      <p:sp>
        <p:nvSpPr>
          <p:cNvPr id="5" name="TextBox 4">
            <a:extLst>
              <a:ext uri="{FF2B5EF4-FFF2-40B4-BE49-F238E27FC236}">
                <a16:creationId xmlns:a16="http://schemas.microsoft.com/office/drawing/2014/main" id="{17761222-E707-1DC3-CDDF-A5DE1CC11E21}"/>
              </a:ext>
            </a:extLst>
          </p:cNvPr>
          <p:cNvSpPr txBox="1"/>
          <p:nvPr/>
        </p:nvSpPr>
        <p:spPr>
          <a:xfrm>
            <a:off x="634483" y="794266"/>
            <a:ext cx="10563614" cy="522431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MODELING OBJECTIVES</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MODELLING DETAILS &amp; ASSUMPTIONS</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INPUT DATA AND DISTRIBUTION</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INPUT DISTRIBUTION OF DATA</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MODEL EXPLANATION</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NOMENCLATURE  &amp; FLOW CHART</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APPROACH TOWARDS THE MODEL WITH POSSIBLE ANIMATIONS</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VERIFICATION</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ENTRY MODULE</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EXPRESSION LOGIC</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PROCESS MODULE AND EXIT SYSTEM</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REPLICATION REPORT</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VALIDATION AND OUTPUT ANALYSIS</a:t>
            </a:r>
          </a:p>
          <a:p>
            <a:pPr marL="342900" indent="-342900">
              <a:lnSpc>
                <a:spcPct val="150000"/>
              </a:lnSpc>
              <a:buFont typeface="Wingdings" panose="05000000000000000000" pitchFamily="2" charset="2"/>
              <a:buChar char="ü"/>
            </a:pPr>
            <a:r>
              <a:rPr lang="en-US" sz="1400" dirty="0">
                <a:latin typeface="Times New Roman" panose="02020603050405020304" pitchFamily="18" charset="0"/>
                <a:ea typeface="Calibri" panose="020F0502020204030204" pitchFamily="34" charset="0"/>
                <a:cs typeface="Times New Roman" panose="02020603050405020304" pitchFamily="18" charset="0"/>
              </a:rPr>
              <a:t>DOE ANALYSIS </a:t>
            </a:r>
          </a:p>
          <a:p>
            <a:pPr marL="342900" indent="-342900">
              <a:lnSpc>
                <a:spcPct val="150000"/>
              </a:lnSpc>
              <a:buFont typeface="Wingdings" panose="05000000000000000000" pitchFamily="2" charset="2"/>
              <a:buChar char="ü"/>
            </a:pPr>
            <a:r>
              <a:rPr lang="en-US" sz="1400">
                <a:latin typeface="Times New Roman" panose="02020603050405020304" pitchFamily="18" charset="0"/>
                <a:ea typeface="Calibri" panose="020F0502020204030204" pitchFamily="34" charset="0"/>
                <a:cs typeface="Times New Roman" panose="02020603050405020304" pitchFamily="18" charset="0"/>
              </a:rPr>
              <a:t>EXACT SUMMARY </a:t>
            </a:r>
            <a:r>
              <a:rPr lang="en-US" sz="1400" dirty="0">
                <a:latin typeface="Times New Roman" panose="02020603050405020304" pitchFamily="18" charset="0"/>
                <a:ea typeface="Calibri" panose="020F0502020204030204" pitchFamily="34" charset="0"/>
                <a:cs typeface="Times New Roman" panose="02020603050405020304" pitchFamily="18" charset="0"/>
              </a:rPr>
              <a:t>TIPS AND RECOMMENDATIONS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8A19F8B-D694-98C4-C3F8-9A21163AEEF7}"/>
              </a:ext>
            </a:extLst>
          </p:cNvPr>
          <p:cNvSpPr>
            <a:spLocks noGrp="1"/>
          </p:cNvSpPr>
          <p:nvPr>
            <p:ph type="sldNum" sz="quarter" idx="12"/>
          </p:nvPr>
        </p:nvSpPr>
        <p:spPr/>
        <p:txBody>
          <a:bodyPr/>
          <a:lstStyle/>
          <a:p>
            <a:fld id="{60553ECD-7F6D-420D-93CA-D8D15EB427AC}" type="slidenum">
              <a:rPr lang="en-US" smtClean="0"/>
              <a:t>2</a:t>
            </a:fld>
            <a:endParaRPr lang="en-US"/>
          </a:p>
        </p:txBody>
      </p:sp>
      <p:pic>
        <p:nvPicPr>
          <p:cNvPr id="6" name="Picture 5" descr="A picture containing text, bottle&#10;&#10;Description automatically generated">
            <a:extLst>
              <a:ext uri="{FF2B5EF4-FFF2-40B4-BE49-F238E27FC236}">
                <a16:creationId xmlns:a16="http://schemas.microsoft.com/office/drawing/2014/main" id="{2CCBFBC7-CBB0-8DDC-F5C7-5BB7604E5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725" y="794266"/>
            <a:ext cx="3324225" cy="1606034"/>
          </a:xfrm>
          <a:prstGeom prst="rect">
            <a:avLst/>
          </a:prstGeom>
        </p:spPr>
      </p:pic>
    </p:spTree>
    <p:extLst>
      <p:ext uri="{BB962C8B-B14F-4D97-AF65-F5344CB8AC3E}">
        <p14:creationId xmlns:p14="http://schemas.microsoft.com/office/powerpoint/2010/main" val="354626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482601" y="491509"/>
            <a:ext cx="7289800"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VALIDATION AND OUTPUT ANALYSIS:</a:t>
            </a:r>
          </a:p>
        </p:txBody>
      </p:sp>
      <p:sp>
        <p:nvSpPr>
          <p:cNvPr id="3" name="Content Placeholder 2">
            <a:extLst>
              <a:ext uri="{FF2B5EF4-FFF2-40B4-BE49-F238E27FC236}">
                <a16:creationId xmlns:a16="http://schemas.microsoft.com/office/drawing/2014/main" id="{217237CB-33BC-7F44-E853-472902E26461}"/>
              </a:ext>
            </a:extLst>
          </p:cNvPr>
          <p:cNvSpPr>
            <a:spLocks noGrp="1"/>
          </p:cNvSpPr>
          <p:nvPr>
            <p:ph idx="1"/>
          </p:nvPr>
        </p:nvSpPr>
        <p:spPr>
          <a:xfrm>
            <a:off x="482601" y="964863"/>
            <a:ext cx="4813299" cy="5025389"/>
          </a:xfrm>
        </p:spPr>
        <p:txBody>
          <a:bodyPr>
            <a:normAutofit fontScale="92500"/>
          </a:bodyPr>
          <a:lstStyle/>
          <a:p>
            <a:pPr marL="342900" indent="-34290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After running the model for the desired timeline, which includes 20 replications with a length of 10 days and 12 hours per day, the recorded value shows apex 4022 customers are handled with 50 Trunk lines. </a:t>
            </a:r>
          </a:p>
          <a:p>
            <a:pPr marL="342900" indent="-34290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This data reflects the cumulative number of customers who have completed their interactions and left the system according to the given data.</a:t>
            </a:r>
          </a:p>
          <a:p>
            <a:pPr marL="342900" indent="-34290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By analyzing this output data, we can gain insights into the efficiency and effectiveness of the system in handling customer requests. </a:t>
            </a:r>
          </a:p>
          <a:p>
            <a:pPr marL="342900" indent="-34290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The average number of customers exiting the process serves as a performance indicator, highlighting the rate at which customers are successfully served and concluding their interactions.</a:t>
            </a:r>
          </a:p>
          <a:p>
            <a:pPr marL="342900" indent="-34290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This information is valuable in assessing the system's ability to manage customer flow and minimize waiting times, ultimately contributing to an improved customer experience and potentially higher customer retention rates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E9CE980-5F14-4F98-3E5F-9942AA2E5194}"/>
              </a:ext>
            </a:extLst>
          </p:cNvPr>
          <p:cNvSpPr>
            <a:spLocks noGrp="1"/>
          </p:cNvSpPr>
          <p:nvPr>
            <p:ph type="sldNum" sz="quarter" idx="12"/>
          </p:nvPr>
        </p:nvSpPr>
        <p:spPr/>
        <p:txBody>
          <a:bodyPr/>
          <a:lstStyle/>
          <a:p>
            <a:fld id="{60553ECD-7F6D-420D-93CA-D8D15EB427AC}" type="slidenum">
              <a:rPr lang="en-US" smtClean="0"/>
              <a:t>20</a:t>
            </a:fld>
            <a:endParaRPr lang="en-US"/>
          </a:p>
        </p:txBody>
      </p:sp>
      <p:pic>
        <p:nvPicPr>
          <p:cNvPr id="11" name="Picture 10">
            <a:extLst>
              <a:ext uri="{FF2B5EF4-FFF2-40B4-BE49-F238E27FC236}">
                <a16:creationId xmlns:a16="http://schemas.microsoft.com/office/drawing/2014/main" id="{2CC005FB-C034-6EBE-BEAD-0EC0EF7F57B2}"/>
              </a:ext>
            </a:extLst>
          </p:cNvPr>
          <p:cNvPicPr>
            <a:picLocks noChangeAspect="1"/>
          </p:cNvPicPr>
          <p:nvPr/>
        </p:nvPicPr>
        <p:blipFill>
          <a:blip r:embed="rId2"/>
          <a:stretch>
            <a:fillRect/>
          </a:stretch>
        </p:blipFill>
        <p:spPr>
          <a:xfrm>
            <a:off x="5405199" y="964864"/>
            <a:ext cx="6431924" cy="4928271"/>
          </a:xfrm>
          <a:prstGeom prst="rect">
            <a:avLst/>
          </a:prstGeom>
        </p:spPr>
      </p:pic>
      <p:cxnSp>
        <p:nvCxnSpPr>
          <p:cNvPr id="6" name="Straight Arrow Connector 5">
            <a:extLst>
              <a:ext uri="{FF2B5EF4-FFF2-40B4-BE49-F238E27FC236}">
                <a16:creationId xmlns:a16="http://schemas.microsoft.com/office/drawing/2014/main" id="{69094B64-C49A-D555-3DFA-BEA1A76EB6AB}"/>
              </a:ext>
            </a:extLst>
          </p:cNvPr>
          <p:cNvCxnSpPr/>
          <p:nvPr/>
        </p:nvCxnSpPr>
        <p:spPr>
          <a:xfrm flipH="1" flipV="1">
            <a:off x="4635136" y="1707501"/>
            <a:ext cx="6994535" cy="344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55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426617" y="465709"/>
            <a:ext cx="7289800"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VALIDATION AND OUTPUT ANALYSIS:</a:t>
            </a:r>
          </a:p>
        </p:txBody>
      </p:sp>
      <p:sp>
        <p:nvSpPr>
          <p:cNvPr id="5" name="Slide Number Placeholder 4">
            <a:extLst>
              <a:ext uri="{FF2B5EF4-FFF2-40B4-BE49-F238E27FC236}">
                <a16:creationId xmlns:a16="http://schemas.microsoft.com/office/drawing/2014/main" id="{AE9CE980-5F14-4F98-3E5F-9942AA2E5194}"/>
              </a:ext>
            </a:extLst>
          </p:cNvPr>
          <p:cNvSpPr>
            <a:spLocks noGrp="1"/>
          </p:cNvSpPr>
          <p:nvPr>
            <p:ph type="sldNum" sz="quarter" idx="12"/>
          </p:nvPr>
        </p:nvSpPr>
        <p:spPr/>
        <p:txBody>
          <a:bodyPr/>
          <a:lstStyle/>
          <a:p>
            <a:fld id="{60553ECD-7F6D-420D-93CA-D8D15EB427AC}" type="slidenum">
              <a:rPr lang="en-US" smtClean="0"/>
              <a:t>21</a:t>
            </a:fld>
            <a:endParaRPr lang="en-US"/>
          </a:p>
        </p:txBody>
      </p:sp>
      <p:sp>
        <p:nvSpPr>
          <p:cNvPr id="10" name="TextBox 9">
            <a:extLst>
              <a:ext uri="{FF2B5EF4-FFF2-40B4-BE49-F238E27FC236}">
                <a16:creationId xmlns:a16="http://schemas.microsoft.com/office/drawing/2014/main" id="{FB2C92F8-224B-CDFB-7117-FAF86B140D84}"/>
              </a:ext>
            </a:extLst>
          </p:cNvPr>
          <p:cNvSpPr txBox="1"/>
          <p:nvPr/>
        </p:nvSpPr>
        <p:spPr>
          <a:xfrm>
            <a:off x="426616" y="3778898"/>
            <a:ext cx="11555108" cy="3139321"/>
          </a:xfrm>
          <a:prstGeom prst="rect">
            <a:avLst/>
          </a:prstGeom>
          <a:noFill/>
        </p:spPr>
        <p:txBody>
          <a:bodyPr wrap="square" rtlCol="0">
            <a:spAutoFit/>
          </a:bodyPr>
          <a:lstStyle/>
          <a:p>
            <a:br>
              <a:rPr lang="en-IN" dirty="0"/>
            </a:br>
            <a:r>
              <a:rPr lang="en-US" dirty="0"/>
              <a:t>Our simulation model takes into account customer preferences, particularly for cardholders who enter their IDs for verification. If the ID says “NO”, which means it’s a regular customer. As we get to know that “information request in Gold/ silver” is meant to be “YES”. This prioritization ensures that cardholders receive preferential treatment within the system. Where our Observation = Requested performed correctly.</a:t>
            </a:r>
          </a:p>
          <a:p>
            <a:endParaRPr lang="en-US" dirty="0"/>
          </a:p>
          <a:p>
            <a:r>
              <a:rPr lang="en-US" dirty="0"/>
              <a:t>By increasing the number of operators, we anticipate a reduction in customer wait times and improved overall customer satisfaction. This adjustment aims to address the identified issue and enhance the efficiency of the system.</a:t>
            </a:r>
            <a:br>
              <a:rPr lang="en-IN" dirty="0"/>
            </a:br>
            <a:br>
              <a:rPr lang="en-IN" dirty="0"/>
            </a:br>
            <a:endParaRPr lang="en-IN" dirty="0"/>
          </a:p>
        </p:txBody>
      </p:sp>
      <p:pic>
        <p:nvPicPr>
          <p:cNvPr id="12" name="Picture 11" descr="Table&#10;&#10;Description automatically generated">
            <a:extLst>
              <a:ext uri="{FF2B5EF4-FFF2-40B4-BE49-F238E27FC236}">
                <a16:creationId xmlns:a16="http://schemas.microsoft.com/office/drawing/2014/main" id="{83F64E0F-AF54-EFFC-3C18-AF1560F3D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17" y="974227"/>
            <a:ext cx="11464392" cy="3013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8CD6C0C8-8DA8-F613-046A-C03D36F86094}"/>
              </a:ext>
            </a:extLst>
          </p:cNvPr>
          <p:cNvSpPr/>
          <p:nvPr/>
        </p:nvSpPr>
        <p:spPr>
          <a:xfrm>
            <a:off x="335902" y="1548882"/>
            <a:ext cx="4851918" cy="1586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noFill/>
            </a:endParaRPr>
          </a:p>
        </p:txBody>
      </p:sp>
      <p:sp>
        <p:nvSpPr>
          <p:cNvPr id="3" name="Rectangle 2">
            <a:extLst>
              <a:ext uri="{FF2B5EF4-FFF2-40B4-BE49-F238E27FC236}">
                <a16:creationId xmlns:a16="http://schemas.microsoft.com/office/drawing/2014/main" id="{91FA76A7-83AB-CEA3-3652-AE171F36D0B5}"/>
              </a:ext>
            </a:extLst>
          </p:cNvPr>
          <p:cNvSpPr/>
          <p:nvPr/>
        </p:nvSpPr>
        <p:spPr>
          <a:xfrm>
            <a:off x="205273" y="2024259"/>
            <a:ext cx="6242180" cy="70912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rgbClr val="C00000"/>
                </a:solidFill>
              </a:ln>
              <a:solidFill>
                <a:srgbClr val="FF0000"/>
              </a:solidFill>
            </a:endParaRPr>
          </a:p>
        </p:txBody>
      </p:sp>
    </p:spTree>
    <p:extLst>
      <p:ext uri="{BB962C8B-B14F-4D97-AF65-F5344CB8AC3E}">
        <p14:creationId xmlns:p14="http://schemas.microsoft.com/office/powerpoint/2010/main" val="71250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426617" y="465709"/>
            <a:ext cx="7289800"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VALIDATION AND OUTPUT ANALYSIS:</a:t>
            </a:r>
          </a:p>
        </p:txBody>
      </p:sp>
      <p:sp>
        <p:nvSpPr>
          <p:cNvPr id="5" name="Slide Number Placeholder 4">
            <a:extLst>
              <a:ext uri="{FF2B5EF4-FFF2-40B4-BE49-F238E27FC236}">
                <a16:creationId xmlns:a16="http://schemas.microsoft.com/office/drawing/2014/main" id="{AE9CE980-5F14-4F98-3E5F-9942AA2E5194}"/>
              </a:ext>
            </a:extLst>
          </p:cNvPr>
          <p:cNvSpPr>
            <a:spLocks noGrp="1"/>
          </p:cNvSpPr>
          <p:nvPr>
            <p:ph type="sldNum" sz="quarter" idx="12"/>
          </p:nvPr>
        </p:nvSpPr>
        <p:spPr/>
        <p:txBody>
          <a:bodyPr/>
          <a:lstStyle/>
          <a:p>
            <a:fld id="{60553ECD-7F6D-420D-93CA-D8D15EB427AC}" type="slidenum">
              <a:rPr lang="en-US" smtClean="0"/>
              <a:t>22</a:t>
            </a:fld>
            <a:endParaRPr lang="en-US"/>
          </a:p>
        </p:txBody>
      </p:sp>
      <p:sp>
        <p:nvSpPr>
          <p:cNvPr id="10" name="TextBox 9">
            <a:extLst>
              <a:ext uri="{FF2B5EF4-FFF2-40B4-BE49-F238E27FC236}">
                <a16:creationId xmlns:a16="http://schemas.microsoft.com/office/drawing/2014/main" id="{FB2C92F8-224B-CDFB-7117-FAF86B140D84}"/>
              </a:ext>
            </a:extLst>
          </p:cNvPr>
          <p:cNvSpPr txBox="1"/>
          <p:nvPr/>
        </p:nvSpPr>
        <p:spPr>
          <a:xfrm>
            <a:off x="426616" y="3722914"/>
            <a:ext cx="11464393" cy="2862322"/>
          </a:xfrm>
          <a:prstGeom prst="rect">
            <a:avLst/>
          </a:prstGeom>
          <a:noFill/>
        </p:spPr>
        <p:txBody>
          <a:bodyPr wrap="square" rtlCol="0">
            <a:spAutoFit/>
          </a:bodyPr>
          <a:lstStyle/>
          <a:p>
            <a:pPr marL="285750" indent="-285750">
              <a:buFont typeface="Wingdings" panose="05000000000000000000" pitchFamily="2" charset="2"/>
              <a:buChar char="Ø"/>
            </a:pPr>
            <a:br>
              <a:rPr lang="en-IN" dirty="0"/>
            </a:br>
            <a:br>
              <a:rPr lang="en-IN" dirty="0"/>
            </a:br>
            <a:br>
              <a:rPr lang="en-IN" dirty="0"/>
            </a:br>
            <a:endParaRPr lang="en-IN" dirty="0"/>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After running the simulation in Arena for 20 replications, we obtain a 95% confidence interval. This indicates that we are 95% confident that the true average waiting time for 50 trunk lines and 15 staff members, where customers are prioritized based on Gold, Silver, and regular categories, falls within the range provided by the simulation results.</a:t>
            </a: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proves that Validation is good enough for the representation of the actual model.</a:t>
            </a: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CD6C0C8-8DA8-F613-046A-C03D36F86094}"/>
              </a:ext>
            </a:extLst>
          </p:cNvPr>
          <p:cNvSpPr/>
          <p:nvPr/>
        </p:nvSpPr>
        <p:spPr>
          <a:xfrm>
            <a:off x="335902" y="1548882"/>
            <a:ext cx="4851918" cy="1586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noFill/>
            </a:endParaRPr>
          </a:p>
        </p:txBody>
      </p:sp>
      <p:pic>
        <p:nvPicPr>
          <p:cNvPr id="4" name="Picture 3">
            <a:extLst>
              <a:ext uri="{FF2B5EF4-FFF2-40B4-BE49-F238E27FC236}">
                <a16:creationId xmlns:a16="http://schemas.microsoft.com/office/drawing/2014/main" id="{2B954A80-18A3-6FD5-3431-2DD32DDC6506}"/>
              </a:ext>
            </a:extLst>
          </p:cNvPr>
          <p:cNvPicPr>
            <a:picLocks noChangeAspect="1"/>
          </p:cNvPicPr>
          <p:nvPr/>
        </p:nvPicPr>
        <p:blipFill>
          <a:blip r:embed="rId2"/>
          <a:stretch>
            <a:fillRect/>
          </a:stretch>
        </p:blipFill>
        <p:spPr>
          <a:xfrm>
            <a:off x="426616" y="877562"/>
            <a:ext cx="11103429" cy="3787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49BD19C2-DD19-0FE0-63A0-4882EEEA02DE}"/>
              </a:ext>
            </a:extLst>
          </p:cNvPr>
          <p:cNvSpPr/>
          <p:nvPr/>
        </p:nvSpPr>
        <p:spPr>
          <a:xfrm>
            <a:off x="10142376" y="671635"/>
            <a:ext cx="1838130" cy="4226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endParaRPr>
          </a:p>
        </p:txBody>
      </p:sp>
    </p:spTree>
    <p:extLst>
      <p:ext uri="{BB962C8B-B14F-4D97-AF65-F5344CB8AC3E}">
        <p14:creationId xmlns:p14="http://schemas.microsoft.com/office/powerpoint/2010/main" val="357269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426616" y="465709"/>
            <a:ext cx="7289800"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DOE ANALYSIS:</a:t>
            </a:r>
          </a:p>
        </p:txBody>
      </p:sp>
      <p:sp>
        <p:nvSpPr>
          <p:cNvPr id="6" name="TextBox 5">
            <a:extLst>
              <a:ext uri="{FF2B5EF4-FFF2-40B4-BE49-F238E27FC236}">
                <a16:creationId xmlns:a16="http://schemas.microsoft.com/office/drawing/2014/main" id="{8FB44755-C332-1A48-2783-6F47B777B62F}"/>
              </a:ext>
            </a:extLst>
          </p:cNvPr>
          <p:cNvSpPr txBox="1"/>
          <p:nvPr/>
        </p:nvSpPr>
        <p:spPr>
          <a:xfrm>
            <a:off x="604515" y="2341984"/>
            <a:ext cx="11025155" cy="646331"/>
          </a:xfrm>
          <a:prstGeom prst="rect">
            <a:avLst/>
          </a:prstGeom>
          <a:noFill/>
        </p:spPr>
        <p:txBody>
          <a:bodyPr wrap="square">
            <a:spAutoFit/>
          </a:bodyPr>
          <a:lstStyle/>
          <a:p>
            <a:pPr marL="0" indent="0">
              <a:buNone/>
            </a:pPr>
            <a:r>
              <a:rPr lang="en-US" kern="100" dirty="0">
                <a:latin typeface="Times New Roman" panose="02020603050405020304" pitchFamily="18" charset="0"/>
                <a:cs typeface="Times New Roman" panose="02020603050405020304" pitchFamily="18" charset="0"/>
              </a:rPr>
              <a:t>We performed the DOE analysis using PAN by considering 2 crucial factors i.e. number of operators for regular, silver, and gold customers and available trunk lines. This was conducted to check their significance to our model.</a:t>
            </a:r>
          </a:p>
        </p:txBody>
      </p:sp>
      <p:pic>
        <p:nvPicPr>
          <p:cNvPr id="7" name="Picture 6">
            <a:extLst>
              <a:ext uri="{FF2B5EF4-FFF2-40B4-BE49-F238E27FC236}">
                <a16:creationId xmlns:a16="http://schemas.microsoft.com/office/drawing/2014/main" id="{A6654ADB-ACB1-AE48-ABA0-84A93DBF2F5F}"/>
              </a:ext>
            </a:extLst>
          </p:cNvPr>
          <p:cNvPicPr>
            <a:picLocks noChangeAspect="1"/>
          </p:cNvPicPr>
          <p:nvPr/>
        </p:nvPicPr>
        <p:blipFill>
          <a:blip r:embed="rId2"/>
          <a:stretch>
            <a:fillRect/>
          </a:stretch>
        </p:blipFill>
        <p:spPr>
          <a:xfrm>
            <a:off x="3078529" y="2971563"/>
            <a:ext cx="6184231" cy="3272020"/>
          </a:xfrm>
          <a:prstGeom prst="rect">
            <a:avLst/>
          </a:prstGeom>
        </p:spPr>
      </p:pic>
      <p:sp>
        <p:nvSpPr>
          <p:cNvPr id="3" name="Slide Number Placeholder 2">
            <a:extLst>
              <a:ext uri="{FF2B5EF4-FFF2-40B4-BE49-F238E27FC236}">
                <a16:creationId xmlns:a16="http://schemas.microsoft.com/office/drawing/2014/main" id="{553A1CAC-9966-A339-EEBF-1789BDA59350}"/>
              </a:ext>
            </a:extLst>
          </p:cNvPr>
          <p:cNvSpPr>
            <a:spLocks noGrp="1"/>
          </p:cNvSpPr>
          <p:nvPr>
            <p:ph type="sldNum" sz="quarter" idx="12"/>
          </p:nvPr>
        </p:nvSpPr>
        <p:spPr/>
        <p:txBody>
          <a:bodyPr/>
          <a:lstStyle/>
          <a:p>
            <a:fld id="{60553ECD-7F6D-420D-93CA-D8D15EB427AC}" type="slidenum">
              <a:rPr lang="en-US" smtClean="0"/>
              <a:t>23</a:t>
            </a:fld>
            <a:endParaRPr lang="en-US"/>
          </a:p>
        </p:txBody>
      </p:sp>
      <p:sp>
        <p:nvSpPr>
          <p:cNvPr id="4" name="TextBox 3">
            <a:extLst>
              <a:ext uri="{FF2B5EF4-FFF2-40B4-BE49-F238E27FC236}">
                <a16:creationId xmlns:a16="http://schemas.microsoft.com/office/drawing/2014/main" id="{186002D6-FF9E-9A84-FEE4-B0B56CC832A5}"/>
              </a:ext>
            </a:extLst>
          </p:cNvPr>
          <p:cNvSpPr txBox="1"/>
          <p:nvPr/>
        </p:nvSpPr>
        <p:spPr>
          <a:xfrm>
            <a:off x="407955" y="850055"/>
            <a:ext cx="11025155" cy="1415772"/>
          </a:xfrm>
          <a:prstGeom prst="rect">
            <a:avLst/>
          </a:prstGeom>
          <a:noFill/>
        </p:spPr>
        <p:txBody>
          <a:bodyPr wrap="square" rtlCol="0">
            <a:spAutoFit/>
          </a:bodyPr>
          <a:lstStyle/>
          <a:p>
            <a:r>
              <a:rPr lang="en-IN" b="1" dirty="0"/>
              <a:t>What is DOE, and why do we use it?</a:t>
            </a:r>
            <a:br>
              <a:rPr lang="en-IN" dirty="0"/>
            </a:br>
            <a:r>
              <a:rPr lang="en-IN"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Design of Experiments (DOE) is a powerful technique used to optimize processes and systems by systematically varying input factors and analyzing their impact on the output. In the context of Arena simulation software, DOE can be applied to analyze and improve the performance of simulation models. Here's how you can implement DOE in Arena.</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00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442685" y="511877"/>
            <a:ext cx="7289800"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DOE ANALYSIS CONT (COST RECOMMENDATION):</a:t>
            </a:r>
          </a:p>
        </p:txBody>
      </p:sp>
      <p:sp>
        <p:nvSpPr>
          <p:cNvPr id="4" name="TextBox 3">
            <a:extLst>
              <a:ext uri="{FF2B5EF4-FFF2-40B4-BE49-F238E27FC236}">
                <a16:creationId xmlns:a16="http://schemas.microsoft.com/office/drawing/2014/main" id="{96D41DF1-C8CE-D3A7-321D-6B8C7B6E6449}"/>
              </a:ext>
            </a:extLst>
          </p:cNvPr>
          <p:cNvSpPr txBox="1"/>
          <p:nvPr/>
        </p:nvSpPr>
        <p:spPr>
          <a:xfrm>
            <a:off x="442685" y="923730"/>
            <a:ext cx="11150602" cy="2664512"/>
          </a:xfrm>
          <a:prstGeom prst="rect">
            <a:avLst/>
          </a:prstGeom>
          <a:noFill/>
        </p:spPr>
        <p:txBody>
          <a:bodyPr wrap="square">
            <a:spAutoFit/>
          </a:bodyPr>
          <a:lstStyle/>
          <a:p>
            <a:pPr marL="0" indent="0">
              <a:buNone/>
            </a:pPr>
            <a:r>
              <a:rPr lang="en-US" sz="1800" dirty="0">
                <a:effectLst/>
                <a:latin typeface="Times New Roman" panose="02020603050405020304" pitchFamily="18" charset="0"/>
                <a:ea typeface="Times New Roman" panose="02020603050405020304" pitchFamily="18" charset="0"/>
              </a:rPr>
              <a:t>Here, the main aim is to limit the number of operators through type and shift patterns along with the trunk lines.</a:t>
            </a:r>
          </a:p>
          <a:p>
            <a:pPr marL="617220" lvl="1" indent="-342900">
              <a:lnSpc>
                <a:spcPct val="107000"/>
              </a:lnSpc>
              <a:spcBef>
                <a:spcPts val="0"/>
              </a:spcBef>
              <a:buFont typeface="Symbol" panose="05050102010706020507" pitchFamily="18" charset="2"/>
              <a:buChar char=""/>
            </a:pP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Number of regular operators x2,…, x5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Bef>
                <a:spcPts val="0"/>
              </a:spcBef>
              <a:buFont typeface="Symbol" panose="05050102010706020507" pitchFamily="18" charset="2"/>
              <a:buChar char=""/>
            </a:pP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Number of Silver operators x6, x7,…,x10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Bef>
                <a:spcPts val="0"/>
              </a:spcBef>
              <a:spcAft>
                <a:spcPts val="800"/>
              </a:spcAft>
              <a:buFont typeface="Symbol" panose="05050102010706020507" pitchFamily="18" charset="2"/>
              <a:buChar char=""/>
            </a:pP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Number of gold operators x11, x12,..,x15</a:t>
            </a:r>
          </a:p>
          <a:p>
            <a:pPr marL="274320" lvl="1">
              <a:lnSpc>
                <a:spcPct val="107000"/>
              </a:lnSpc>
              <a:spcAft>
                <a:spcPts val="800"/>
              </a:spcAft>
            </a:pPr>
            <a:b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After conducting our analysis, we have formulated schedules for operators that aim to minimize costs and effectively cater to customer demands based on shifts and hours.</a:t>
            </a:r>
          </a:p>
          <a:p>
            <a:pPr marL="274320" lvl="1">
              <a:lnSpc>
                <a:spcPct val="107000"/>
              </a:lnSpc>
              <a:spcAft>
                <a:spcPts val="800"/>
              </a:spcAft>
            </a:pP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Considering the customer activity distribution observed in Minitab, where a significant number of customers are present between 11 AM and 2 PM, we have devised tailored schedules for regular, gold, and silver customers.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903" y="3752305"/>
            <a:ext cx="8989157" cy="20233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id="{4D9A45DA-E848-3BCA-2C92-FD7765EDD6A0}"/>
              </a:ext>
            </a:extLst>
          </p:cNvPr>
          <p:cNvSpPr>
            <a:spLocks noGrp="1"/>
          </p:cNvSpPr>
          <p:nvPr>
            <p:ph type="sldNum" sz="quarter" idx="12"/>
          </p:nvPr>
        </p:nvSpPr>
        <p:spPr/>
        <p:txBody>
          <a:bodyPr/>
          <a:lstStyle/>
          <a:p>
            <a:fld id="{60553ECD-7F6D-420D-93CA-D8D15EB427AC}" type="slidenum">
              <a:rPr lang="en-US" smtClean="0"/>
              <a:t>24</a:t>
            </a:fld>
            <a:endParaRPr lang="en-US"/>
          </a:p>
        </p:txBody>
      </p:sp>
      <p:cxnSp>
        <p:nvCxnSpPr>
          <p:cNvPr id="8" name="Straight Arrow Connector 7">
            <a:extLst>
              <a:ext uri="{FF2B5EF4-FFF2-40B4-BE49-F238E27FC236}">
                <a16:creationId xmlns:a16="http://schemas.microsoft.com/office/drawing/2014/main" id="{51443E4E-1AF4-4922-6F20-46290B06EC1D}"/>
              </a:ext>
            </a:extLst>
          </p:cNvPr>
          <p:cNvCxnSpPr/>
          <p:nvPr/>
        </p:nvCxnSpPr>
        <p:spPr>
          <a:xfrm flipV="1">
            <a:off x="7732485" y="4646645"/>
            <a:ext cx="2867091" cy="410547"/>
          </a:xfrm>
          <a:prstGeom prst="straightConnector1">
            <a:avLst/>
          </a:prstGeom>
          <a:ln>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4264ED-1A38-8AAD-339A-2F32D27EE1E0}"/>
              </a:ext>
            </a:extLst>
          </p:cNvPr>
          <p:cNvSpPr txBox="1"/>
          <p:nvPr/>
        </p:nvSpPr>
        <p:spPr>
          <a:xfrm>
            <a:off x="10121844" y="4385035"/>
            <a:ext cx="1735494" cy="261610"/>
          </a:xfrm>
          <a:prstGeom prst="rect">
            <a:avLst/>
          </a:prstGeom>
          <a:noFill/>
        </p:spPr>
        <p:txBody>
          <a:bodyPr wrap="square" rtlCol="0">
            <a:spAutoFit/>
          </a:bodyPr>
          <a:lstStyle/>
          <a:p>
            <a:r>
              <a:rPr lang="en-IN" sz="1100" b="1" dirty="0"/>
              <a:t>NO. OF OPERATORS</a:t>
            </a:r>
          </a:p>
        </p:txBody>
      </p:sp>
    </p:spTree>
    <p:extLst>
      <p:ext uri="{BB962C8B-B14F-4D97-AF65-F5344CB8AC3E}">
        <p14:creationId xmlns:p14="http://schemas.microsoft.com/office/powerpoint/2010/main" val="771639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482600" y="477416"/>
            <a:ext cx="7289800"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DOE ANALYSIS CONT (COST RECOMMENDATION):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500" y="2593909"/>
            <a:ext cx="7451946" cy="1651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49" y="4439559"/>
            <a:ext cx="7451946" cy="1766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8F679B7D-F625-73C7-FE17-6683DED82FC2}"/>
              </a:ext>
            </a:extLst>
          </p:cNvPr>
          <p:cNvSpPr txBox="1"/>
          <p:nvPr/>
        </p:nvSpPr>
        <p:spPr>
          <a:xfrm>
            <a:off x="470003" y="889269"/>
            <a:ext cx="11364685" cy="295465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By considering various scenarios and running multiple replications, we have been able to assess the impact of different cost factors and identify the most efficient configuration. This approach ensures that the cost system is robust and capable of delivering optimal results consistently.</a:t>
            </a:r>
            <a:br>
              <a:rPr lang="en-US" sz="1600" dirty="0">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The utilization of multiple replications has allowed us to capture the inherent variability and randomness in the system, providing a comprehensive understanding of its behavior and performance. </a:t>
            </a:r>
          </a:p>
          <a:p>
            <a:endParaRPr lang="en-US" dirty="0"/>
          </a:p>
          <a:p>
            <a:endParaRPr lang="en-US" dirty="0"/>
          </a:p>
          <a:p>
            <a:endParaRPr lang="en-US" dirty="0"/>
          </a:p>
          <a:p>
            <a:endParaRPr lang="en-US" dirty="0"/>
          </a:p>
          <a:p>
            <a:endParaRPr lang="en-IN" dirty="0"/>
          </a:p>
        </p:txBody>
      </p:sp>
      <p:sp>
        <p:nvSpPr>
          <p:cNvPr id="7" name="TextBox 6">
            <a:extLst>
              <a:ext uri="{FF2B5EF4-FFF2-40B4-BE49-F238E27FC236}">
                <a16:creationId xmlns:a16="http://schemas.microsoft.com/office/drawing/2014/main" id="{25DD07FC-94C1-ABAE-4BC5-CD5276DDB49C}"/>
              </a:ext>
            </a:extLst>
          </p:cNvPr>
          <p:cNvSpPr txBox="1"/>
          <p:nvPr/>
        </p:nvSpPr>
        <p:spPr>
          <a:xfrm>
            <a:off x="535316" y="2603238"/>
            <a:ext cx="3495507"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This analysis has enabled us to make informed decisions and implement a cost system that maximizes efficiency and minimizes expenses.</a:t>
            </a: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66D61A-E708-B74C-55E7-99872CD4904F}"/>
              </a:ext>
            </a:extLst>
          </p:cNvPr>
          <p:cNvSpPr>
            <a:spLocks noGrp="1"/>
          </p:cNvSpPr>
          <p:nvPr>
            <p:ph type="sldNum" sz="quarter" idx="12"/>
          </p:nvPr>
        </p:nvSpPr>
        <p:spPr/>
        <p:txBody>
          <a:bodyPr/>
          <a:lstStyle/>
          <a:p>
            <a:fld id="{60553ECD-7F6D-420D-93CA-D8D15EB427AC}" type="slidenum">
              <a:rPr lang="en-US" smtClean="0"/>
              <a:t>25</a:t>
            </a:fld>
            <a:endParaRPr lang="en-US"/>
          </a:p>
        </p:txBody>
      </p:sp>
    </p:spTree>
    <p:extLst>
      <p:ext uri="{BB962C8B-B14F-4D97-AF65-F5344CB8AC3E}">
        <p14:creationId xmlns:p14="http://schemas.microsoft.com/office/powerpoint/2010/main" val="947936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329681" y="465709"/>
            <a:ext cx="7386735" cy="411853"/>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EXACT SUMMARY TIPS AND RECOMMENDATIONS :</a:t>
            </a:r>
          </a:p>
        </p:txBody>
      </p:sp>
      <p:sp>
        <p:nvSpPr>
          <p:cNvPr id="5" name="TextBox 4">
            <a:extLst>
              <a:ext uri="{FF2B5EF4-FFF2-40B4-BE49-F238E27FC236}">
                <a16:creationId xmlns:a16="http://schemas.microsoft.com/office/drawing/2014/main" id="{758D5CE0-8071-869A-1289-D32CB3BC125E}"/>
              </a:ext>
            </a:extLst>
          </p:cNvPr>
          <p:cNvSpPr txBox="1"/>
          <p:nvPr/>
        </p:nvSpPr>
        <p:spPr>
          <a:xfrm>
            <a:off x="329681" y="877562"/>
            <a:ext cx="11532638" cy="5262979"/>
          </a:xfrm>
          <a:prstGeom prst="rect">
            <a:avLst/>
          </a:prstGeom>
          <a:noFill/>
        </p:spPr>
        <p:txBody>
          <a:bodyPr wrap="square">
            <a:spAutoFit/>
          </a:bodyPr>
          <a:lstStyle/>
          <a:p>
            <a:pPr algn="l">
              <a:buFont typeface="+mj-lt"/>
              <a:buAutoNum type="arabicPeriod"/>
            </a:pPr>
            <a:r>
              <a:rPr lang="en-US" sz="1600" b="1" i="0" dirty="0">
                <a:effectLst/>
                <a:latin typeface="Times New Roman" panose="02020603050405020304" pitchFamily="18" charset="0"/>
                <a:ea typeface="Calibri" panose="020F0502020204030204" pitchFamily="34" charset="0"/>
                <a:cs typeface="Times New Roman" panose="02020603050405020304" pitchFamily="18" charset="0"/>
              </a:rPr>
              <a:t>Number of Trunk Lines: </a:t>
            </a:r>
            <a:r>
              <a:rPr lang="en-US" sz="1600" i="0" dirty="0">
                <a:effectLst/>
                <a:latin typeface="Times New Roman" panose="02020603050405020304" pitchFamily="18" charset="0"/>
                <a:ea typeface="Calibri" panose="020F0502020204030204" pitchFamily="34" charset="0"/>
                <a:cs typeface="Times New Roman" panose="02020603050405020304" pitchFamily="18" charset="0"/>
              </a:rPr>
              <a:t>Considering an average daily call volume of approximately 4000 calls, our current configuration of 50 trunk lines is insufficient to effectively handle customer demands based on their schedules. Consequently, a substantial number of customers are experiencing lengthy wait times in the queue.</a:t>
            </a:r>
          </a:p>
          <a:p>
            <a:pPr algn="l">
              <a:buFont typeface="+mj-lt"/>
              <a:buAutoNum type="arabicPeriod"/>
            </a:pP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1600" b="1" i="0" dirty="0">
                <a:effectLst/>
                <a:latin typeface="Times New Roman" panose="02020603050405020304" pitchFamily="18" charset="0"/>
                <a:ea typeface="Calibri" panose="020F0502020204030204" pitchFamily="34" charset="0"/>
                <a:cs typeface="Times New Roman" panose="02020603050405020304" pitchFamily="18" charset="0"/>
              </a:rPr>
              <a:t>Customer Priority: </a:t>
            </a:r>
            <a:r>
              <a:rPr lang="en-US" sz="1600" dirty="0">
                <a:latin typeface="Times New Roman" panose="02020603050405020304" pitchFamily="18" charset="0"/>
                <a:ea typeface="Calibri" panose="020F0502020204030204" pitchFamily="34" charset="0"/>
                <a:cs typeface="Times New Roman" panose="02020603050405020304" pitchFamily="18" charset="0"/>
              </a:rPr>
              <a:t>G</a:t>
            </a:r>
            <a:r>
              <a:rPr lang="en-US" sz="1600" b="0" i="0" dirty="0">
                <a:effectLst/>
                <a:latin typeface="Times New Roman" panose="02020603050405020304" pitchFamily="18" charset="0"/>
                <a:ea typeface="Calibri" panose="020F0502020204030204" pitchFamily="34" charset="0"/>
                <a:cs typeface="Times New Roman" panose="02020603050405020304" pitchFamily="18" charset="0"/>
              </a:rPr>
              <a:t>old and silver customers are given priority over regular customers, resulting in longer wait times for regular customers. Consider discussing the impact of this on overall customer satisfaction and the potential benefits of providing some level of priority to new/regular customers as well.</a:t>
            </a:r>
            <a:br>
              <a:rPr lang="en-US" sz="1600" b="0" i="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1600" b="1" i="0" dirty="0">
                <a:effectLst/>
                <a:latin typeface="Times New Roman" panose="02020603050405020304" pitchFamily="18" charset="0"/>
                <a:ea typeface="Calibri" panose="020F0502020204030204" pitchFamily="34" charset="0"/>
                <a:cs typeface="Times New Roman" panose="02020603050405020304" pitchFamily="18" charset="0"/>
              </a:rPr>
              <a:t>Operator Pool Rate: </a:t>
            </a:r>
            <a:r>
              <a:rPr lang="en-US" sz="1600" dirty="0">
                <a:latin typeface="Times New Roman" panose="02020603050405020304" pitchFamily="18" charset="0"/>
                <a:ea typeface="Calibri" panose="020F0502020204030204" pitchFamily="34" charset="0"/>
                <a:cs typeface="Times New Roman" panose="02020603050405020304" pitchFamily="18" charset="0"/>
              </a:rPr>
              <a:t>I</a:t>
            </a:r>
            <a:r>
              <a:rPr lang="en-US" sz="1600" b="0" i="0" dirty="0">
                <a:effectLst/>
                <a:latin typeface="Times New Roman" panose="02020603050405020304" pitchFamily="18" charset="0"/>
                <a:ea typeface="Calibri" panose="020F0502020204030204" pitchFamily="34" charset="0"/>
                <a:cs typeface="Times New Roman" panose="02020603050405020304" pitchFamily="18" charset="0"/>
              </a:rPr>
              <a:t>ncreasing the operator pool rate for different types of customers could improve call attending rate efficiency. Consider providing more detail about how this rate is currently determined and how it could be increased. You could also discuss potential trade-offs between increasing the operator pool rate and other factors, such as cost or operator availability.</a:t>
            </a:r>
            <a:br>
              <a:rPr lang="en-US" sz="1600" b="0" i="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1600" b="1" i="0" dirty="0">
                <a:effectLst/>
                <a:latin typeface="Times New Roman" panose="02020603050405020304" pitchFamily="18" charset="0"/>
                <a:ea typeface="Calibri" panose="020F0502020204030204" pitchFamily="34" charset="0"/>
                <a:cs typeface="Times New Roman" panose="02020603050405020304" pitchFamily="18" charset="0"/>
              </a:rPr>
              <a:t>Consider other factors: </a:t>
            </a:r>
            <a:r>
              <a:rPr lang="en-US" sz="1600" b="0" i="0" dirty="0">
                <a:effectLst/>
                <a:latin typeface="Times New Roman" panose="02020603050405020304" pitchFamily="18" charset="0"/>
                <a:ea typeface="Calibri" panose="020F0502020204030204" pitchFamily="34" charset="0"/>
                <a:cs typeface="Times New Roman" panose="02020603050405020304" pitchFamily="18" charset="0"/>
              </a:rPr>
              <a:t>In addition to trunk lines, customer priority, and operator pool rate, there may be other factors that could impact call congestion and customer wait times. For example, consider the use of automated call routing or self-service options to reduce call volume and improve efficiency. </a:t>
            </a:r>
          </a:p>
          <a:p>
            <a:pPr algn="l">
              <a:buFont typeface="+mj-lt"/>
              <a:buAutoNum type="arabi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US" sz="1600" b="1" i="0" dirty="0">
                <a:effectLst/>
                <a:latin typeface="Times New Roman" panose="02020603050405020304" pitchFamily="18" charset="0"/>
                <a:ea typeface="Calibri" panose="020F0502020204030204" pitchFamily="34" charset="0"/>
                <a:cs typeface="Times New Roman" panose="02020603050405020304" pitchFamily="18" charset="0"/>
              </a:rPr>
              <a:t>Data analytics: </a:t>
            </a:r>
            <a:r>
              <a:rPr lang="en-US" sz="1600" dirty="0">
                <a:latin typeface="Times New Roman" panose="02020603050405020304" pitchFamily="18" charset="0"/>
                <a:ea typeface="Calibri" panose="020F0502020204030204" pitchFamily="34" charset="0"/>
                <a:cs typeface="Times New Roman" panose="02020603050405020304" pitchFamily="18" charset="0"/>
              </a:rPr>
              <a:t>Co</a:t>
            </a:r>
            <a:r>
              <a:rPr lang="en-US" sz="1600" b="0" i="0" dirty="0">
                <a:effectLst/>
                <a:latin typeface="Times New Roman" panose="02020603050405020304" pitchFamily="18" charset="0"/>
                <a:ea typeface="Calibri" panose="020F0502020204030204" pitchFamily="34" charset="0"/>
                <a:cs typeface="Times New Roman" panose="02020603050405020304" pitchFamily="18" charset="0"/>
              </a:rPr>
              <a:t>nsider the use of data analytics to identify patterns in call traffic and optimize call routing and operator allocation.</a:t>
            </a:r>
          </a:p>
          <a:p>
            <a:pPr algn="l"/>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US" sz="1600" dirty="0">
                <a:latin typeface="Times New Roman" panose="02020603050405020304" pitchFamily="18" charset="0"/>
                <a:ea typeface="Calibri" panose="020F0502020204030204" pitchFamily="34" charset="0"/>
                <a:cs typeface="Times New Roman" panose="02020603050405020304" pitchFamily="18" charset="0"/>
              </a:rPr>
              <a:t>6. </a:t>
            </a:r>
            <a:r>
              <a:rPr lang="en-US" sz="1600" b="1" i="0" dirty="0">
                <a:effectLst/>
                <a:latin typeface="Times New Roman" panose="02020603050405020304" pitchFamily="18" charset="0"/>
                <a:ea typeface="Calibri" panose="020F0502020204030204" pitchFamily="34" charset="0"/>
                <a:cs typeface="Times New Roman" panose="02020603050405020304" pitchFamily="18" charset="0"/>
              </a:rPr>
              <a:t>Wait time Queue: </a:t>
            </a:r>
            <a:r>
              <a:rPr lang="en-US" sz="1600" i="0" dirty="0">
                <a:effectLst/>
                <a:latin typeface="Times New Roman" panose="02020603050405020304" pitchFamily="18" charset="0"/>
                <a:ea typeface="Calibri" panose="020F0502020204030204" pitchFamily="34" charset="0"/>
                <a:cs typeface="Times New Roman" panose="02020603050405020304" pitchFamily="18" charset="0"/>
              </a:rPr>
              <a:t>To enhance customer satisfaction, it is crucial to minimize the wait time in the queue. Extended wait times can lead to customer frustration and potentially result in customer abandonment, leading to potential revenue loss for the company. Therefore, reducing the wait time is essential to ensure a positive customer experience and maintain customer loyalty.</a:t>
            </a:r>
            <a:endParaRPr lang="en-US" sz="1800" kern="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74F29CA-CAA5-9221-B002-593987A0E256}"/>
              </a:ext>
            </a:extLst>
          </p:cNvPr>
          <p:cNvSpPr>
            <a:spLocks noGrp="1"/>
          </p:cNvSpPr>
          <p:nvPr>
            <p:ph type="sldNum" sz="quarter" idx="12"/>
          </p:nvPr>
        </p:nvSpPr>
        <p:spPr/>
        <p:txBody>
          <a:bodyPr/>
          <a:lstStyle/>
          <a:p>
            <a:fld id="{60553ECD-7F6D-420D-93CA-D8D15EB427AC}" type="slidenum">
              <a:rPr lang="en-US" smtClean="0"/>
              <a:t>26</a:t>
            </a:fld>
            <a:endParaRPr lang="en-US"/>
          </a:p>
        </p:txBody>
      </p:sp>
    </p:spTree>
    <p:extLst>
      <p:ext uri="{BB962C8B-B14F-4D97-AF65-F5344CB8AC3E}">
        <p14:creationId xmlns:p14="http://schemas.microsoft.com/office/powerpoint/2010/main" val="353048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884-A168-F14C-A769-29550573F73D}"/>
              </a:ext>
            </a:extLst>
          </p:cNvPr>
          <p:cNvSpPr>
            <a:spLocks noGrp="1"/>
          </p:cNvSpPr>
          <p:nvPr>
            <p:ph type="title"/>
          </p:nvPr>
        </p:nvSpPr>
        <p:spPr>
          <a:xfrm>
            <a:off x="2208763" y="2947167"/>
            <a:ext cx="7289800" cy="411853"/>
          </a:xfrm>
        </p:spPr>
        <p:txBody>
          <a:bodyPr/>
          <a:lstStyle/>
          <a:p>
            <a:pPr algn="ctr"/>
            <a:r>
              <a:rPr lang="en-IN" sz="2500" b="1" u="sng" dirty="0">
                <a:latin typeface="Calibri" panose="020F0502020204030204" pitchFamily="34" charset="0"/>
                <a:ea typeface="Calibri" panose="020F0502020204030204" pitchFamily="34" charset="0"/>
                <a:cs typeface="Calibri" panose="020F0502020204030204" pitchFamily="34" charset="0"/>
              </a:rPr>
              <a:t>THANK YOU!</a:t>
            </a:r>
          </a:p>
        </p:txBody>
      </p:sp>
      <p:sp>
        <p:nvSpPr>
          <p:cNvPr id="3" name="Slide Number Placeholder 2">
            <a:extLst>
              <a:ext uri="{FF2B5EF4-FFF2-40B4-BE49-F238E27FC236}">
                <a16:creationId xmlns:a16="http://schemas.microsoft.com/office/drawing/2014/main" id="{CF506C37-36E8-946F-4B53-76D18D36E333}"/>
              </a:ext>
            </a:extLst>
          </p:cNvPr>
          <p:cNvSpPr>
            <a:spLocks noGrp="1"/>
          </p:cNvSpPr>
          <p:nvPr>
            <p:ph type="sldNum" sz="quarter" idx="12"/>
          </p:nvPr>
        </p:nvSpPr>
        <p:spPr/>
        <p:txBody>
          <a:bodyPr/>
          <a:lstStyle/>
          <a:p>
            <a:fld id="{60553ECD-7F6D-420D-93CA-D8D15EB427AC}" type="slidenum">
              <a:rPr lang="en-US" smtClean="0"/>
              <a:t>27</a:t>
            </a:fld>
            <a:endParaRPr lang="en-US"/>
          </a:p>
        </p:txBody>
      </p:sp>
    </p:spTree>
    <p:extLst>
      <p:ext uri="{BB962C8B-B14F-4D97-AF65-F5344CB8AC3E}">
        <p14:creationId xmlns:p14="http://schemas.microsoft.com/office/powerpoint/2010/main" val="233607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2F46-0902-0167-F560-C3ED599100E3}"/>
              </a:ext>
            </a:extLst>
          </p:cNvPr>
          <p:cNvSpPr>
            <a:spLocks noGrp="1"/>
          </p:cNvSpPr>
          <p:nvPr>
            <p:ph type="title"/>
          </p:nvPr>
        </p:nvSpPr>
        <p:spPr>
          <a:xfrm>
            <a:off x="417118" y="465709"/>
            <a:ext cx="9051925" cy="488442"/>
          </a:xfrm>
        </p:spPr>
        <p:txBody>
          <a:bodyPr/>
          <a:lstStyle/>
          <a:p>
            <a:r>
              <a:rPr lang="en-IN" sz="2000" b="1" u="sng"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751FD5BB-9CF2-3042-099E-26EA00CD98EB}"/>
              </a:ext>
            </a:extLst>
          </p:cNvPr>
          <p:cNvSpPr>
            <a:spLocks noGrp="1"/>
          </p:cNvSpPr>
          <p:nvPr>
            <p:ph idx="1"/>
          </p:nvPr>
        </p:nvSpPr>
        <p:spPr>
          <a:xfrm>
            <a:off x="417118" y="954151"/>
            <a:ext cx="10588375" cy="5088839"/>
          </a:xfrm>
        </p:spPr>
        <p:txBody>
          <a:bodyPr>
            <a:normAutofit lnSpcReduction="10000"/>
          </a:bodyPr>
          <a:lstStyle/>
          <a:p>
            <a:pPr marL="342900" lvl="0" indent="-342900">
              <a:lnSpc>
                <a:spcPct val="107000"/>
              </a:lnSpc>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SM Travel is setting up its offices in two areas, one located overseas and another one in the U.S, which will all serve the purpose of handling all phone requests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is a call headquarter which is meant to make travel bookings for the callers. Together with the minimization of operational expenses, there is a need for lowering the wait duration for the clients. </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IN" sz="1800" dirty="0">
                <a:latin typeface="Times New Roman" panose="02020603050405020304" pitchFamily="18" charset="0"/>
                <a:ea typeface="Calibri" pitchFamily="34" charset="0"/>
                <a:cs typeface="Times New Roman" panose="02020603050405020304" pitchFamily="18" charset="0"/>
              </a:rPr>
              <a:t>To optimize the operating cost of SM Travel's new call center system, a computer simulation can be used. The new system is intended to handle travel reservations from regular and cardholder customers, with the latter receiving preferential treatment. </a:t>
            </a:r>
          </a:p>
          <a:p>
            <a:pPr marL="342900" indent="-342900">
              <a:lnSpc>
                <a:spcPct val="107000"/>
              </a:lnSpc>
              <a:buFont typeface="Symbol" panose="05050102010706020507" pitchFamily="18" charset="2"/>
              <a:buChar char=""/>
            </a:pPr>
            <a:r>
              <a:rPr lang="en-IN" sz="1800" dirty="0">
                <a:latin typeface="Times New Roman" panose="02020603050405020304" pitchFamily="18" charset="0"/>
                <a:ea typeface="Calibri" pitchFamily="34" charset="0"/>
                <a:cs typeface="Times New Roman" panose="02020603050405020304" pitchFamily="18" charset="0"/>
              </a:rPr>
              <a:t>The system will have limited trunk lines available, and busy signals will be recorded when all lines are in use. </a:t>
            </a:r>
          </a:p>
          <a:p>
            <a:pPr marL="342900" indent="-342900">
              <a:lnSpc>
                <a:spcPct val="107000"/>
              </a:lnSpc>
              <a:buFont typeface="Symbol" panose="05050102010706020507" pitchFamily="18" charset="2"/>
              <a:buChar char=""/>
            </a:pPr>
            <a:r>
              <a:rPr lang="en-IN" sz="1800" dirty="0">
                <a:latin typeface="Times New Roman" panose="02020603050405020304" pitchFamily="18" charset="0"/>
                <a:ea typeface="Calibri" pitchFamily="34" charset="0"/>
                <a:cs typeface="Times New Roman" panose="02020603050405020304" pitchFamily="18" charset="0"/>
              </a:rPr>
              <a:t>The proposed method for reducing busy signals for cardholders is to reserve a specific number of lines for them when the system is congested.</a:t>
            </a:r>
          </a:p>
          <a:p>
            <a:pPr marL="342900" indent="-342900">
              <a:lnSpc>
                <a:spcPct val="107000"/>
              </a:lnSpc>
              <a:buFont typeface="Symbol" panose="05050102010706020507" pitchFamily="18" charset="2"/>
              <a:buChar char=""/>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By building an Arena model, there is a possibility of recommending an affordable system setting which will aim at achieving the required customer performance level. </a:t>
            </a:r>
          </a:p>
          <a:p>
            <a:pPr marL="34290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simulation-based approach allows for thorough analysis and fine-tuning of the system, resulting in an optimal and cost-effective solution. The ultimate goal is to provide exceptional customer service while managing operational costs efficiently.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4F6604-D1EF-D2C7-F262-C00612CA6A44}"/>
              </a:ext>
            </a:extLst>
          </p:cNvPr>
          <p:cNvSpPr>
            <a:spLocks noGrp="1"/>
          </p:cNvSpPr>
          <p:nvPr>
            <p:ph type="sldNum" sz="quarter" idx="12"/>
          </p:nvPr>
        </p:nvSpPr>
        <p:spPr/>
        <p:txBody>
          <a:bodyPr/>
          <a:lstStyle/>
          <a:p>
            <a:fld id="{60553ECD-7F6D-420D-93CA-D8D15EB427AC}" type="slidenum">
              <a:rPr lang="en-US" smtClean="0"/>
              <a:t>3</a:t>
            </a:fld>
            <a:endParaRPr lang="en-US"/>
          </a:p>
        </p:txBody>
      </p:sp>
    </p:spTree>
    <p:extLst>
      <p:ext uri="{BB962C8B-B14F-4D97-AF65-F5344CB8AC3E}">
        <p14:creationId xmlns:p14="http://schemas.microsoft.com/office/powerpoint/2010/main" val="380864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1117-D3BF-4AB2-EBA6-783F1F7C1282}"/>
              </a:ext>
            </a:extLst>
          </p:cNvPr>
          <p:cNvSpPr>
            <a:spLocks noGrp="1"/>
          </p:cNvSpPr>
          <p:nvPr>
            <p:ph type="title"/>
          </p:nvPr>
        </p:nvSpPr>
        <p:spPr>
          <a:xfrm>
            <a:off x="398625" y="399910"/>
            <a:ext cx="6384731" cy="579804"/>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MODELLING OBJECTIVES:</a:t>
            </a:r>
          </a:p>
        </p:txBody>
      </p:sp>
      <p:sp>
        <p:nvSpPr>
          <p:cNvPr id="4" name="Slide Number Placeholder 3">
            <a:extLst>
              <a:ext uri="{FF2B5EF4-FFF2-40B4-BE49-F238E27FC236}">
                <a16:creationId xmlns:a16="http://schemas.microsoft.com/office/drawing/2014/main" id="{D69A5BB5-9830-C20F-CD66-CF0B90321FBC}"/>
              </a:ext>
            </a:extLst>
          </p:cNvPr>
          <p:cNvSpPr>
            <a:spLocks noGrp="1"/>
          </p:cNvSpPr>
          <p:nvPr>
            <p:ph type="sldNum" sz="quarter" idx="12"/>
          </p:nvPr>
        </p:nvSpPr>
        <p:spPr/>
        <p:txBody>
          <a:bodyPr/>
          <a:lstStyle/>
          <a:p>
            <a:fld id="{60553ECD-7F6D-420D-93CA-D8D15EB427AC}" type="slidenum">
              <a:rPr lang="en-US" smtClean="0"/>
              <a:t>4</a:t>
            </a:fld>
            <a:endParaRPr lang="en-US"/>
          </a:p>
        </p:txBody>
      </p:sp>
      <p:sp>
        <p:nvSpPr>
          <p:cNvPr id="5" name="TextBox 4">
            <a:extLst>
              <a:ext uri="{FF2B5EF4-FFF2-40B4-BE49-F238E27FC236}">
                <a16:creationId xmlns:a16="http://schemas.microsoft.com/office/drawing/2014/main" id="{63FF2770-5999-3F16-DC76-96607E8EF538}"/>
              </a:ext>
            </a:extLst>
          </p:cNvPr>
          <p:cNvSpPr txBox="1"/>
          <p:nvPr/>
        </p:nvSpPr>
        <p:spPr>
          <a:xfrm>
            <a:off x="550506" y="1041222"/>
            <a:ext cx="11079165" cy="5416868"/>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Calculate the projected waiting time.</a:t>
            </a:r>
          </a:p>
          <a:p>
            <a:pPr marL="342900" indent="-342900" algn="l">
              <a:lnSpc>
                <a:spcPct val="150000"/>
              </a:lnSpc>
              <a:buFont typeface="Wingdings" panose="05000000000000000000" pitchFamily="2" charset="2"/>
              <a:buChar char="v"/>
            </a:pP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Identify the nature of the incoming calls and the available pool of operators.</a:t>
            </a:r>
          </a:p>
          <a:p>
            <a:pPr marL="342900" indent="-342900" algn="l">
              <a:lnSpc>
                <a:spcPct val="150000"/>
              </a:lnSpc>
              <a:buFont typeface="Wingdings" panose="05000000000000000000" pitchFamily="2" charset="2"/>
              <a:buChar char="v"/>
            </a:pPr>
            <a:r>
              <a:rPr lang="en-US" sz="2000" dirty="0">
                <a:latin typeface="Times New Roman" panose="02020603050405020304" pitchFamily="18" charset="0"/>
                <a:ea typeface="Calibri" panose="020F0502020204030204" pitchFamily="34" charset="0"/>
                <a:cs typeface="Times New Roman" panose="02020603050405020304" pitchFamily="18" charset="0"/>
              </a:rPr>
              <a:t>Performing based on the Membership ID, So the Cardholder customer gets the high priority.</a:t>
            </a:r>
            <a:endParaRPr lang="en-US" sz="2000" b="0" i="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buFont typeface="Wingdings" panose="05000000000000000000" pitchFamily="2" charset="2"/>
              <a:buChar char="v"/>
            </a:pP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Determine the number of operators required for each shift and call type.</a:t>
            </a:r>
          </a:p>
          <a:p>
            <a:pPr marL="342900" indent="-342900" algn="l">
              <a:lnSpc>
                <a:spcPct val="150000"/>
              </a:lnSpc>
              <a:buFont typeface="Wingdings" panose="05000000000000000000" pitchFamily="2" charset="2"/>
              <a:buChar char="v"/>
            </a:pP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Establish an acceptable level of waiting time.</a:t>
            </a:r>
          </a:p>
          <a:p>
            <a:pPr marL="342900" indent="-342900" algn="l">
              <a:lnSpc>
                <a:spcPct val="150000"/>
              </a:lnSpc>
              <a:buFont typeface="Wingdings" panose="05000000000000000000" pitchFamily="2" charset="2"/>
              <a:buChar char="v"/>
            </a:pPr>
            <a:r>
              <a:rPr lang="en-US" sz="2000" b="0" i="0" dirty="0">
                <a:effectLst/>
                <a:latin typeface="Times New Roman" panose="02020603050405020304" pitchFamily="18" charset="0"/>
                <a:ea typeface="Calibri" panose="020F0502020204030204" pitchFamily="34" charset="0"/>
                <a:cs typeface="Times New Roman" panose="02020603050405020304" pitchFamily="18" charset="0"/>
              </a:rPr>
              <a:t>Determine the hourly cost.</a:t>
            </a:r>
          </a:p>
          <a:p>
            <a:pPr marL="342900" indent="-342900">
              <a:lnSpc>
                <a:spcPct val="150000"/>
              </a:lnSpc>
              <a:buFont typeface="Wingdings" panose="05000000000000000000" pitchFamily="2" charset="2"/>
              <a:buChar char="v"/>
            </a:pPr>
            <a:r>
              <a:rPr lang="en-US" sz="2000" kern="100" dirty="0">
                <a:latin typeface="Times New Roman" panose="02020603050405020304" pitchFamily="18" charset="0"/>
                <a:ea typeface="Calibri" pitchFamily="34" charset="0"/>
                <a:cs typeface="Times New Roman" panose="02020603050405020304" pitchFamily="18" charset="0"/>
              </a:rPr>
              <a:t>To provide a recommendation for estimating the expected wait times by customer type</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ea typeface="Calibri" pitchFamily="34" charset="0"/>
                <a:cs typeface="Times New Roman" panose="02020603050405020304" pitchFamily="18" charset="0"/>
              </a:rPr>
              <a:t>The operators' shifts can be aligned with the customer arrival rates, with more operators available during peak hours.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ea typeface="Calibri" pitchFamily="34" charset="0"/>
                <a:cs typeface="Times New Roman" panose="02020603050405020304" pitchFamily="18" charset="0"/>
              </a:rPr>
              <a:t>The simulation can also estimate the number of trunk lines needed to handle the expected volume of calls.</a:t>
            </a:r>
            <a:endParaRPr lang="en-US" sz="2000" b="0" i="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377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1117-D3BF-4AB2-EBA6-783F1F7C1282}"/>
              </a:ext>
            </a:extLst>
          </p:cNvPr>
          <p:cNvSpPr>
            <a:spLocks noGrp="1"/>
          </p:cNvSpPr>
          <p:nvPr>
            <p:ph type="title"/>
          </p:nvPr>
        </p:nvSpPr>
        <p:spPr>
          <a:xfrm>
            <a:off x="417286" y="399909"/>
            <a:ext cx="6384731" cy="579804"/>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MODELLING DETAILS &amp; ASSUMPTIONS:</a:t>
            </a:r>
          </a:p>
        </p:txBody>
      </p:sp>
      <p:sp>
        <p:nvSpPr>
          <p:cNvPr id="3" name="Content Placeholder 2">
            <a:extLst>
              <a:ext uri="{FF2B5EF4-FFF2-40B4-BE49-F238E27FC236}">
                <a16:creationId xmlns:a16="http://schemas.microsoft.com/office/drawing/2014/main" id="{BC408A24-6DEB-3CD4-769F-A0DFD1F2F39A}"/>
              </a:ext>
            </a:extLst>
          </p:cNvPr>
          <p:cNvSpPr>
            <a:spLocks noGrp="1"/>
          </p:cNvSpPr>
          <p:nvPr>
            <p:ph idx="1"/>
          </p:nvPr>
        </p:nvSpPr>
        <p:spPr>
          <a:xfrm>
            <a:off x="417286" y="979712"/>
            <a:ext cx="11212385" cy="5777703"/>
          </a:xfrm>
        </p:spPr>
        <p:txBody>
          <a:bodyPr>
            <a:normAutofit/>
          </a:bodyPr>
          <a:lstStyle/>
          <a:p>
            <a:pPr marL="342900" indent="-342900" algn="l">
              <a:buFont typeface="Wingdings" panose="05000000000000000000" pitchFamily="2" charset="2"/>
              <a:buChar char="ü"/>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Reservation of Trunk Lines</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 Instead of assuming that the last 25% of the trunk lines will automatically be reserved for cardholder customers when 75% of the lines are engaged, you could consider implementing a more dynamic system that adjusts based on real-time call traffic. For example, </a:t>
            </a:r>
            <a:r>
              <a:rPr lang="en-US" sz="1800" dirty="0">
                <a:latin typeface="Times New Roman" panose="02020603050405020304" pitchFamily="18" charset="0"/>
                <a:ea typeface="Calibri" panose="020F0502020204030204" pitchFamily="34" charset="0"/>
                <a:cs typeface="Times New Roman" panose="02020603050405020304" pitchFamily="18" charset="0"/>
              </a:rPr>
              <a:t>It</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 could use an algorithm that analyzes the incoming call volume and assigns trunk lines, accordingly, giving priority to cardholders when necessary.</a:t>
            </a:r>
          </a:p>
          <a:p>
            <a:pPr marL="342900" indent="-342900" algn="l">
              <a:buFont typeface="Wingdings" panose="05000000000000000000" pitchFamily="2" charset="2"/>
              <a:buChar char="ü"/>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Operator Shift Patterns: </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It's important to take into account the fact that operators work in shifts, which can impact call availability and response rates. </a:t>
            </a:r>
            <a:r>
              <a:rPr lang="en-US" sz="1800" dirty="0">
                <a:latin typeface="Times New Roman" panose="02020603050405020304" pitchFamily="18" charset="0"/>
                <a:ea typeface="Calibri" panose="020F0502020204030204" pitchFamily="34" charset="0"/>
                <a:cs typeface="Times New Roman" panose="02020603050405020304" pitchFamily="18" charset="0"/>
              </a:rPr>
              <a:t>The company</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 could develop a system that takes operator shift patterns into account and adjusts call routing and trunk line allocation accordingly.</a:t>
            </a:r>
          </a:p>
          <a:p>
            <a:pPr marL="342900" indent="-342900" algn="l">
              <a:buFont typeface="Wingdings" panose="05000000000000000000" pitchFamily="2" charset="2"/>
              <a:buChar char="ü"/>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Membership Numbers: </a:t>
            </a:r>
            <a:r>
              <a:rPr lang="en-US" sz="1800" dirty="0">
                <a:latin typeface="Times New Roman" panose="02020603050405020304" pitchFamily="18" charset="0"/>
                <a:ea typeface="Calibri" panose="020F0502020204030204" pitchFamily="34" charset="0"/>
                <a:cs typeface="Times New Roman" panose="02020603050405020304" pitchFamily="18" charset="0"/>
              </a:rPr>
              <a:t>M</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entioning the membership numbers are assumed to have numeric values only. However, in reality, membership numbers may contain letters, symbols, or a combination of both. It's important to consider different types of membership numbers and develop a system that can handle them appropriately.</a:t>
            </a:r>
          </a:p>
          <a:p>
            <a:pPr marL="342900" indent="-342900" algn="l">
              <a:buFont typeface="Wingdings" panose="05000000000000000000" pitchFamily="2" charset="2"/>
              <a:buChar char="ü"/>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Customer Segmentation: </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In addition to separating cardholders from regular customers, </a:t>
            </a:r>
            <a:r>
              <a:rPr lang="en-US" sz="1800" dirty="0">
                <a:latin typeface="Times New Roman" panose="02020603050405020304" pitchFamily="18" charset="0"/>
                <a:ea typeface="Calibri" panose="020F0502020204030204" pitchFamily="34" charset="0"/>
                <a:cs typeface="Times New Roman" panose="02020603050405020304" pitchFamily="18" charset="0"/>
              </a:rPr>
              <a:t>it</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 could consider further segmenting customers based on factors such as call volume, call duration, and customer loyalty. This could help </a:t>
            </a:r>
            <a:r>
              <a:rPr lang="en-US" sz="1800" dirty="0">
                <a:latin typeface="Times New Roman" panose="02020603050405020304" pitchFamily="18" charset="0"/>
                <a:ea typeface="Calibri" panose="020F0502020204030204" pitchFamily="34" charset="0"/>
                <a:cs typeface="Times New Roman" panose="02020603050405020304" pitchFamily="18" charset="0"/>
              </a:rPr>
              <a:t>to</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 provide even better service to your most valuable customers.</a:t>
            </a:r>
          </a:p>
          <a:p>
            <a:pPr marL="342900" indent="-342900" algn="l">
              <a:buFont typeface="Wingdings" panose="05000000000000000000" pitchFamily="2" charset="2"/>
              <a:buChar char="ü"/>
            </a:pPr>
            <a:r>
              <a:rPr lang="en-US" sz="1800" b="1" i="0" dirty="0">
                <a:effectLst/>
                <a:latin typeface="Times New Roman" panose="02020603050405020304" pitchFamily="18" charset="0"/>
                <a:ea typeface="Calibri" panose="020F0502020204030204" pitchFamily="34" charset="0"/>
                <a:cs typeface="Times New Roman" panose="02020603050405020304" pitchFamily="18" charset="0"/>
              </a:rPr>
              <a:t>Peek hours</a:t>
            </a:r>
            <a:r>
              <a:rPr lang="en-US" sz="1800" b="0" i="0" dirty="0">
                <a:effectLst/>
                <a:latin typeface="Times New Roman" panose="02020603050405020304" pitchFamily="18" charset="0"/>
                <a:ea typeface="Calibri" panose="020F0502020204030204" pitchFamily="34" charset="0"/>
                <a:cs typeface="Times New Roman" panose="02020603050405020304" pitchFamily="18" charset="0"/>
              </a:rPr>
              <a:t>: This approach recognizes the criticality of allocating resources based on demand patterns and emphasizes the need to prioritize operator availability during peak hours. By doing so, we anticipate a significant reduction in customer waiting times, resulting in improved customer satisfaction and retention.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9C0C5F6-C4A1-0EA9-CB45-594C66EA0567}"/>
              </a:ext>
            </a:extLst>
          </p:cNvPr>
          <p:cNvSpPr>
            <a:spLocks noGrp="1"/>
          </p:cNvSpPr>
          <p:nvPr>
            <p:ph type="sldNum" sz="quarter" idx="12"/>
          </p:nvPr>
        </p:nvSpPr>
        <p:spPr/>
        <p:txBody>
          <a:bodyPr/>
          <a:lstStyle/>
          <a:p>
            <a:fld id="{60553ECD-7F6D-420D-93CA-D8D15EB427AC}" type="slidenum">
              <a:rPr lang="en-US" smtClean="0"/>
              <a:t>5</a:t>
            </a:fld>
            <a:endParaRPr lang="en-US"/>
          </a:p>
        </p:txBody>
      </p:sp>
    </p:spTree>
    <p:extLst>
      <p:ext uri="{BB962C8B-B14F-4D97-AF65-F5344CB8AC3E}">
        <p14:creationId xmlns:p14="http://schemas.microsoft.com/office/powerpoint/2010/main" val="65685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2CC0-9CC0-E898-6002-9798FF57FB02}"/>
              </a:ext>
            </a:extLst>
          </p:cNvPr>
          <p:cNvSpPr>
            <a:spLocks noGrp="1"/>
          </p:cNvSpPr>
          <p:nvPr>
            <p:ph type="title"/>
          </p:nvPr>
        </p:nvSpPr>
        <p:spPr>
          <a:xfrm>
            <a:off x="482599" y="978408"/>
            <a:ext cx="10880725" cy="212217"/>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INPUT DATA AND DISTRIBUTION:</a:t>
            </a:r>
          </a:p>
        </p:txBody>
      </p:sp>
      <p:pic>
        <p:nvPicPr>
          <p:cNvPr id="5" name="Content Placeholder 4" descr="Table&#10;&#10;Description automatically generated">
            <a:extLst>
              <a:ext uri="{FF2B5EF4-FFF2-40B4-BE49-F238E27FC236}">
                <a16:creationId xmlns:a16="http://schemas.microsoft.com/office/drawing/2014/main" id="{2E5BEFDA-23F5-CC5C-2FA2-F66AA28B5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599" y="1486912"/>
            <a:ext cx="4986392" cy="3097279"/>
          </a:xfrm>
        </p:spPr>
      </p:pic>
      <p:pic>
        <p:nvPicPr>
          <p:cNvPr id="7" name="Picture 6" descr="Chart, histogram&#10;&#10;Description automatically generated">
            <a:extLst>
              <a:ext uri="{FF2B5EF4-FFF2-40B4-BE49-F238E27FC236}">
                <a16:creationId xmlns:a16="http://schemas.microsoft.com/office/drawing/2014/main" id="{BD8CFF95-9FF9-DFB7-B20C-79D378725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110" y="1583816"/>
            <a:ext cx="5080292" cy="3000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A4F1AEE7-6ADF-2587-C0F9-90EB0E6C636A}"/>
              </a:ext>
            </a:extLst>
          </p:cNvPr>
          <p:cNvSpPr txBox="1"/>
          <p:nvPr/>
        </p:nvSpPr>
        <p:spPr>
          <a:xfrm>
            <a:off x="923925" y="4791075"/>
            <a:ext cx="9467850" cy="646331"/>
          </a:xfrm>
          <a:prstGeom prst="rect">
            <a:avLst/>
          </a:prstGeom>
          <a:noFill/>
        </p:spPr>
        <p:txBody>
          <a:bodyPr wrap="square" rtlCol="0">
            <a:spAutoFit/>
          </a:bodyPr>
          <a:lstStyle/>
          <a:p>
            <a:r>
              <a:rPr lang="en-IN" dirty="0"/>
              <a:t>We have analysed the data in the Minitab and came across the mean 249.8 and standard deviation of CARD HOLDER ARRIVAL RATES.</a:t>
            </a:r>
          </a:p>
        </p:txBody>
      </p:sp>
      <p:sp>
        <p:nvSpPr>
          <p:cNvPr id="3" name="Slide Number Placeholder 2">
            <a:extLst>
              <a:ext uri="{FF2B5EF4-FFF2-40B4-BE49-F238E27FC236}">
                <a16:creationId xmlns:a16="http://schemas.microsoft.com/office/drawing/2014/main" id="{8DBCD69B-D27A-FB47-7C6D-838712B5BDFE}"/>
              </a:ext>
            </a:extLst>
          </p:cNvPr>
          <p:cNvSpPr>
            <a:spLocks noGrp="1"/>
          </p:cNvSpPr>
          <p:nvPr>
            <p:ph type="sldNum" sz="quarter" idx="12"/>
          </p:nvPr>
        </p:nvSpPr>
        <p:spPr/>
        <p:txBody>
          <a:bodyPr/>
          <a:lstStyle/>
          <a:p>
            <a:fld id="{60553ECD-7F6D-420D-93CA-D8D15EB427AC}" type="slidenum">
              <a:rPr lang="en-US" smtClean="0"/>
              <a:t>6</a:t>
            </a:fld>
            <a:endParaRPr lang="en-US"/>
          </a:p>
        </p:txBody>
      </p:sp>
    </p:spTree>
    <p:extLst>
      <p:ext uri="{BB962C8B-B14F-4D97-AF65-F5344CB8AC3E}">
        <p14:creationId xmlns:p14="http://schemas.microsoft.com/office/powerpoint/2010/main" val="321545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2CC0-9CC0-E898-6002-9798FF57FB02}"/>
              </a:ext>
            </a:extLst>
          </p:cNvPr>
          <p:cNvSpPr>
            <a:spLocks noGrp="1"/>
          </p:cNvSpPr>
          <p:nvPr>
            <p:ph type="title"/>
          </p:nvPr>
        </p:nvSpPr>
        <p:spPr>
          <a:xfrm>
            <a:off x="482599" y="978408"/>
            <a:ext cx="10880725" cy="212217"/>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INPUT DATA AND DISTRIBUTION:</a:t>
            </a:r>
          </a:p>
        </p:txBody>
      </p:sp>
      <p:pic>
        <p:nvPicPr>
          <p:cNvPr id="5" name="Content Placeholder 4" descr="Table&#10;&#10;Description automatically generated">
            <a:extLst>
              <a:ext uri="{FF2B5EF4-FFF2-40B4-BE49-F238E27FC236}">
                <a16:creationId xmlns:a16="http://schemas.microsoft.com/office/drawing/2014/main" id="{2E5BEFDA-23F5-CC5C-2FA2-F66AA28B5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599" y="1486912"/>
            <a:ext cx="4986392" cy="3097279"/>
          </a:xfrm>
        </p:spPr>
      </p:pic>
      <p:sp>
        <p:nvSpPr>
          <p:cNvPr id="10" name="TextBox 9">
            <a:extLst>
              <a:ext uri="{FF2B5EF4-FFF2-40B4-BE49-F238E27FC236}">
                <a16:creationId xmlns:a16="http://schemas.microsoft.com/office/drawing/2014/main" id="{A4F1AEE7-6ADF-2587-C0F9-90EB0E6C636A}"/>
              </a:ext>
            </a:extLst>
          </p:cNvPr>
          <p:cNvSpPr txBox="1"/>
          <p:nvPr/>
        </p:nvSpPr>
        <p:spPr>
          <a:xfrm>
            <a:off x="923925" y="4791075"/>
            <a:ext cx="9467850" cy="646331"/>
          </a:xfrm>
          <a:prstGeom prst="rect">
            <a:avLst/>
          </a:prstGeom>
          <a:noFill/>
        </p:spPr>
        <p:txBody>
          <a:bodyPr wrap="square" rtlCol="0">
            <a:spAutoFit/>
          </a:bodyPr>
          <a:lstStyle/>
          <a:p>
            <a:r>
              <a:rPr lang="en-IN" dirty="0"/>
              <a:t>We have analysed the data in the Minitab and came across the mean 229.8 and standard deviation of the Regular arrival rate.</a:t>
            </a:r>
          </a:p>
        </p:txBody>
      </p:sp>
      <p:pic>
        <p:nvPicPr>
          <p:cNvPr id="4" name="Picture 3" descr="Chart, histogram&#10;&#10;Description automatically generated">
            <a:extLst>
              <a:ext uri="{FF2B5EF4-FFF2-40B4-BE49-F238E27FC236}">
                <a16:creationId xmlns:a16="http://schemas.microsoft.com/office/drawing/2014/main" id="{F670E35A-2B69-2626-7653-5D91DAF98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78408"/>
            <a:ext cx="5600989"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id="{DAFFAD78-A47F-B181-DFEF-EA03E4738431}"/>
              </a:ext>
            </a:extLst>
          </p:cNvPr>
          <p:cNvSpPr>
            <a:spLocks noGrp="1"/>
          </p:cNvSpPr>
          <p:nvPr>
            <p:ph type="sldNum" sz="quarter" idx="12"/>
          </p:nvPr>
        </p:nvSpPr>
        <p:spPr/>
        <p:txBody>
          <a:bodyPr/>
          <a:lstStyle/>
          <a:p>
            <a:fld id="{60553ECD-7F6D-420D-93CA-D8D15EB427AC}" type="slidenum">
              <a:rPr lang="en-US" smtClean="0"/>
              <a:t>7</a:t>
            </a:fld>
            <a:endParaRPr lang="en-US"/>
          </a:p>
        </p:txBody>
      </p:sp>
    </p:spTree>
    <p:extLst>
      <p:ext uri="{BB962C8B-B14F-4D97-AF65-F5344CB8AC3E}">
        <p14:creationId xmlns:p14="http://schemas.microsoft.com/office/powerpoint/2010/main" val="117615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1117-D3BF-4AB2-EBA6-783F1F7C1282}"/>
              </a:ext>
            </a:extLst>
          </p:cNvPr>
          <p:cNvSpPr>
            <a:spLocks noGrp="1"/>
          </p:cNvSpPr>
          <p:nvPr>
            <p:ph type="title"/>
          </p:nvPr>
        </p:nvSpPr>
        <p:spPr>
          <a:xfrm>
            <a:off x="482600" y="586522"/>
            <a:ext cx="6384731" cy="579804"/>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INPUT DISTRIBUTION OF DATA:</a:t>
            </a:r>
          </a:p>
        </p:txBody>
      </p:sp>
      <p:sp>
        <p:nvSpPr>
          <p:cNvPr id="5" name="Content Placeholder 4">
            <a:extLst>
              <a:ext uri="{FF2B5EF4-FFF2-40B4-BE49-F238E27FC236}">
                <a16:creationId xmlns:a16="http://schemas.microsoft.com/office/drawing/2014/main" id="{C29A5AEF-154D-8D31-5ADA-D79323BE866B}"/>
              </a:ext>
            </a:extLst>
          </p:cNvPr>
          <p:cNvSpPr>
            <a:spLocks noGrp="1"/>
          </p:cNvSpPr>
          <p:nvPr>
            <p:ph idx="1"/>
          </p:nvPr>
        </p:nvSpPr>
        <p:spPr>
          <a:xfrm>
            <a:off x="482600" y="1366102"/>
            <a:ext cx="11199327" cy="4689465"/>
          </a:xfrm>
        </p:spPr>
        <p:txBody>
          <a:bodyPr>
            <a:normAutofit/>
          </a:bodyPr>
          <a:lstStyle/>
          <a:p>
            <a:r>
              <a:rPr lang="en-US" sz="2000" kern="100" dirty="0">
                <a:latin typeface="Times New Roman" panose="02020603050405020304" pitchFamily="18" charset="0"/>
                <a:cs typeface="Times New Roman" panose="02020603050405020304" pitchFamily="18" charset="0"/>
              </a:rPr>
              <a:t>For each incoming call type, the service provision time for the desired process and the time for post-call work is given as per the below table</a:t>
            </a:r>
            <a:endParaRPr lang="en-IN" sz="2000" dirty="0"/>
          </a:p>
        </p:txBody>
      </p:sp>
      <p:pic>
        <p:nvPicPr>
          <p:cNvPr id="7" name="Picture 6">
            <a:extLst>
              <a:ext uri="{FF2B5EF4-FFF2-40B4-BE49-F238E27FC236}">
                <a16:creationId xmlns:a16="http://schemas.microsoft.com/office/drawing/2014/main" id="{75610C49-3A61-64EC-7DF5-5FC9B9337237}"/>
              </a:ext>
            </a:extLst>
          </p:cNvPr>
          <p:cNvPicPr>
            <a:picLocks noChangeAspect="1"/>
          </p:cNvPicPr>
          <p:nvPr/>
        </p:nvPicPr>
        <p:blipFill>
          <a:blip r:embed="rId2"/>
          <a:stretch>
            <a:fillRect/>
          </a:stretch>
        </p:blipFill>
        <p:spPr>
          <a:xfrm>
            <a:off x="4020582" y="2218638"/>
            <a:ext cx="5161653" cy="1282646"/>
          </a:xfrm>
          <a:prstGeom prst="rect">
            <a:avLst/>
          </a:prstGeom>
        </p:spPr>
      </p:pic>
      <p:sp>
        <p:nvSpPr>
          <p:cNvPr id="9" name="TextBox 8">
            <a:extLst>
              <a:ext uri="{FF2B5EF4-FFF2-40B4-BE49-F238E27FC236}">
                <a16:creationId xmlns:a16="http://schemas.microsoft.com/office/drawing/2014/main" id="{A806A3B8-6DDC-2A6F-612A-7E1CE0BBBE65}"/>
              </a:ext>
            </a:extLst>
          </p:cNvPr>
          <p:cNvSpPr txBox="1"/>
          <p:nvPr/>
        </p:nvSpPr>
        <p:spPr>
          <a:xfrm>
            <a:off x="771331" y="3701060"/>
            <a:ext cx="6096000" cy="369332"/>
          </a:xfrm>
          <a:prstGeom prst="rect">
            <a:avLst/>
          </a:prstGeom>
          <a:noFill/>
        </p:spPr>
        <p:txBody>
          <a:bodyPr wrap="square">
            <a:spAutoFit/>
          </a:bodyPr>
          <a:lstStyle/>
          <a:p>
            <a:pPr marL="0" indent="0">
              <a:buNone/>
            </a:pPr>
            <a:r>
              <a:rPr lang="en-US" sz="1800" kern="100" dirty="0">
                <a:latin typeface="Times New Roman" panose="02020603050405020304" pitchFamily="18" charset="0"/>
                <a:cs typeface="Times New Roman" panose="02020603050405020304" pitchFamily="18" charset="0"/>
              </a:rPr>
              <a:t>Operating cost for each operator and trunk line is </a:t>
            </a:r>
          </a:p>
        </p:txBody>
      </p:sp>
      <p:pic>
        <p:nvPicPr>
          <p:cNvPr id="10" name="Picture 9">
            <a:extLst>
              <a:ext uri="{FF2B5EF4-FFF2-40B4-BE49-F238E27FC236}">
                <a16:creationId xmlns:a16="http://schemas.microsoft.com/office/drawing/2014/main" id="{6C58C0D1-DD84-D71E-AB80-CC6F19D95482}"/>
              </a:ext>
            </a:extLst>
          </p:cNvPr>
          <p:cNvPicPr>
            <a:picLocks noChangeAspect="1"/>
          </p:cNvPicPr>
          <p:nvPr/>
        </p:nvPicPr>
        <p:blipFill>
          <a:blip r:embed="rId3"/>
          <a:stretch>
            <a:fillRect/>
          </a:stretch>
        </p:blipFill>
        <p:spPr>
          <a:xfrm>
            <a:off x="2629905" y="4193946"/>
            <a:ext cx="3871751" cy="1511889"/>
          </a:xfrm>
          <a:prstGeom prst="rect">
            <a:avLst/>
          </a:prstGeom>
        </p:spPr>
      </p:pic>
      <p:sp>
        <p:nvSpPr>
          <p:cNvPr id="3" name="Slide Number Placeholder 2">
            <a:extLst>
              <a:ext uri="{FF2B5EF4-FFF2-40B4-BE49-F238E27FC236}">
                <a16:creationId xmlns:a16="http://schemas.microsoft.com/office/drawing/2014/main" id="{560CE2E6-B3BC-CF2D-340C-8A05E5D7DEEF}"/>
              </a:ext>
            </a:extLst>
          </p:cNvPr>
          <p:cNvSpPr>
            <a:spLocks noGrp="1"/>
          </p:cNvSpPr>
          <p:nvPr>
            <p:ph type="sldNum" sz="quarter" idx="12"/>
          </p:nvPr>
        </p:nvSpPr>
        <p:spPr/>
        <p:txBody>
          <a:bodyPr/>
          <a:lstStyle/>
          <a:p>
            <a:fld id="{60553ECD-7F6D-420D-93CA-D8D15EB427AC}" type="slidenum">
              <a:rPr lang="en-US" smtClean="0"/>
              <a:t>8</a:t>
            </a:fld>
            <a:endParaRPr lang="en-US"/>
          </a:p>
        </p:txBody>
      </p:sp>
    </p:spTree>
    <p:extLst>
      <p:ext uri="{BB962C8B-B14F-4D97-AF65-F5344CB8AC3E}">
        <p14:creationId xmlns:p14="http://schemas.microsoft.com/office/powerpoint/2010/main" val="66271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F780-FCB7-712D-A7A0-4CC29683040C}"/>
              </a:ext>
            </a:extLst>
          </p:cNvPr>
          <p:cNvSpPr>
            <a:spLocks noGrp="1"/>
          </p:cNvSpPr>
          <p:nvPr>
            <p:ph type="title"/>
          </p:nvPr>
        </p:nvSpPr>
        <p:spPr>
          <a:xfrm>
            <a:off x="482600" y="548547"/>
            <a:ext cx="7551057" cy="505159"/>
          </a:xfrm>
        </p:spPr>
        <p:txBody>
          <a:bodyPr/>
          <a:lstStyle/>
          <a:p>
            <a:r>
              <a:rPr lang="en-IN" sz="2500" b="1" u="sng" dirty="0">
                <a:latin typeface="Calibri" panose="020F0502020204030204" pitchFamily="34" charset="0"/>
                <a:ea typeface="Calibri" panose="020F0502020204030204" pitchFamily="34" charset="0"/>
                <a:cs typeface="Calibri" panose="020F0502020204030204" pitchFamily="34" charset="0"/>
              </a:rPr>
              <a:t>MODEL EXPLANATION:</a:t>
            </a:r>
          </a:p>
        </p:txBody>
      </p:sp>
      <p:sp>
        <p:nvSpPr>
          <p:cNvPr id="3" name="Content Placeholder 2">
            <a:extLst>
              <a:ext uri="{FF2B5EF4-FFF2-40B4-BE49-F238E27FC236}">
                <a16:creationId xmlns:a16="http://schemas.microsoft.com/office/drawing/2014/main" id="{7B14878E-BE51-C99E-BA44-0FE18486B926}"/>
              </a:ext>
            </a:extLst>
          </p:cNvPr>
          <p:cNvSpPr>
            <a:spLocks noGrp="1"/>
          </p:cNvSpPr>
          <p:nvPr>
            <p:ph idx="1"/>
          </p:nvPr>
        </p:nvSpPr>
        <p:spPr>
          <a:xfrm>
            <a:off x="482600" y="1053707"/>
            <a:ext cx="11339286" cy="5076506"/>
          </a:xfrm>
        </p:spPr>
        <p:txBody>
          <a:bodyPr>
            <a:noAutofit/>
          </a:bodyPr>
          <a:lstStyle/>
          <a:p>
            <a:pPr marL="457200" indent="-457200" algn="l">
              <a:lnSpc>
                <a:spcPct val="120000"/>
              </a:lnSpc>
              <a:buFont typeface="Wingdings" panose="05000000000000000000" pitchFamily="2" charset="2"/>
              <a:buChar char="§"/>
            </a:pPr>
            <a:r>
              <a:rPr lang="en-US" sz="1650" b="0" i="0" dirty="0">
                <a:effectLst/>
                <a:latin typeface="Times New Roman" panose="02020603050405020304" pitchFamily="18" charset="0"/>
                <a:ea typeface="Calibri" panose="020F0502020204030204" pitchFamily="34" charset="0"/>
                <a:cs typeface="Times New Roman" panose="02020603050405020304" pitchFamily="18" charset="0"/>
              </a:rPr>
              <a:t>The entry section of the system distinguishes between incoming calls and cardholder arrivals. </a:t>
            </a:r>
          </a:p>
          <a:p>
            <a:pPr marL="457200" indent="-457200" algn="l">
              <a:lnSpc>
                <a:spcPct val="120000"/>
              </a:lnSpc>
              <a:buFont typeface="Wingdings" panose="05000000000000000000" pitchFamily="2" charset="2"/>
              <a:buChar char="§"/>
            </a:pPr>
            <a:r>
              <a:rPr lang="en-US" sz="1650" dirty="0">
                <a:latin typeface="Times New Roman" panose="02020603050405020304" pitchFamily="18" charset="0"/>
                <a:ea typeface="Calibri" panose="020F0502020204030204" pitchFamily="34" charset="0"/>
                <a:cs typeface="Times New Roman" panose="02020603050405020304" pitchFamily="18" charset="0"/>
              </a:rPr>
              <a:t>Card holder represents GOLD &amp; SILVER, whereas Regular Card Holder represents NORMAL customer.</a:t>
            </a:r>
          </a:p>
          <a:p>
            <a:pPr marL="457200" indent="-457200" algn="l">
              <a:lnSpc>
                <a:spcPct val="120000"/>
              </a:lnSpc>
              <a:buFont typeface="Wingdings" panose="05000000000000000000" pitchFamily="2" charset="2"/>
              <a:buChar char="§"/>
            </a:pPr>
            <a:r>
              <a:rPr lang="en-US" sz="1650" dirty="0">
                <a:latin typeface="Times New Roman" panose="02020603050405020304" pitchFamily="18" charset="0"/>
                <a:ea typeface="Calibri" panose="020F0502020204030204" pitchFamily="34" charset="0"/>
                <a:cs typeface="Times New Roman" panose="02020603050405020304" pitchFamily="18" charset="0"/>
              </a:rPr>
              <a:t>Through a combination of efficient scheduling, process improvements, and effective utilization of available resources, we strive to achieve the desired customer service levels while keeping operating costs at a minimum.</a:t>
            </a:r>
          </a:p>
          <a:p>
            <a:pPr marL="457200" indent="-457200" algn="l">
              <a:lnSpc>
                <a:spcPct val="120000"/>
              </a:lnSpc>
              <a:buFont typeface="Wingdings" panose="05000000000000000000" pitchFamily="2" charset="2"/>
              <a:buChar char="§"/>
            </a:pPr>
            <a:r>
              <a:rPr lang="en-US" sz="1650" b="0" i="0" dirty="0">
                <a:effectLst/>
                <a:latin typeface="Times New Roman" panose="02020603050405020304" pitchFamily="18" charset="0"/>
                <a:ea typeface="Calibri" panose="020F0502020204030204" pitchFamily="34" charset="0"/>
                <a:cs typeface="Times New Roman" panose="02020603050405020304" pitchFamily="18" charset="0"/>
              </a:rPr>
              <a:t>These calls then pass through a decision module that uses the record module to determine whether they are regular or congested calls.</a:t>
            </a:r>
          </a:p>
          <a:p>
            <a:pPr marL="457200" indent="-457200" algn="l">
              <a:lnSpc>
                <a:spcPct val="120000"/>
              </a:lnSpc>
              <a:buFont typeface="Wingdings" panose="05000000000000000000" pitchFamily="2" charset="2"/>
              <a:buChar char="§"/>
            </a:pPr>
            <a:r>
              <a:rPr lang="en-US" sz="1650" b="0" i="0" dirty="0">
                <a:effectLst/>
                <a:latin typeface="Times New Roman" panose="02020603050405020304" pitchFamily="18" charset="0"/>
                <a:ea typeface="Calibri" panose="020F0502020204030204" pitchFamily="34" charset="0"/>
                <a:cs typeface="Times New Roman" panose="02020603050405020304" pitchFamily="18" charset="0"/>
              </a:rPr>
              <a:t>After this, the calls are routed through the trunk line process, during which the system calculates the estimated wait time for customers and allocates priority based on their membership ID.</a:t>
            </a:r>
          </a:p>
          <a:p>
            <a:pPr marL="457200" indent="-457200" algn="l">
              <a:lnSpc>
                <a:spcPct val="120000"/>
              </a:lnSpc>
              <a:buFont typeface="Wingdings" panose="05000000000000000000" pitchFamily="2" charset="2"/>
              <a:buChar char="§"/>
            </a:pPr>
            <a:r>
              <a:rPr lang="en-US" sz="1650" b="0" i="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165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system will have limited trunk lines available, and busy signals will be recorded when all lines are in use.</a:t>
            </a:r>
          </a:p>
          <a:p>
            <a:pPr marL="457200" indent="-457200">
              <a:lnSpc>
                <a:spcPct val="120000"/>
              </a:lnSpc>
              <a:buFont typeface="Wingdings" panose="05000000000000000000" pitchFamily="2" charset="2"/>
              <a:buChar char="§"/>
            </a:pPr>
            <a:r>
              <a:rPr lang="en-IN" sz="165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simulation needs the number of trunk lines needed to handle the expected volume of calls.</a:t>
            </a:r>
          </a:p>
          <a:p>
            <a:pPr marL="457200" indent="-457200" algn="l">
              <a:lnSpc>
                <a:spcPct val="120000"/>
              </a:lnSpc>
              <a:buFont typeface="Wingdings" panose="05000000000000000000" pitchFamily="2" charset="2"/>
              <a:buChar char="§"/>
            </a:pPr>
            <a:r>
              <a:rPr lang="en-US" sz="1650" b="0" i="0" dirty="0">
                <a:effectLst/>
                <a:latin typeface="Times New Roman" panose="02020603050405020304" pitchFamily="18" charset="0"/>
                <a:ea typeface="Calibri" panose="020F0502020204030204" pitchFamily="34" charset="0"/>
                <a:cs typeface="Times New Roman" panose="02020603050405020304" pitchFamily="18" charset="0"/>
              </a:rPr>
              <a:t>Throughout this process, the system prioritizes the needs of the customer and ensures that they receive the best possible service. </a:t>
            </a:r>
          </a:p>
          <a:p>
            <a:pPr marL="457200" indent="-457200" algn="l">
              <a:lnSpc>
                <a:spcPct val="120000"/>
              </a:lnSpc>
              <a:buFont typeface="Wingdings" panose="05000000000000000000" pitchFamily="2" charset="2"/>
              <a:buChar char="§"/>
            </a:pPr>
            <a:r>
              <a:rPr lang="en-US" sz="1650" b="0" i="0" dirty="0">
                <a:effectLst/>
                <a:latin typeface="Times New Roman" panose="02020603050405020304" pitchFamily="18" charset="0"/>
                <a:ea typeface="Calibri" panose="020F0502020204030204" pitchFamily="34" charset="0"/>
                <a:cs typeface="Times New Roman" panose="02020603050405020304" pitchFamily="18" charset="0"/>
              </a:rPr>
              <a:t>Finally, the calls are processed through the disposal module, and the customer's needs are met.</a:t>
            </a:r>
          </a:p>
          <a:p>
            <a:br>
              <a:rPr lang="en-IN" sz="1650" dirty="0">
                <a:latin typeface="Times New Roman" panose="02020603050405020304" pitchFamily="18" charset="0"/>
                <a:ea typeface="Calibri" panose="020F0502020204030204" pitchFamily="34" charset="0"/>
                <a:cs typeface="Times New Roman" panose="02020603050405020304" pitchFamily="18" charset="0"/>
              </a:rPr>
            </a:br>
            <a:br>
              <a:rPr lang="en-IN" sz="1650" dirty="0">
                <a:latin typeface="Times New Roman" panose="02020603050405020304" pitchFamily="18" charset="0"/>
                <a:cs typeface="Times New Roman" panose="02020603050405020304" pitchFamily="18" charset="0"/>
              </a:rPr>
            </a:br>
            <a:br>
              <a:rPr lang="en-IN" sz="1650" dirty="0">
                <a:latin typeface="Times New Roman" panose="02020603050405020304" pitchFamily="18" charset="0"/>
                <a:cs typeface="Times New Roman" panose="02020603050405020304" pitchFamily="18" charset="0"/>
              </a:rPr>
            </a:br>
            <a:endParaRPr lang="en-IN" sz="165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A366C9-545D-849A-2E94-F1539B38EA1D}"/>
              </a:ext>
            </a:extLst>
          </p:cNvPr>
          <p:cNvSpPr>
            <a:spLocks noGrp="1"/>
          </p:cNvSpPr>
          <p:nvPr>
            <p:ph type="sldNum" sz="quarter" idx="12"/>
          </p:nvPr>
        </p:nvSpPr>
        <p:spPr/>
        <p:txBody>
          <a:bodyPr/>
          <a:lstStyle/>
          <a:p>
            <a:fld id="{60553ECD-7F6D-420D-93CA-D8D15EB427AC}" type="slidenum">
              <a:rPr lang="en-US" smtClean="0"/>
              <a:t>9</a:t>
            </a:fld>
            <a:endParaRPr lang="en-US"/>
          </a:p>
        </p:txBody>
      </p:sp>
    </p:spTree>
    <p:extLst>
      <p:ext uri="{BB962C8B-B14F-4D97-AF65-F5344CB8AC3E}">
        <p14:creationId xmlns:p14="http://schemas.microsoft.com/office/powerpoint/2010/main" val="3486825493"/>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B456CDC934EA40B10FDD1CF1CC7CB7" ma:contentTypeVersion="10" ma:contentTypeDescription="Create a new document." ma:contentTypeScope="" ma:versionID="debdf7385fa692053634112fec8170f4">
  <xsd:schema xmlns:xsd="http://www.w3.org/2001/XMLSchema" xmlns:xs="http://www.w3.org/2001/XMLSchema" xmlns:p="http://schemas.microsoft.com/office/2006/metadata/properties" xmlns:ns3="5b8e32d9-e848-4fd2-8353-7b11a66b2868" xmlns:ns4="2833341b-e1cd-4671-95c2-5a243d4771de" targetNamespace="http://schemas.microsoft.com/office/2006/metadata/properties" ma:root="true" ma:fieldsID="a02e0621f14ec176acd6907b04adc4d8" ns3:_="" ns4:_="">
    <xsd:import namespace="5b8e32d9-e848-4fd2-8353-7b11a66b2868"/>
    <xsd:import namespace="2833341b-e1cd-4671-95c2-5a243d4771d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e32d9-e848-4fd2-8353-7b11a66b2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833341b-e1cd-4671-95c2-5a243d4771d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b8e32d9-e848-4fd2-8353-7b11a66b2868" xsi:nil="true"/>
  </documentManagement>
</p:properties>
</file>

<file path=customXml/itemProps1.xml><?xml version="1.0" encoding="utf-8"?>
<ds:datastoreItem xmlns:ds="http://schemas.openxmlformats.org/officeDocument/2006/customXml" ds:itemID="{748AB396-86A4-4364-8B2C-AB8CC3CD3B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e32d9-e848-4fd2-8353-7b11a66b2868"/>
    <ds:schemaRef ds:uri="2833341b-e1cd-4671-95c2-5a243d4771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B58814-A003-4973-A737-30C8EC17BB40}">
  <ds:schemaRefs>
    <ds:schemaRef ds:uri="http://schemas.microsoft.com/sharepoint/v3/contenttype/forms"/>
  </ds:schemaRefs>
</ds:datastoreItem>
</file>

<file path=customXml/itemProps3.xml><?xml version="1.0" encoding="utf-8"?>
<ds:datastoreItem xmlns:ds="http://schemas.openxmlformats.org/officeDocument/2006/customXml" ds:itemID="{011326D1-802D-4C57-AF19-DAFE33C9A7C1}">
  <ds:schemaRefs>
    <ds:schemaRef ds:uri="http://schemas.microsoft.com/office/2006/documentManagement/types"/>
    <ds:schemaRef ds:uri="5b8e32d9-e848-4fd2-8353-7b11a66b2868"/>
    <ds:schemaRef ds:uri="http://purl.org/dc/elements/1.1/"/>
    <ds:schemaRef ds:uri="http://www.w3.org/XML/1998/namespace"/>
    <ds:schemaRef ds:uri="http://purl.org/dc/terms/"/>
    <ds:schemaRef ds:uri="http://purl.org/dc/dcmitype/"/>
    <ds:schemaRef ds:uri="2833341b-e1cd-4671-95c2-5a243d4771d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1146</TotalTime>
  <Words>3076</Words>
  <Application>Microsoft Office PowerPoint</Application>
  <PresentationFormat>Widescreen</PresentationFormat>
  <Paragraphs>253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Seaford</vt:lpstr>
      <vt:lpstr>Symbol</vt:lpstr>
      <vt:lpstr>Times New Roman</vt:lpstr>
      <vt:lpstr>Wingdings</vt:lpstr>
      <vt:lpstr>LevelVTI</vt:lpstr>
      <vt:lpstr>            ECS 630 - SIMULATIONS AND DATA ANALYTICS – PRESENTATION (revised)  SM TRAVEL CALL CENTRE SIMULATION</vt:lpstr>
      <vt:lpstr>PowerPoint Presentation</vt:lpstr>
      <vt:lpstr>INTRODUCTION:</vt:lpstr>
      <vt:lpstr>MODELLING OBJECTIVES:</vt:lpstr>
      <vt:lpstr>MODELLING DETAILS &amp; ASSUMPTIONS:</vt:lpstr>
      <vt:lpstr>INPUT DATA AND DISTRIBUTION:</vt:lpstr>
      <vt:lpstr>INPUT DATA AND DISTRIBUTION:</vt:lpstr>
      <vt:lpstr>INPUT DISTRIBUTION OF DATA:</vt:lpstr>
      <vt:lpstr>MODEL EXPLANATION:</vt:lpstr>
      <vt:lpstr>NOMENCLATURE:</vt:lpstr>
      <vt:lpstr>PowerPoint Presentation</vt:lpstr>
      <vt:lpstr>APPROACH TOWARDS THE MODEL WITH POSSIBLE ANIMATIONS:</vt:lpstr>
      <vt:lpstr>VERIFICATION:</vt:lpstr>
      <vt:lpstr>VERIFICATION CONT:</vt:lpstr>
      <vt:lpstr>ENTRY MODULE:</vt:lpstr>
      <vt:lpstr>EXPRESSION LOGIC:</vt:lpstr>
      <vt:lpstr>EXPRESSION LOGIC CONT:</vt:lpstr>
      <vt:lpstr>PROCESS MODULE AND EXIT SYSTEM</vt:lpstr>
      <vt:lpstr>REPLICATION REPORT:</vt:lpstr>
      <vt:lpstr>VALIDATION AND OUTPUT ANALYSIS:</vt:lpstr>
      <vt:lpstr>VALIDATION AND OUTPUT ANALYSIS:</vt:lpstr>
      <vt:lpstr>VALIDATION AND OUTPUT ANALYSIS:</vt:lpstr>
      <vt:lpstr>DOE ANALYSIS:</vt:lpstr>
      <vt:lpstr>DOE ANALYSIS CONT (COST RECOMMENDATION):</vt:lpstr>
      <vt:lpstr>DOE ANALYSIS CONT (COST RECOMMENDATION):</vt:lpstr>
      <vt:lpstr>EXACT SUMMARY TIPS AND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 630 - SIMULATIONS AND DATA ANALYTICS – PRESENTATION  SM TRAVEL CALL CENTRE SIMULATION</dc:title>
  <dc:creator>Jayaprakash Chandran Govindhasamy Shankar</dc:creator>
  <cp:lastModifiedBy>Jayaprakash Chandran Govindhasamy Shankar</cp:lastModifiedBy>
  <cp:revision>40</cp:revision>
  <dcterms:created xsi:type="dcterms:W3CDTF">2023-04-26T06:02:51Z</dcterms:created>
  <dcterms:modified xsi:type="dcterms:W3CDTF">2023-05-08T03:45:50Z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0x010100E8B456CDC934EA40B10FDD1CF1CC7CB7</vt:lpwstr>
  </property>
</Properties>
</file>