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1430000" cy="173736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72">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47" autoAdjust="0"/>
    <p:restoredTop sz="92559" autoAdjust="0"/>
  </p:normalViewPr>
  <p:slideViewPr>
    <p:cSldViewPr snapToGrid="0">
      <p:cViewPr>
        <p:scale>
          <a:sx n="66" d="100"/>
          <a:sy n="66" d="100"/>
        </p:scale>
        <p:origin x="811" y="-2506"/>
      </p:cViewPr>
      <p:guideLst>
        <p:guide orient="horz" pos="5472"/>
        <p:guide pos="36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3CDC55D7-4628-4557-B65C-0FC1BD30EBB9}" type="datetimeFigureOut">
              <a:rPr lang="en-US" smtClean="0"/>
              <a:pPr/>
              <a:t>5/25/2023</a:t>
            </a:fld>
            <a:endParaRPr lang="en-US"/>
          </a:p>
        </p:txBody>
      </p:sp>
      <p:sp>
        <p:nvSpPr>
          <p:cNvPr id="4" name="Slide Image Placeholder 3"/>
          <p:cNvSpPr>
            <a:spLocks noGrp="1" noRot="1" noChangeAspect="1"/>
          </p:cNvSpPr>
          <p:nvPr>
            <p:ph type="sldImg" idx="2"/>
          </p:nvPr>
        </p:nvSpPr>
        <p:spPr>
          <a:xfrm>
            <a:off x="2409825" y="1162050"/>
            <a:ext cx="2062163"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CB6465B3-E5F8-45EB-BFF4-21A438A734D6}" type="slidenum">
              <a:rPr lang="en-US" smtClean="0"/>
              <a:pPr/>
              <a:t>‹#›</a:t>
            </a:fld>
            <a:endParaRPr lang="en-US"/>
          </a:p>
        </p:txBody>
      </p:sp>
    </p:spTree>
    <p:extLst>
      <p:ext uri="{BB962C8B-B14F-4D97-AF65-F5344CB8AC3E}">
        <p14:creationId xmlns:p14="http://schemas.microsoft.com/office/powerpoint/2010/main" val="2226588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843319"/>
            <a:ext cx="9715500" cy="6048587"/>
          </a:xfrm>
        </p:spPr>
        <p:txBody>
          <a:bodyPr anchor="b"/>
          <a:lstStyle>
            <a:lvl1pPr algn="ctr">
              <a:defRPr sz="7500"/>
            </a:lvl1pPr>
          </a:lstStyle>
          <a:p>
            <a:r>
              <a:rPr lang="en-US"/>
              <a:t>Click to edit Master title style</a:t>
            </a:r>
            <a:endParaRPr lang="en-US" dirty="0"/>
          </a:p>
        </p:txBody>
      </p:sp>
      <p:sp>
        <p:nvSpPr>
          <p:cNvPr id="3" name="Subtitle 2"/>
          <p:cNvSpPr>
            <a:spLocks noGrp="1"/>
          </p:cNvSpPr>
          <p:nvPr>
            <p:ph type="subTitle" idx="1"/>
          </p:nvPr>
        </p:nvSpPr>
        <p:spPr>
          <a:xfrm>
            <a:off x="1428750" y="9125163"/>
            <a:ext cx="8572500" cy="4194597"/>
          </a:xfrm>
        </p:spPr>
        <p:txBody>
          <a:bodyPr/>
          <a:lstStyle>
            <a:lvl1pPr marL="0" indent="0" algn="ctr">
              <a:buNone/>
              <a:defRPr sz="3000"/>
            </a:lvl1pPr>
            <a:lvl2pPr marL="571500" indent="0" algn="ctr">
              <a:buNone/>
              <a:defRPr sz="2500"/>
            </a:lvl2pPr>
            <a:lvl3pPr marL="1143000" indent="0" algn="ctr">
              <a:buNone/>
              <a:defRPr sz="2250"/>
            </a:lvl3pPr>
            <a:lvl4pPr marL="1714500" indent="0" algn="ctr">
              <a:buNone/>
              <a:defRPr sz="2000"/>
            </a:lvl4pPr>
            <a:lvl5pPr marL="2286000" indent="0" algn="ctr">
              <a:buNone/>
              <a:defRPr sz="2000"/>
            </a:lvl5pPr>
            <a:lvl6pPr marL="2857500" indent="0" algn="ctr">
              <a:buNone/>
              <a:defRPr sz="2000"/>
            </a:lvl6pPr>
            <a:lvl7pPr marL="3429000" indent="0" algn="ctr">
              <a:buNone/>
              <a:defRPr sz="2000"/>
            </a:lvl7pPr>
            <a:lvl8pPr marL="4000500" indent="0" algn="ctr">
              <a:buNone/>
              <a:defRPr sz="2000"/>
            </a:lvl8pPr>
            <a:lvl9pPr marL="45720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D832C3-824A-4225-90D1-BCA2DDB681F3}"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25662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832C3-824A-4225-90D1-BCA2DDB681F3}"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158510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79594" y="924983"/>
            <a:ext cx="2464594" cy="147233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85813" y="924983"/>
            <a:ext cx="7250906" cy="1472332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832C3-824A-4225-90D1-BCA2DDB681F3}"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83545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832C3-824A-4225-90D1-BCA2DDB681F3}"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301950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9860" y="4331340"/>
            <a:ext cx="9858375" cy="7226934"/>
          </a:xfrm>
        </p:spPr>
        <p:txBody>
          <a:bodyPr anchor="b"/>
          <a:lstStyle>
            <a:lvl1pPr>
              <a:defRPr sz="7500"/>
            </a:lvl1pPr>
          </a:lstStyle>
          <a:p>
            <a:r>
              <a:rPr lang="en-US"/>
              <a:t>Click to edit Master title style</a:t>
            </a:r>
            <a:endParaRPr lang="en-US" dirty="0"/>
          </a:p>
        </p:txBody>
      </p:sp>
      <p:sp>
        <p:nvSpPr>
          <p:cNvPr id="3" name="Text Placeholder 2"/>
          <p:cNvSpPr>
            <a:spLocks noGrp="1"/>
          </p:cNvSpPr>
          <p:nvPr>
            <p:ph type="body" idx="1"/>
          </p:nvPr>
        </p:nvSpPr>
        <p:spPr>
          <a:xfrm>
            <a:off x="779860" y="11626643"/>
            <a:ext cx="9858375" cy="3800474"/>
          </a:xfrm>
        </p:spPr>
        <p:txBody>
          <a:bodyPr/>
          <a:lstStyle>
            <a:lvl1pPr marL="0" indent="0">
              <a:buNone/>
              <a:defRPr sz="3000">
                <a:solidFill>
                  <a:schemeClr val="tx1"/>
                </a:solidFill>
              </a:defRPr>
            </a:lvl1pPr>
            <a:lvl2pPr marL="571500" indent="0">
              <a:buNone/>
              <a:defRPr sz="2500">
                <a:solidFill>
                  <a:schemeClr val="tx1">
                    <a:tint val="75000"/>
                  </a:schemeClr>
                </a:solidFill>
              </a:defRPr>
            </a:lvl2pPr>
            <a:lvl3pPr marL="1143000" indent="0">
              <a:buNone/>
              <a:defRPr sz="2250">
                <a:solidFill>
                  <a:schemeClr val="tx1">
                    <a:tint val="75000"/>
                  </a:schemeClr>
                </a:solidFill>
              </a:defRPr>
            </a:lvl3pPr>
            <a:lvl4pPr marL="1714500" indent="0">
              <a:buNone/>
              <a:defRPr sz="2000">
                <a:solidFill>
                  <a:schemeClr val="tx1">
                    <a:tint val="75000"/>
                  </a:schemeClr>
                </a:solidFill>
              </a:defRPr>
            </a:lvl4pPr>
            <a:lvl5pPr marL="2286000" indent="0">
              <a:buNone/>
              <a:defRPr sz="2000">
                <a:solidFill>
                  <a:schemeClr val="tx1">
                    <a:tint val="75000"/>
                  </a:schemeClr>
                </a:solidFill>
              </a:defRPr>
            </a:lvl5pPr>
            <a:lvl6pPr marL="2857500" indent="0">
              <a:buNone/>
              <a:defRPr sz="2000">
                <a:solidFill>
                  <a:schemeClr val="tx1">
                    <a:tint val="75000"/>
                  </a:schemeClr>
                </a:solidFill>
              </a:defRPr>
            </a:lvl6pPr>
            <a:lvl7pPr marL="3429000" indent="0">
              <a:buNone/>
              <a:defRPr sz="2000">
                <a:solidFill>
                  <a:schemeClr val="tx1">
                    <a:tint val="75000"/>
                  </a:schemeClr>
                </a:solidFill>
              </a:defRPr>
            </a:lvl7pPr>
            <a:lvl8pPr marL="4000500" indent="0">
              <a:buNone/>
              <a:defRPr sz="2000">
                <a:solidFill>
                  <a:schemeClr val="tx1">
                    <a:tint val="75000"/>
                  </a:schemeClr>
                </a:solidFill>
              </a:defRPr>
            </a:lvl8pPr>
            <a:lvl9pPr marL="4572000" indent="0">
              <a:buNone/>
              <a:defRPr sz="20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832C3-824A-4225-90D1-BCA2DDB681F3}"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175612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85813" y="4624916"/>
            <a:ext cx="4857750" cy="110233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86438" y="4624916"/>
            <a:ext cx="4857750" cy="110233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832C3-824A-4225-90D1-BCA2DDB681F3}"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23455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87301" y="924987"/>
            <a:ext cx="9858375" cy="335809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87303" y="4258946"/>
            <a:ext cx="4835425" cy="2087244"/>
          </a:xfrm>
        </p:spPr>
        <p:txBody>
          <a:bodyPr anchor="b"/>
          <a:lstStyle>
            <a:lvl1pPr marL="0" indent="0">
              <a:buNone/>
              <a:defRPr sz="3000" b="1"/>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 name="Content Placeholder 3"/>
          <p:cNvSpPr>
            <a:spLocks noGrp="1"/>
          </p:cNvSpPr>
          <p:nvPr>
            <p:ph sz="half" idx="2"/>
          </p:nvPr>
        </p:nvSpPr>
        <p:spPr>
          <a:xfrm>
            <a:off x="787303" y="6346190"/>
            <a:ext cx="4835425" cy="93342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86438" y="4258946"/>
            <a:ext cx="4859239" cy="2087244"/>
          </a:xfrm>
        </p:spPr>
        <p:txBody>
          <a:bodyPr anchor="b"/>
          <a:lstStyle>
            <a:lvl1pPr marL="0" indent="0">
              <a:buNone/>
              <a:defRPr sz="3000" b="1"/>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6" name="Content Placeholder 5"/>
          <p:cNvSpPr>
            <a:spLocks noGrp="1"/>
          </p:cNvSpPr>
          <p:nvPr>
            <p:ph sz="quarter" idx="4"/>
          </p:nvPr>
        </p:nvSpPr>
        <p:spPr>
          <a:xfrm>
            <a:off x="5786438" y="6346190"/>
            <a:ext cx="4859239" cy="93342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832C3-824A-4225-90D1-BCA2DDB681F3}" type="datetimeFigureOut">
              <a:rPr lang="en-US" smtClean="0"/>
              <a:pPr/>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288313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D832C3-824A-4225-90D1-BCA2DDB681F3}" type="datetimeFigureOut">
              <a:rPr lang="en-US" smtClean="0"/>
              <a:pPr/>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22909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832C3-824A-4225-90D1-BCA2DDB681F3}" type="datetimeFigureOut">
              <a:rPr lang="en-US" smtClean="0"/>
              <a:pPr/>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54705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301" y="1158240"/>
            <a:ext cx="3686473" cy="4053840"/>
          </a:xfrm>
        </p:spPr>
        <p:txBody>
          <a:bodyPr anchor="b"/>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4859238" y="2501480"/>
            <a:ext cx="5786438" cy="12346517"/>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301" y="5212080"/>
            <a:ext cx="3686473" cy="9656023"/>
          </a:xfrm>
        </p:spPr>
        <p:txBody>
          <a:bodyPr/>
          <a:lstStyle>
            <a:lvl1pPr marL="0" indent="0">
              <a:buNone/>
              <a:defRPr sz="2000"/>
            </a:lvl1pPr>
            <a:lvl2pPr marL="571500" indent="0">
              <a:buNone/>
              <a:defRPr sz="1750"/>
            </a:lvl2pPr>
            <a:lvl3pPr marL="1143000" indent="0">
              <a:buNone/>
              <a:defRPr sz="1500"/>
            </a:lvl3pPr>
            <a:lvl4pPr marL="1714500" indent="0">
              <a:buNone/>
              <a:defRPr sz="1250"/>
            </a:lvl4pPr>
            <a:lvl5pPr marL="2286000" indent="0">
              <a:buNone/>
              <a:defRPr sz="1250"/>
            </a:lvl5pPr>
            <a:lvl6pPr marL="2857500" indent="0">
              <a:buNone/>
              <a:defRPr sz="1250"/>
            </a:lvl6pPr>
            <a:lvl7pPr marL="3429000" indent="0">
              <a:buNone/>
              <a:defRPr sz="1250"/>
            </a:lvl7pPr>
            <a:lvl8pPr marL="4000500" indent="0">
              <a:buNone/>
              <a:defRPr sz="1250"/>
            </a:lvl8pPr>
            <a:lvl9pPr marL="4572000" indent="0">
              <a:buNone/>
              <a:defRPr sz="1250"/>
            </a:lvl9pPr>
          </a:lstStyle>
          <a:p>
            <a:pPr lvl="0"/>
            <a:r>
              <a:rPr lang="en-US"/>
              <a:t>Edit Master text styles</a:t>
            </a:r>
          </a:p>
        </p:txBody>
      </p:sp>
      <p:sp>
        <p:nvSpPr>
          <p:cNvPr id="5" name="Date Placeholder 4"/>
          <p:cNvSpPr>
            <a:spLocks noGrp="1"/>
          </p:cNvSpPr>
          <p:nvPr>
            <p:ph type="dt" sz="half" idx="10"/>
          </p:nvPr>
        </p:nvSpPr>
        <p:spPr/>
        <p:txBody>
          <a:bodyPr/>
          <a:lstStyle/>
          <a:p>
            <a:fld id="{00D832C3-824A-4225-90D1-BCA2DDB681F3}"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25905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301" y="1158240"/>
            <a:ext cx="3686473" cy="4053840"/>
          </a:xfrm>
        </p:spPr>
        <p:txBody>
          <a:bodyPr anchor="b"/>
          <a:lstStyle>
            <a:lvl1pPr>
              <a:defRPr sz="4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59238" y="2501480"/>
            <a:ext cx="5786438" cy="12346517"/>
          </a:xfrm>
        </p:spPr>
        <p:txBody>
          <a:bodyPr anchor="t"/>
          <a:lstStyle>
            <a:lvl1pPr marL="0" indent="0">
              <a:buNone/>
              <a:defRPr sz="4000"/>
            </a:lvl1pPr>
            <a:lvl2pPr marL="571500" indent="0">
              <a:buNone/>
              <a:defRPr sz="3500"/>
            </a:lvl2pPr>
            <a:lvl3pPr marL="1143000" indent="0">
              <a:buNone/>
              <a:defRPr sz="3000"/>
            </a:lvl3pPr>
            <a:lvl4pPr marL="1714500" indent="0">
              <a:buNone/>
              <a:defRPr sz="2500"/>
            </a:lvl4pPr>
            <a:lvl5pPr marL="2286000" indent="0">
              <a:buNone/>
              <a:defRPr sz="2500"/>
            </a:lvl5pPr>
            <a:lvl6pPr marL="2857500" indent="0">
              <a:buNone/>
              <a:defRPr sz="2500"/>
            </a:lvl6pPr>
            <a:lvl7pPr marL="3429000" indent="0">
              <a:buNone/>
              <a:defRPr sz="2500"/>
            </a:lvl7pPr>
            <a:lvl8pPr marL="4000500" indent="0">
              <a:buNone/>
              <a:defRPr sz="2500"/>
            </a:lvl8pPr>
            <a:lvl9pPr marL="4572000" indent="0">
              <a:buNone/>
              <a:defRPr sz="2500"/>
            </a:lvl9pPr>
          </a:lstStyle>
          <a:p>
            <a:r>
              <a:rPr lang="en-US"/>
              <a:t>Click icon to add picture</a:t>
            </a:r>
            <a:endParaRPr lang="en-US" dirty="0"/>
          </a:p>
        </p:txBody>
      </p:sp>
      <p:sp>
        <p:nvSpPr>
          <p:cNvPr id="4" name="Text Placeholder 3"/>
          <p:cNvSpPr>
            <a:spLocks noGrp="1"/>
          </p:cNvSpPr>
          <p:nvPr>
            <p:ph type="body" sz="half" idx="2"/>
          </p:nvPr>
        </p:nvSpPr>
        <p:spPr>
          <a:xfrm>
            <a:off x="787301" y="5212080"/>
            <a:ext cx="3686473" cy="9656023"/>
          </a:xfrm>
        </p:spPr>
        <p:txBody>
          <a:bodyPr/>
          <a:lstStyle>
            <a:lvl1pPr marL="0" indent="0">
              <a:buNone/>
              <a:defRPr sz="2000"/>
            </a:lvl1pPr>
            <a:lvl2pPr marL="571500" indent="0">
              <a:buNone/>
              <a:defRPr sz="1750"/>
            </a:lvl2pPr>
            <a:lvl3pPr marL="1143000" indent="0">
              <a:buNone/>
              <a:defRPr sz="1500"/>
            </a:lvl3pPr>
            <a:lvl4pPr marL="1714500" indent="0">
              <a:buNone/>
              <a:defRPr sz="1250"/>
            </a:lvl4pPr>
            <a:lvl5pPr marL="2286000" indent="0">
              <a:buNone/>
              <a:defRPr sz="1250"/>
            </a:lvl5pPr>
            <a:lvl6pPr marL="2857500" indent="0">
              <a:buNone/>
              <a:defRPr sz="1250"/>
            </a:lvl6pPr>
            <a:lvl7pPr marL="3429000" indent="0">
              <a:buNone/>
              <a:defRPr sz="1250"/>
            </a:lvl7pPr>
            <a:lvl8pPr marL="4000500" indent="0">
              <a:buNone/>
              <a:defRPr sz="1250"/>
            </a:lvl8pPr>
            <a:lvl9pPr marL="4572000" indent="0">
              <a:buNone/>
              <a:defRPr sz="1250"/>
            </a:lvl9pPr>
          </a:lstStyle>
          <a:p>
            <a:pPr lvl="0"/>
            <a:r>
              <a:rPr lang="en-US"/>
              <a:t>Edit Master text styles</a:t>
            </a:r>
          </a:p>
        </p:txBody>
      </p:sp>
      <p:sp>
        <p:nvSpPr>
          <p:cNvPr id="5" name="Date Placeholder 4"/>
          <p:cNvSpPr>
            <a:spLocks noGrp="1"/>
          </p:cNvSpPr>
          <p:nvPr>
            <p:ph type="dt" sz="half" idx="10"/>
          </p:nvPr>
        </p:nvSpPr>
        <p:spPr/>
        <p:txBody>
          <a:bodyPr/>
          <a:lstStyle/>
          <a:p>
            <a:fld id="{00D832C3-824A-4225-90D1-BCA2DDB681F3}"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72E068-3A47-459A-9CCD-BE54DC809816}" type="slidenum">
              <a:rPr lang="en-US" smtClean="0"/>
              <a:pPr/>
              <a:t>‹#›</a:t>
            </a:fld>
            <a:endParaRPr lang="en-US"/>
          </a:p>
        </p:txBody>
      </p:sp>
    </p:spTree>
    <p:extLst>
      <p:ext uri="{BB962C8B-B14F-4D97-AF65-F5344CB8AC3E}">
        <p14:creationId xmlns:p14="http://schemas.microsoft.com/office/powerpoint/2010/main" val="332619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5813" y="924987"/>
            <a:ext cx="9858375" cy="335809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85813" y="4624916"/>
            <a:ext cx="9858375" cy="110233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813" y="16102757"/>
            <a:ext cx="2571750" cy="924983"/>
          </a:xfrm>
          <a:prstGeom prst="rect">
            <a:avLst/>
          </a:prstGeom>
        </p:spPr>
        <p:txBody>
          <a:bodyPr vert="horz" lIns="91440" tIns="45720" rIns="91440" bIns="45720" rtlCol="0" anchor="ctr"/>
          <a:lstStyle>
            <a:lvl1pPr algn="l">
              <a:defRPr sz="1500">
                <a:solidFill>
                  <a:schemeClr val="tx1">
                    <a:tint val="75000"/>
                  </a:schemeClr>
                </a:solidFill>
              </a:defRPr>
            </a:lvl1pPr>
          </a:lstStyle>
          <a:p>
            <a:fld id="{00D832C3-824A-4225-90D1-BCA2DDB681F3}" type="datetimeFigureOut">
              <a:rPr lang="en-US" smtClean="0"/>
              <a:pPr/>
              <a:t>5/25/2023</a:t>
            </a:fld>
            <a:endParaRPr lang="en-US"/>
          </a:p>
        </p:txBody>
      </p:sp>
      <p:sp>
        <p:nvSpPr>
          <p:cNvPr id="5" name="Footer Placeholder 4"/>
          <p:cNvSpPr>
            <a:spLocks noGrp="1"/>
          </p:cNvSpPr>
          <p:nvPr>
            <p:ph type="ftr" sz="quarter" idx="3"/>
          </p:nvPr>
        </p:nvSpPr>
        <p:spPr>
          <a:xfrm>
            <a:off x="3786188" y="16102757"/>
            <a:ext cx="3857625" cy="924983"/>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2438" y="16102757"/>
            <a:ext cx="2571750" cy="924983"/>
          </a:xfrm>
          <a:prstGeom prst="rect">
            <a:avLst/>
          </a:prstGeom>
        </p:spPr>
        <p:txBody>
          <a:bodyPr vert="horz" lIns="91440" tIns="45720" rIns="91440" bIns="45720" rtlCol="0" anchor="ctr"/>
          <a:lstStyle>
            <a:lvl1pPr algn="r">
              <a:defRPr sz="1500">
                <a:solidFill>
                  <a:schemeClr val="tx1">
                    <a:tint val="75000"/>
                  </a:schemeClr>
                </a:solidFill>
              </a:defRPr>
            </a:lvl1pPr>
          </a:lstStyle>
          <a:p>
            <a:fld id="{DB72E068-3A47-459A-9CCD-BE54DC809816}" type="slidenum">
              <a:rPr lang="en-US" smtClean="0"/>
              <a:pPr/>
              <a:t>‹#›</a:t>
            </a:fld>
            <a:endParaRPr lang="en-US"/>
          </a:p>
        </p:txBody>
      </p:sp>
    </p:spTree>
    <p:extLst>
      <p:ext uri="{BB962C8B-B14F-4D97-AF65-F5344CB8AC3E}">
        <p14:creationId xmlns:p14="http://schemas.microsoft.com/office/powerpoint/2010/main" val="395737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43000" rtl="0" eaLnBrk="1" latinLnBrk="0" hangingPunct="1">
        <a:lnSpc>
          <a:spcPct val="90000"/>
        </a:lnSpc>
        <a:spcBef>
          <a:spcPct val="0"/>
        </a:spcBef>
        <a:buNone/>
        <a:defRPr sz="5500" kern="1200">
          <a:solidFill>
            <a:schemeClr val="tx1"/>
          </a:solidFill>
          <a:latin typeface="+mj-lt"/>
          <a:ea typeface="+mj-ea"/>
          <a:cs typeface="+mj-cs"/>
        </a:defRPr>
      </a:lvl1pPr>
    </p:titleStyle>
    <p:bodyStyle>
      <a:lvl1pPr marL="285750" indent="-285750" algn="l" defTabSz="1143000" rtl="0" eaLnBrk="1" latinLnBrk="0" hangingPunct="1">
        <a:lnSpc>
          <a:spcPct val="90000"/>
        </a:lnSpc>
        <a:spcBef>
          <a:spcPts val="1250"/>
        </a:spcBef>
        <a:buFont typeface="Arial" panose="020B0604020202020204" pitchFamily="34" charset="0"/>
        <a:buChar char="•"/>
        <a:defRPr sz="3500" kern="1200">
          <a:solidFill>
            <a:schemeClr val="tx1"/>
          </a:solidFill>
          <a:latin typeface="+mn-lt"/>
          <a:ea typeface="+mn-ea"/>
          <a:cs typeface="+mn-cs"/>
        </a:defRPr>
      </a:lvl1pPr>
      <a:lvl2pPr marL="857250" indent="-285750" algn="l" defTabSz="1143000"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750" indent="-285750" algn="l" defTabSz="1143000"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2000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3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6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7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394857"/>
            <a:ext cx="11430000" cy="961332"/>
          </a:xfrm>
          <a:solidFill>
            <a:schemeClr val="bg1"/>
          </a:solidFill>
          <a:ln w="12700">
            <a:solidFill>
              <a:schemeClr val="tx1"/>
            </a:solidFill>
          </a:ln>
        </p:spPr>
        <p:txBody>
          <a:bodyPr>
            <a:noAutofit/>
          </a:bodyPr>
          <a:lstStyle/>
          <a:p>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br>
              <a:rPr lang="en-US" sz="2600" b="1" u="sng" dirty="0">
                <a:solidFill>
                  <a:srgbClr val="FF0000"/>
                </a:solidFill>
                <a:latin typeface="BankGothic Md BT" panose="020B0807020203060204" pitchFamily="34" charset="0"/>
              </a:rPr>
            </a:br>
            <a:r>
              <a:rPr lang="en-US" sz="2600" b="1" u="sng" dirty="0">
                <a:solidFill>
                  <a:srgbClr val="FF0000"/>
                </a:solidFill>
                <a:latin typeface="BankGothic Md BT" panose="020B0807020203060204" pitchFamily="34" charset="0"/>
              </a:rPr>
              <a:t>BIOMETRIC MIRROR-EXPLORING ATTITUDE TOWARDS FACIAL AND OBJECT ANALYSIS</a:t>
            </a:r>
          </a:p>
        </p:txBody>
      </p:sp>
      <p:sp>
        <p:nvSpPr>
          <p:cNvPr id="7" name="TextBox 6"/>
          <p:cNvSpPr txBox="1"/>
          <p:nvPr/>
        </p:nvSpPr>
        <p:spPr>
          <a:xfrm>
            <a:off x="1" y="3452009"/>
            <a:ext cx="11429999" cy="1815882"/>
          </a:xfrm>
          <a:prstGeom prst="rect">
            <a:avLst/>
          </a:prstGeom>
          <a:noFill/>
          <a:ln w="12700">
            <a:solidFill>
              <a:schemeClr val="tx1"/>
            </a:solidFill>
          </a:ln>
        </p:spPr>
        <p:txBody>
          <a:bodyPr wrap="square" rtlCol="0">
            <a:spAutoFit/>
          </a:bodyPr>
          <a:lstStyle/>
          <a:p>
            <a:r>
              <a:rPr lang="en-US" sz="2400" b="1" dirty="0">
                <a:solidFill>
                  <a:schemeClr val="accent1">
                    <a:lumMod val="50000"/>
                  </a:schemeClr>
                </a:solidFill>
                <a:latin typeface="BankGothic Md BT" panose="020B0807020203060204" pitchFamily="34" charset="0"/>
                <a:cs typeface="Times New Roman" panose="02020603050405020304" pitchFamily="18" charset="0"/>
              </a:rPr>
              <a:t>Name of the Students: P.BHARATHI, R.GAJALAKSHMI, S.JAYAPRIYA</a:t>
            </a:r>
          </a:p>
          <a:p>
            <a:r>
              <a:rPr lang="en-US" sz="2400" b="1" dirty="0">
                <a:solidFill>
                  <a:schemeClr val="accent1">
                    <a:lumMod val="50000"/>
                  </a:schemeClr>
                </a:solidFill>
                <a:latin typeface="BankGothic Md BT" panose="020B0807020203060204" pitchFamily="34" charset="0"/>
                <a:cs typeface="Times New Roman" panose="02020603050405020304" pitchFamily="18" charset="0"/>
              </a:rPr>
              <a:t>Dept/</a:t>
            </a:r>
            <a:r>
              <a:rPr lang="en-US" sz="2400" b="1" dirty="0" err="1">
                <a:solidFill>
                  <a:schemeClr val="accent1">
                    <a:lumMod val="50000"/>
                  </a:schemeClr>
                </a:solidFill>
                <a:latin typeface="BankGothic Md BT" panose="020B0807020203060204" pitchFamily="34" charset="0"/>
                <a:cs typeface="Times New Roman" panose="02020603050405020304" pitchFamily="18" charset="0"/>
              </a:rPr>
              <a:t>Yr</a:t>
            </a:r>
            <a:r>
              <a:rPr lang="en-US" sz="2400" b="1" dirty="0">
                <a:solidFill>
                  <a:schemeClr val="accent1">
                    <a:lumMod val="50000"/>
                  </a:schemeClr>
                </a:solidFill>
                <a:latin typeface="BankGothic Md BT" panose="020B0807020203060204" pitchFamily="34" charset="0"/>
                <a:cs typeface="Times New Roman" panose="02020603050405020304" pitchFamily="18" charset="0"/>
              </a:rPr>
              <a:t> : INFORMATION TECHNOLOGY/FINAL YEAR</a:t>
            </a:r>
          </a:p>
          <a:p>
            <a:r>
              <a:rPr lang="en-US" sz="2400" b="1" dirty="0">
                <a:solidFill>
                  <a:schemeClr val="accent1">
                    <a:lumMod val="50000"/>
                  </a:schemeClr>
                </a:solidFill>
                <a:latin typeface="BankGothic Md BT" panose="020B0807020203060204" pitchFamily="34" charset="0"/>
                <a:cs typeface="Times New Roman" panose="02020603050405020304" pitchFamily="18" charset="0"/>
              </a:rPr>
              <a:t>Name of the Guide: </a:t>
            </a:r>
            <a:r>
              <a:rPr lang="en-US" sz="2400" b="1" dirty="0" err="1">
                <a:solidFill>
                  <a:schemeClr val="accent1">
                    <a:lumMod val="50000"/>
                  </a:schemeClr>
                </a:solidFill>
                <a:latin typeface="BankGothic Md BT" panose="020B0807020203060204" pitchFamily="34" charset="0"/>
                <a:cs typeface="Times New Roman" panose="02020603050405020304" pitchFamily="18" charset="0"/>
              </a:rPr>
              <a:t>Dr.A.MEIAPPANE</a:t>
            </a:r>
            <a:endParaRPr lang="en-US" sz="2400" b="1" dirty="0">
              <a:solidFill>
                <a:schemeClr val="accent1">
                  <a:lumMod val="50000"/>
                </a:schemeClr>
              </a:solidFill>
              <a:latin typeface="BankGothic Md BT" panose="020B0807020203060204" pitchFamily="34" charset="0"/>
              <a:cs typeface="Times New Roman" panose="02020603050405020304" pitchFamily="18" charset="0"/>
            </a:endParaRPr>
          </a:p>
          <a:p>
            <a:endParaRPr lang="en-US" sz="1600" b="1" dirty="0">
              <a:solidFill>
                <a:schemeClr val="accent2"/>
              </a:solidFill>
              <a:latin typeface="BankGothic Md BT" panose="020B0807020203060204" pitchFamily="34" charset="0"/>
            </a:endParaRPr>
          </a:p>
        </p:txBody>
      </p:sp>
      <p:sp>
        <p:nvSpPr>
          <p:cNvPr id="8" name="Title 1"/>
          <p:cNvSpPr txBox="1">
            <a:spLocks/>
          </p:cNvSpPr>
          <p:nvPr/>
        </p:nvSpPr>
        <p:spPr>
          <a:xfrm>
            <a:off x="29080" y="6159193"/>
            <a:ext cx="11275972" cy="3713142"/>
          </a:xfrm>
          <a:prstGeom prst="rect">
            <a:avLst/>
          </a:prstGeom>
          <a:ln w="12700">
            <a:noFill/>
          </a:ln>
        </p:spPr>
        <p:txBody>
          <a:bodyPr vert="horz" lIns="91440" tIns="45720" rIns="91440" bIns="45720" rtlCol="0" anchor="b">
            <a:noAutofit/>
          </a:bodyPr>
          <a:lstStyle>
            <a:lvl1pPr algn="ctr" defTabSz="1143000" rtl="0" eaLnBrk="1" latinLnBrk="0" hangingPunct="1">
              <a:lnSpc>
                <a:spcPct val="90000"/>
              </a:lnSpc>
              <a:spcBef>
                <a:spcPct val="0"/>
              </a:spcBef>
              <a:buNone/>
              <a:defRPr sz="7500" kern="1200">
                <a:solidFill>
                  <a:schemeClr val="tx1"/>
                </a:solidFill>
                <a:latin typeface="+mj-lt"/>
                <a:ea typeface="+mj-ea"/>
                <a:cs typeface="+mj-cs"/>
              </a:defRPr>
            </a:lvl1pPr>
          </a:lstStyle>
          <a:p>
            <a:endParaRPr lang="en-US" sz="4000" u="sng" dirty="0">
              <a:solidFill>
                <a:srgbClr val="FF0000"/>
              </a:solidFill>
              <a:latin typeface="BankGothic Md BT" panose="020B0807020203060204" pitchFamily="34" charset="0"/>
            </a:endParaRPr>
          </a:p>
          <a:p>
            <a:endParaRPr lang="en-US" sz="4000" u="sng" dirty="0">
              <a:solidFill>
                <a:srgbClr val="FF0000"/>
              </a:solidFill>
              <a:latin typeface="BankGothic Md BT" panose="020B0807020203060204" pitchFamily="34" charset="0"/>
            </a:endParaRPr>
          </a:p>
          <a:p>
            <a:r>
              <a:rPr lang="en-US" sz="2500" b="1" u="sng" dirty="0">
                <a:solidFill>
                  <a:srgbClr val="FF0000"/>
                </a:solidFill>
                <a:latin typeface="BankGothic Md BT" panose="020B0807020203060204" pitchFamily="34" charset="0"/>
              </a:rPr>
              <a:t>ABSTRACT</a:t>
            </a:r>
          </a:p>
          <a:p>
            <a:pPr algn="just"/>
            <a:r>
              <a:rPr lang="en-IN" sz="2500" dirty="0">
                <a:solidFill>
                  <a:srgbClr val="252525"/>
                </a:solidFill>
                <a:effectLst/>
                <a:latin typeface="Times New Roman" panose="02020603050405020304" pitchFamily="18" charset="0"/>
                <a:cs typeface="Times New Roman" panose="02020603050405020304" pitchFamily="18" charset="0"/>
              </a:rPr>
              <a:t>By combining facial emotion recognition with gender categorization, age estimation, and object identification, we hope to improve facial emotion recognition. The existing method recognises facial emotions using a Convolutional </a:t>
            </a:r>
            <a:r>
              <a:rPr lang="en-IN" sz="2500" dirty="0">
                <a:solidFill>
                  <a:srgbClr val="252525"/>
                </a:solidFill>
                <a:latin typeface="Times New Roman" panose="02020603050405020304" pitchFamily="18" charset="0"/>
                <a:cs typeface="Times New Roman" panose="02020603050405020304" pitchFamily="18" charset="0"/>
              </a:rPr>
              <a:t>N</a:t>
            </a:r>
            <a:r>
              <a:rPr lang="en-IN" sz="2500" dirty="0">
                <a:solidFill>
                  <a:srgbClr val="252525"/>
                </a:solidFill>
                <a:effectLst/>
                <a:latin typeface="Times New Roman" panose="02020603050405020304" pitchFamily="18" charset="0"/>
                <a:cs typeface="Times New Roman" panose="02020603050405020304" pitchFamily="18" charset="0"/>
              </a:rPr>
              <a:t>eural </a:t>
            </a:r>
            <a:r>
              <a:rPr lang="en-IN" sz="2500" dirty="0">
                <a:solidFill>
                  <a:srgbClr val="252525"/>
                </a:solidFill>
                <a:latin typeface="Times New Roman" panose="02020603050405020304" pitchFamily="18" charset="0"/>
                <a:cs typeface="Times New Roman" panose="02020603050405020304" pitchFamily="18" charset="0"/>
              </a:rPr>
              <a:t>N</a:t>
            </a:r>
            <a:r>
              <a:rPr lang="en-IN" sz="2500" dirty="0">
                <a:solidFill>
                  <a:srgbClr val="252525"/>
                </a:solidFill>
                <a:effectLst/>
                <a:latin typeface="Times New Roman" panose="02020603050405020304" pitchFamily="18" charset="0"/>
                <a:cs typeface="Times New Roman" panose="02020603050405020304" pitchFamily="18" charset="0"/>
              </a:rPr>
              <a:t>etwork (CNN) classifier; however, it has limitations in terms of accuracy, dataset size, and flexibility. The Proposed System is Deep </a:t>
            </a:r>
            <a:r>
              <a:rPr lang="en-IN" sz="2500" dirty="0">
                <a:solidFill>
                  <a:srgbClr val="252525"/>
                </a:solidFill>
                <a:latin typeface="Times New Roman" panose="02020603050405020304" pitchFamily="18" charset="0"/>
                <a:cs typeface="Times New Roman" panose="02020603050405020304" pitchFamily="18" charset="0"/>
              </a:rPr>
              <a:t>N</a:t>
            </a:r>
            <a:r>
              <a:rPr lang="en-IN" sz="2500" dirty="0">
                <a:solidFill>
                  <a:srgbClr val="252525"/>
                </a:solidFill>
                <a:effectLst/>
                <a:latin typeface="Times New Roman" panose="02020603050405020304" pitchFamily="18" charset="0"/>
                <a:cs typeface="Times New Roman" panose="02020603050405020304" pitchFamily="18" charset="0"/>
              </a:rPr>
              <a:t>eural </a:t>
            </a:r>
            <a:r>
              <a:rPr lang="en-IN" sz="2500" dirty="0">
                <a:solidFill>
                  <a:srgbClr val="252525"/>
                </a:solidFill>
                <a:latin typeface="Times New Roman" panose="02020603050405020304" pitchFamily="18" charset="0"/>
                <a:cs typeface="Times New Roman" panose="02020603050405020304" pitchFamily="18" charset="0"/>
              </a:rPr>
              <a:t>N</a:t>
            </a:r>
            <a:r>
              <a:rPr lang="en-IN" sz="2500" dirty="0">
                <a:solidFill>
                  <a:srgbClr val="252525"/>
                </a:solidFill>
                <a:effectLst/>
                <a:latin typeface="Times New Roman" panose="02020603050405020304" pitchFamily="18" charset="0"/>
                <a:cs typeface="Times New Roman" panose="02020603050405020304" pitchFamily="18" charset="0"/>
              </a:rPr>
              <a:t>etwork (DNN) for feature learning, which has demonstrated success in tackling complex problems, to overcome these limitations. Deep Neural </a:t>
            </a:r>
            <a:r>
              <a:rPr lang="en-IN" sz="2500" dirty="0">
                <a:solidFill>
                  <a:srgbClr val="252525"/>
                </a:solidFill>
                <a:latin typeface="Times New Roman" panose="02020603050405020304" pitchFamily="18" charset="0"/>
                <a:cs typeface="Times New Roman" panose="02020603050405020304" pitchFamily="18" charset="0"/>
              </a:rPr>
              <a:t>N</a:t>
            </a:r>
            <a:r>
              <a:rPr lang="en-IN" sz="2500" dirty="0">
                <a:solidFill>
                  <a:srgbClr val="252525"/>
                </a:solidFill>
                <a:effectLst/>
                <a:latin typeface="Times New Roman" panose="02020603050405020304" pitchFamily="18" charset="0"/>
                <a:cs typeface="Times New Roman" panose="02020603050405020304" pitchFamily="18" charset="0"/>
              </a:rPr>
              <a:t>etworks have achieved significant progress in the field of facial recognition. The project's goal is to identify basic human emotions such as joy, sorrow, rage, fear, surprise, and neutrality. For this, we have chosen three main datasets: COCO, which is used for object detection; </a:t>
            </a:r>
            <a:r>
              <a:rPr lang="en-IN" sz="2500" dirty="0" err="1">
                <a:solidFill>
                  <a:srgbClr val="252525"/>
                </a:solidFill>
                <a:effectLst/>
                <a:latin typeface="Times New Roman" panose="02020603050405020304" pitchFamily="18" charset="0"/>
                <a:cs typeface="Times New Roman" panose="02020603050405020304" pitchFamily="18" charset="0"/>
              </a:rPr>
              <a:t>UTKFace</a:t>
            </a:r>
            <a:r>
              <a:rPr lang="en-IN" sz="2500" dirty="0">
                <a:solidFill>
                  <a:srgbClr val="252525"/>
                </a:solidFill>
                <a:effectLst/>
                <a:latin typeface="Times New Roman" panose="02020603050405020304" pitchFamily="18" charset="0"/>
                <a:cs typeface="Times New Roman" panose="02020603050405020304" pitchFamily="18" charset="0"/>
              </a:rPr>
              <a:t> ; and FER-2013, which focuses on facial expression recognition.</a:t>
            </a:r>
          </a:p>
          <a:p>
            <a:endParaRPr lang="en-US" sz="2500" b="1" u="sng" dirty="0">
              <a:solidFill>
                <a:srgbClr val="FF0000"/>
              </a:solidFill>
              <a:latin typeface="BankGothic Md BT" panose="020B0807020203060204" pitchFamily="34" charset="0"/>
            </a:endParaRPr>
          </a:p>
        </p:txBody>
      </p:sp>
      <p:sp>
        <p:nvSpPr>
          <p:cNvPr id="10" name="Title 1"/>
          <p:cNvSpPr txBox="1">
            <a:spLocks/>
          </p:cNvSpPr>
          <p:nvPr/>
        </p:nvSpPr>
        <p:spPr>
          <a:xfrm>
            <a:off x="-2595124" y="9492076"/>
            <a:ext cx="9456335" cy="439913"/>
          </a:xfrm>
          <a:prstGeom prst="rect">
            <a:avLst/>
          </a:prstGeom>
        </p:spPr>
        <p:txBody>
          <a:bodyPr vert="horz" lIns="91440" tIns="45720" rIns="91440" bIns="45720" rtlCol="0" anchor="b">
            <a:noAutofit/>
          </a:bodyPr>
          <a:lstStyle>
            <a:lvl1pPr algn="ctr" defTabSz="1143000" rtl="0" eaLnBrk="1" latinLnBrk="0" hangingPunct="1">
              <a:lnSpc>
                <a:spcPct val="90000"/>
              </a:lnSpc>
              <a:spcBef>
                <a:spcPct val="0"/>
              </a:spcBef>
              <a:buNone/>
              <a:defRPr sz="7500" kern="1200">
                <a:solidFill>
                  <a:schemeClr val="tx1"/>
                </a:solidFill>
                <a:latin typeface="+mj-lt"/>
                <a:ea typeface="+mj-ea"/>
                <a:cs typeface="+mj-cs"/>
              </a:defRPr>
            </a:lvl1pPr>
          </a:lstStyle>
          <a:p>
            <a:r>
              <a:rPr lang="en-US" sz="2500" b="1" u="sng" dirty="0">
                <a:solidFill>
                  <a:srgbClr val="FF0000"/>
                </a:solidFill>
                <a:latin typeface="BankGothic Md BT" panose="020B0807020203060204" pitchFamily="34" charset="0"/>
              </a:rPr>
              <a:t>EXISTING METHOD</a:t>
            </a:r>
          </a:p>
        </p:txBody>
      </p:sp>
      <p:sp>
        <p:nvSpPr>
          <p:cNvPr id="9" name="Title 1"/>
          <p:cNvSpPr txBox="1">
            <a:spLocks/>
          </p:cNvSpPr>
          <p:nvPr/>
        </p:nvSpPr>
        <p:spPr>
          <a:xfrm>
            <a:off x="3825580" y="9463509"/>
            <a:ext cx="9456335" cy="439913"/>
          </a:xfrm>
          <a:prstGeom prst="rect">
            <a:avLst/>
          </a:prstGeom>
        </p:spPr>
        <p:txBody>
          <a:bodyPr vert="horz" lIns="91440" tIns="45720" rIns="91440" bIns="45720" rtlCol="0" anchor="b">
            <a:noAutofit/>
          </a:bodyPr>
          <a:lstStyle>
            <a:lvl1pPr algn="ctr" defTabSz="1143000" rtl="0" eaLnBrk="1" latinLnBrk="0" hangingPunct="1">
              <a:lnSpc>
                <a:spcPct val="90000"/>
              </a:lnSpc>
              <a:spcBef>
                <a:spcPct val="0"/>
              </a:spcBef>
              <a:buNone/>
              <a:defRPr sz="7500" kern="1200">
                <a:solidFill>
                  <a:schemeClr val="tx1"/>
                </a:solidFill>
                <a:latin typeface="+mj-lt"/>
                <a:ea typeface="+mj-ea"/>
                <a:cs typeface="+mj-cs"/>
              </a:defRPr>
            </a:lvl1pPr>
          </a:lstStyle>
          <a:p>
            <a:r>
              <a:rPr lang="en-US" sz="2500" b="1" u="sng" dirty="0">
                <a:solidFill>
                  <a:srgbClr val="FF0000"/>
                </a:solidFill>
                <a:latin typeface="BankGothic Md BT" panose="020B0807020203060204" pitchFamily="34" charset="0"/>
              </a:rPr>
              <a:t>PROPOSED SYSTEM</a:t>
            </a:r>
          </a:p>
        </p:txBody>
      </p:sp>
      <p:sp>
        <p:nvSpPr>
          <p:cNvPr id="2" name="TextBox 1"/>
          <p:cNvSpPr txBox="1"/>
          <p:nvPr/>
        </p:nvSpPr>
        <p:spPr>
          <a:xfrm>
            <a:off x="-1" y="5363711"/>
            <a:ext cx="11430001" cy="4139366"/>
          </a:xfrm>
          <a:prstGeom prst="rect">
            <a:avLst/>
          </a:prstGeom>
          <a:noFill/>
          <a:ln>
            <a:solidFill>
              <a:schemeClr val="tx1"/>
            </a:solidFill>
          </a:ln>
        </p:spPr>
        <p:txBody>
          <a:bodyPr wrap="square" rtlCol="0">
            <a:spAutoFit/>
          </a:bodyPr>
          <a:lstStyle/>
          <a:p>
            <a:pPr algn="just">
              <a:lnSpc>
                <a:spcPct val="150000"/>
              </a:lnSpc>
            </a:pPr>
            <a:endParaRPr lang="en-US" dirty="0">
              <a:latin typeface="BankGothic Md BT" panose="020B0807020203060204" pitchFamily="34" charset="0"/>
            </a:endParaRPr>
          </a:p>
        </p:txBody>
      </p:sp>
      <p:sp>
        <p:nvSpPr>
          <p:cNvPr id="17" name="Title 1"/>
          <p:cNvSpPr txBox="1">
            <a:spLocks/>
          </p:cNvSpPr>
          <p:nvPr/>
        </p:nvSpPr>
        <p:spPr>
          <a:xfrm>
            <a:off x="0" y="13628878"/>
            <a:ext cx="8596668" cy="708210"/>
          </a:xfrm>
          <a:prstGeom prst="rect">
            <a:avLst/>
          </a:prstGeom>
          <a:ln w="12700">
            <a:noFill/>
          </a:ln>
        </p:spPr>
        <p:txBody>
          <a:bodyPr vert="horz" lIns="91440" tIns="45720" rIns="91440" bIns="45720" rtlCol="0" anchor="b">
            <a:noAutofit/>
          </a:bodyPr>
          <a:lstStyle>
            <a:lvl1pPr algn="ctr" defTabSz="1143000" rtl="0" eaLnBrk="1" latinLnBrk="0" hangingPunct="1">
              <a:lnSpc>
                <a:spcPct val="90000"/>
              </a:lnSpc>
              <a:spcBef>
                <a:spcPct val="0"/>
              </a:spcBef>
              <a:buNone/>
              <a:defRPr sz="7500" kern="1200">
                <a:solidFill>
                  <a:schemeClr val="tx1"/>
                </a:solidFill>
                <a:latin typeface="+mj-lt"/>
                <a:ea typeface="+mj-ea"/>
                <a:cs typeface="+mj-cs"/>
              </a:defRPr>
            </a:lvl1pPr>
          </a:lstStyle>
          <a:p>
            <a:pPr algn="l"/>
            <a:r>
              <a:rPr lang="en-US" sz="2500" b="1" u="sng" dirty="0">
                <a:solidFill>
                  <a:srgbClr val="FF0000"/>
                </a:solidFill>
                <a:latin typeface="BankGothic Md BT" panose="020B0807020203060204" pitchFamily="34" charset="0"/>
              </a:rPr>
              <a:t>Advantages</a:t>
            </a:r>
          </a:p>
        </p:txBody>
      </p:sp>
      <p:pic>
        <p:nvPicPr>
          <p:cNvPr id="3" name="Picture 2" descr="1_Final_Header copy (1)"/>
          <p:cNvPicPr>
            <a:picLocks noChangeAspect="1" noChangeArrowheads="1"/>
          </p:cNvPicPr>
          <p:nvPr/>
        </p:nvPicPr>
        <p:blipFill>
          <a:blip r:embed="rId2" cstate="print"/>
          <a:srcRect/>
          <a:stretch>
            <a:fillRect/>
          </a:stretch>
        </p:blipFill>
        <p:spPr bwMode="auto">
          <a:xfrm>
            <a:off x="0" y="0"/>
            <a:ext cx="11400920" cy="2394857"/>
          </a:xfrm>
          <a:prstGeom prst="rect">
            <a:avLst/>
          </a:prstGeom>
          <a:noFill/>
          <a:ln w="9525">
            <a:noFill/>
            <a:miter lim="800000"/>
            <a:headEnd/>
            <a:tailEnd/>
          </a:ln>
        </p:spPr>
      </p:pic>
      <p:pic>
        <p:nvPicPr>
          <p:cNvPr id="4" name="Picture 3">
            <a:extLst>
              <a:ext uri="{FF2B5EF4-FFF2-40B4-BE49-F238E27FC236}">
                <a16:creationId xmlns:a16="http://schemas.microsoft.com/office/drawing/2014/main" id="{B4143152-96E5-EC51-ABE0-C83B2DBB94BC}"/>
              </a:ext>
            </a:extLst>
          </p:cNvPr>
          <p:cNvPicPr>
            <a:picLocks noChangeAspect="1"/>
          </p:cNvPicPr>
          <p:nvPr/>
        </p:nvPicPr>
        <p:blipFill>
          <a:blip r:embed="rId3"/>
          <a:stretch>
            <a:fillRect/>
          </a:stretch>
        </p:blipFill>
        <p:spPr>
          <a:xfrm>
            <a:off x="95869" y="10073027"/>
            <a:ext cx="5486400" cy="3650727"/>
          </a:xfrm>
          <a:prstGeom prst="rect">
            <a:avLst/>
          </a:prstGeom>
          <a:ln>
            <a:solidFill>
              <a:schemeClr val="bg2"/>
            </a:solidFill>
          </a:ln>
        </p:spPr>
      </p:pic>
      <p:pic>
        <p:nvPicPr>
          <p:cNvPr id="5" name="Picture 4">
            <a:extLst>
              <a:ext uri="{FF2B5EF4-FFF2-40B4-BE49-F238E27FC236}">
                <a16:creationId xmlns:a16="http://schemas.microsoft.com/office/drawing/2014/main" id="{0A38EBBD-5404-F9D4-5ADB-4E5E6A43324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7734" y="9991002"/>
            <a:ext cx="5412028" cy="3744327"/>
          </a:xfrm>
          <a:prstGeom prst="rect">
            <a:avLst/>
          </a:prstGeom>
          <a:noFill/>
          <a:ln>
            <a:solidFill>
              <a:schemeClr val="bg2"/>
            </a:solidFill>
          </a:ln>
        </p:spPr>
      </p:pic>
      <p:sp>
        <p:nvSpPr>
          <p:cNvPr id="13" name="TextBox 12">
            <a:extLst>
              <a:ext uri="{FF2B5EF4-FFF2-40B4-BE49-F238E27FC236}">
                <a16:creationId xmlns:a16="http://schemas.microsoft.com/office/drawing/2014/main" id="{159D9149-02BC-C5D3-2073-1D3405482378}"/>
              </a:ext>
            </a:extLst>
          </p:cNvPr>
          <p:cNvSpPr txBox="1"/>
          <p:nvPr/>
        </p:nvSpPr>
        <p:spPr>
          <a:xfrm>
            <a:off x="216034" y="14337088"/>
            <a:ext cx="11043728" cy="2795958"/>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IN" sz="2400">
                <a:latin typeface="Times New Roman" panose="02020603050405020304" pitchFamily="18" charset="0"/>
                <a:cs typeface="Times New Roman" panose="02020603050405020304" pitchFamily="18" charset="0"/>
              </a:rPr>
              <a:t>A</a:t>
            </a:r>
            <a:r>
              <a:rPr lang="en-IN" sz="2400" b="0" i="0">
                <a:effectLst/>
                <a:latin typeface="Times New Roman" panose="02020603050405020304" pitchFamily="18" charset="0"/>
                <a:cs typeface="Times New Roman" panose="02020603050405020304" pitchFamily="18" charset="0"/>
              </a:rPr>
              <a:t>nalysing </a:t>
            </a:r>
            <a:r>
              <a:rPr lang="en-IN" sz="2400" b="0" i="0" dirty="0">
                <a:effectLst/>
                <a:latin typeface="Times New Roman" panose="02020603050405020304" pitchFamily="18" charset="0"/>
                <a:cs typeface="Times New Roman" panose="02020603050405020304" pitchFamily="18" charset="0"/>
              </a:rPr>
              <a:t>facial expressions and object interactions, biometric mirrors can provide valuable insights into human behaviour . This information can be utilized in various fields, such as market research, psychology, or customer service. </a:t>
            </a:r>
          </a:p>
          <a:p>
            <a:pPr marL="457200" indent="-457200" algn="just">
              <a:lnSpc>
                <a:spcPct val="150000"/>
              </a:lnSpc>
              <a:buFont typeface="Wingdings" panose="05000000000000000000" pitchFamily="2" charset="2"/>
              <a:buChar char="q"/>
            </a:pPr>
            <a:r>
              <a:rPr lang="en-IN" sz="2400" b="0" i="0" dirty="0">
                <a:effectLst/>
                <a:latin typeface="Times New Roman" panose="02020603050405020304" pitchFamily="18" charset="0"/>
                <a:cs typeface="Times New Roman" panose="02020603050405020304" pitchFamily="18" charset="0"/>
              </a:rPr>
              <a:t>It can help businesses understand consumer preferences, emotions, or engagement levels, leading to better decision-making and improved services.</a:t>
            </a:r>
          </a:p>
        </p:txBody>
      </p:sp>
    </p:spTree>
    <p:extLst>
      <p:ext uri="{BB962C8B-B14F-4D97-AF65-F5344CB8AC3E}">
        <p14:creationId xmlns:p14="http://schemas.microsoft.com/office/powerpoint/2010/main" val="9558333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460</TotalTime>
  <Words>273</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BankGothic Md BT</vt:lpstr>
      <vt:lpstr>Calibri</vt:lpstr>
      <vt:lpstr>Calibri Light</vt:lpstr>
      <vt:lpstr>Times New Roman</vt:lpstr>
      <vt:lpstr>Wingdings</vt:lpstr>
      <vt:lpstr>Office Theme</vt:lpstr>
      <vt:lpstr>            BIOMETRIC MIRROR-EXPLORING ATTITUDE TOWARDS FACIAL AND OBJECT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GROUP IDENTIFICATION SLIDE</dc:title>
  <dc:creator>sriram</dc:creator>
  <cp:lastModifiedBy>gaja lakshmi</cp:lastModifiedBy>
  <cp:revision>91</cp:revision>
  <dcterms:created xsi:type="dcterms:W3CDTF">2017-05-12T05:32:54Z</dcterms:created>
  <dcterms:modified xsi:type="dcterms:W3CDTF">2023-05-25T06:30:57Z</dcterms:modified>
</cp:coreProperties>
</file>