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5.jpeg" ContentType="image/jpeg"/>
  <Override PartName="/ppt/media/image11.jpeg" ContentType="image/jpeg"/>
  <Override PartName="/ppt/media/image14.jpeg" ContentType="image/jpe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2.png" ContentType="image/png"/>
  <Override PartName="/ppt/media/image10.png" ContentType="image/png"/>
  <Override PartName="/ppt/media/image13.png" ContentType="image/png"/>
  <Override PartName="/ppt/media/image16.png" ContentType="image/png"/>
  <Override PartName="/ppt/slideMasters/_rels/slideMaster19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9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_rels/slideLayout221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59.xml.rels" ContentType="application/vnd.openxmlformats-package.relationships+xml"/>
  <Override PartName="/ppt/slideLayouts/slideLayout10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" Target="slides/slide1.xml"/><Relationship Id="rId22" Type="http://schemas.openxmlformats.org/officeDocument/2006/relationships/slide" Target="slides/slide2.xml"/><Relationship Id="rId23" Type="http://schemas.openxmlformats.org/officeDocument/2006/relationships/slide" Target="slides/slide3.xml"/><Relationship Id="rId24" Type="http://schemas.openxmlformats.org/officeDocument/2006/relationships/slide" Target="slides/slide4.xml"/><Relationship Id="rId25" Type="http://schemas.openxmlformats.org/officeDocument/2006/relationships/slide" Target="slides/slide5.xml"/><Relationship Id="rId26" Type="http://schemas.openxmlformats.org/officeDocument/2006/relationships/slide" Target="slides/slide6.xml"/><Relationship Id="rId27" Type="http://schemas.openxmlformats.org/officeDocument/2006/relationships/slide" Target="slides/slide7.xml"/><Relationship Id="rId28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0.xml"/><Relationship Id="rId8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66.xml"/><Relationship Id="rId14" Type="http://schemas.openxmlformats.org/officeDocument/2006/relationships/slideLayout" Target="../slideLayouts/slideLayout167.xml"/><Relationship Id="rId15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201.xml"/><Relationship Id="rId12" Type="http://schemas.openxmlformats.org/officeDocument/2006/relationships/slideLayout" Target="../slideLayouts/slideLayout202.xml"/><Relationship Id="rId13" Type="http://schemas.openxmlformats.org/officeDocument/2006/relationships/slideLayout" Target="../slideLayouts/slideLayout203.xml"/><Relationship Id="rId14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08.xml"/><Relationship Id="rId7" Type="http://schemas.openxmlformats.org/officeDocument/2006/relationships/slideLayout" Target="../slideLayouts/slideLayout209.xml"/><Relationship Id="rId8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4.xml"/><Relationship Id="rId13" Type="http://schemas.openxmlformats.org/officeDocument/2006/relationships/slideLayout" Target="../slideLayouts/slideLayout215.xml"/><Relationship Id="rId14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395640" y="3003840"/>
            <a:ext cx="4032000" cy="1151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맑은 고딕"/>
              </a:rPr>
              <a:t>FREE PPT 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맑은 고딕"/>
              </a:rPr>
              <a:t>TEMPLATES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95280" y="4155840"/>
            <a:ext cx="4032000" cy="575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INSTERT THE TITLE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OF YOUR PRESENTATION HERE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body"/>
          </p:nvPr>
        </p:nvSpPr>
        <p:spPr>
          <a:xfrm>
            <a:off x="323640" y="85320"/>
            <a:ext cx="7200360" cy="575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ko-KR" sz="4000" spc="-1" strike="noStrike">
                <a:solidFill>
                  <a:srgbClr val="ffffff"/>
                </a:solidFill>
                <a:latin typeface="Arial"/>
                <a:ea typeface="Arial Unicode MS"/>
              </a:rPr>
              <a:t>IMAGES &amp; CONTENTS</a:t>
            </a:r>
            <a:endParaRPr b="0" lang="ko-K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323640" y="661320"/>
            <a:ext cx="7200360" cy="287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0" y="0"/>
            <a:ext cx="193320" cy="103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323640" y="1315440"/>
            <a:ext cx="4176000" cy="19440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 type="body"/>
          </p:nvPr>
        </p:nvSpPr>
        <p:spPr>
          <a:xfrm>
            <a:off x="4644000" y="2899440"/>
            <a:ext cx="4176000" cy="19440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body"/>
          </p:nvPr>
        </p:nvSpPr>
        <p:spPr>
          <a:xfrm>
            <a:off x="323640" y="85320"/>
            <a:ext cx="7200360" cy="575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IMAGES &amp; CONTENTS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323640" y="661320"/>
            <a:ext cx="7200360" cy="287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0" y="0"/>
            <a:ext cx="193320" cy="103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Picture 2" descr=""/>
          <p:cNvPicPr/>
          <p:nvPr/>
        </p:nvPicPr>
        <p:blipFill>
          <a:blip r:embed="rId3"/>
          <a:stretch/>
        </p:blipFill>
        <p:spPr>
          <a:xfrm>
            <a:off x="-430200" y="2282400"/>
            <a:ext cx="5001840" cy="2543760"/>
          </a:xfrm>
          <a:prstGeom prst="rect">
            <a:avLst/>
          </a:prstGeom>
          <a:ln>
            <a:noFill/>
          </a:ln>
        </p:spPr>
      </p:pic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918000" y="2623320"/>
            <a:ext cx="2397960" cy="177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body"/>
          </p:nvPr>
        </p:nvSpPr>
        <p:spPr>
          <a:xfrm>
            <a:off x="251640" y="210600"/>
            <a:ext cx="3059640" cy="30960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3369960" y="210600"/>
            <a:ext cx="1405080" cy="1511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3369960" y="1794960"/>
            <a:ext cx="1405080" cy="1511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251640" y="3378960"/>
            <a:ext cx="1405080" cy="1511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5"/>
          <p:cNvSpPr>
            <a:spLocks noGrp="1"/>
          </p:cNvSpPr>
          <p:nvPr>
            <p:ph type="body"/>
          </p:nvPr>
        </p:nvSpPr>
        <p:spPr>
          <a:xfrm>
            <a:off x="1751040" y="3378960"/>
            <a:ext cx="3024000" cy="1511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body"/>
          </p:nvPr>
        </p:nvSpPr>
        <p:spPr>
          <a:xfrm>
            <a:off x="539640" y="1448640"/>
            <a:ext cx="4680000" cy="3239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5219640" y="475560"/>
            <a:ext cx="3383640" cy="971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body"/>
          </p:nvPr>
        </p:nvSpPr>
        <p:spPr>
          <a:xfrm>
            <a:off x="323640" y="85320"/>
            <a:ext cx="7200360" cy="575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IMAGES &amp; CONTENTS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323640" y="661320"/>
            <a:ext cx="7200360" cy="287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CustomShape 3"/>
          <p:cNvSpPr/>
          <p:nvPr/>
        </p:nvSpPr>
        <p:spPr>
          <a:xfrm>
            <a:off x="0" y="0"/>
            <a:ext cx="193320" cy="103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9" name="Picture 2" descr=""/>
          <p:cNvPicPr/>
          <p:nvPr/>
        </p:nvPicPr>
        <p:blipFill>
          <a:blip r:embed="rId3"/>
          <a:stretch/>
        </p:blipFill>
        <p:spPr>
          <a:xfrm>
            <a:off x="-36360" y="1547280"/>
            <a:ext cx="2808000" cy="3400560"/>
          </a:xfrm>
          <a:prstGeom prst="rect">
            <a:avLst/>
          </a:prstGeom>
          <a:ln>
            <a:noFill/>
          </a:ln>
        </p:spPr>
      </p:pic>
      <p:sp>
        <p:nvSpPr>
          <p:cNvPr id="550" name="PlaceHolder 4"/>
          <p:cNvSpPr>
            <a:spLocks noGrp="1"/>
          </p:cNvSpPr>
          <p:nvPr>
            <p:ph type="body"/>
          </p:nvPr>
        </p:nvSpPr>
        <p:spPr>
          <a:xfrm>
            <a:off x="648000" y="1685520"/>
            <a:ext cx="1619280" cy="25012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CustomShape 5"/>
          <p:cNvSpPr/>
          <p:nvPr/>
        </p:nvSpPr>
        <p:spPr>
          <a:xfrm>
            <a:off x="2771640" y="3076560"/>
            <a:ext cx="2808000" cy="1582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6"/>
          <p:cNvSpPr/>
          <p:nvPr/>
        </p:nvSpPr>
        <p:spPr>
          <a:xfrm>
            <a:off x="5940000" y="3076560"/>
            <a:ext cx="2808000" cy="158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9" name="Picture 2" descr=""/>
          <p:cNvPicPr/>
          <p:nvPr/>
        </p:nvPicPr>
        <p:blipFill>
          <a:blip r:embed="rId2"/>
          <a:stretch/>
        </p:blipFill>
        <p:spPr>
          <a:xfrm>
            <a:off x="4996080" y="1059480"/>
            <a:ext cx="3816000" cy="3589560"/>
          </a:xfrm>
          <a:prstGeom prst="rect">
            <a:avLst/>
          </a:prstGeom>
          <a:ln>
            <a:noFill/>
          </a:ln>
        </p:spPr>
      </p:pic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5140080" y="1188360"/>
            <a:ext cx="3510720" cy="23256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0" y="0"/>
            <a:ext cx="9143640" cy="5142960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CustomShape 2"/>
          <p:cNvSpPr/>
          <p:nvPr/>
        </p:nvSpPr>
        <p:spPr>
          <a:xfrm>
            <a:off x="5220000" y="-6840"/>
            <a:ext cx="3923640" cy="5149800"/>
          </a:xfrm>
          <a:custGeom>
            <a:avLst/>
            <a:gdLst/>
            <a:ahLst/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PlaceHolder 3"/>
          <p:cNvSpPr>
            <a:spLocks noGrp="1"/>
          </p:cNvSpPr>
          <p:nvPr>
            <p:ph type="body"/>
          </p:nvPr>
        </p:nvSpPr>
        <p:spPr>
          <a:xfrm>
            <a:off x="5796000" y="3651840"/>
            <a:ext cx="3347640" cy="575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ko-KR" sz="3200" spc="-1" strike="noStrike">
                <a:solidFill>
                  <a:srgbClr val="eb494b"/>
                </a:solidFill>
                <a:latin typeface="Arial"/>
                <a:ea typeface="Arial Unicode MS"/>
              </a:rPr>
              <a:t>BASIC LAYOUT</a:t>
            </a:r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 type="body"/>
          </p:nvPr>
        </p:nvSpPr>
        <p:spPr>
          <a:xfrm>
            <a:off x="5796000" y="4397760"/>
            <a:ext cx="3347640" cy="287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eb494b"/>
                </a:solidFill>
                <a:latin typeface="Arial"/>
                <a:ea typeface="Arial Unicode MS"/>
              </a:rPr>
              <a:t>Insert the title of your subtitle Here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body"/>
          </p:nvPr>
        </p:nvSpPr>
        <p:spPr>
          <a:xfrm>
            <a:off x="242640" y="92520"/>
            <a:ext cx="8679600" cy="5428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811"/>
              </a:spcBef>
            </a:pPr>
            <a:r>
              <a:rPr b="0" lang="ko-KR" sz="4050" spc="-1" strike="noStrike">
                <a:solidFill>
                  <a:srgbClr val="262626"/>
                </a:solidFill>
                <a:latin typeface="Arial"/>
                <a:ea typeface="Arial Unicode MS"/>
              </a:rPr>
              <a:t>Fully Editable Shapes</a:t>
            </a:r>
            <a:endParaRPr b="0" lang="ko-KR" sz="4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body"/>
          </p:nvPr>
        </p:nvSpPr>
        <p:spPr>
          <a:xfrm>
            <a:off x="0" y="123480"/>
            <a:ext cx="9143640" cy="575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ICON SETS LAYOUT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8" name="Group 2"/>
          <p:cNvGrpSpPr/>
          <p:nvPr/>
        </p:nvGrpSpPr>
        <p:grpSpPr>
          <a:xfrm>
            <a:off x="353880" y="1131480"/>
            <a:ext cx="2849400" cy="3648960"/>
            <a:chOff x="353880" y="1131480"/>
            <a:chExt cx="2849400" cy="3648960"/>
          </a:xfrm>
        </p:grpSpPr>
        <p:sp>
          <p:nvSpPr>
            <p:cNvPr id="749" name="CustomShape 3"/>
            <p:cNvSpPr/>
            <p:nvPr/>
          </p:nvSpPr>
          <p:spPr>
            <a:xfrm>
              <a:off x="353880" y="1131480"/>
              <a:ext cx="2849400" cy="3648960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0" name="CustomShape 4"/>
            <p:cNvSpPr/>
            <p:nvPr/>
          </p:nvSpPr>
          <p:spPr>
            <a:xfrm>
              <a:off x="532080" y="1347480"/>
              <a:ext cx="108000" cy="324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1" name="CustomShape 5"/>
            <p:cNvSpPr/>
            <p:nvPr/>
          </p:nvSpPr>
          <p:spPr>
            <a:xfrm rot="5400000">
              <a:off x="2593080" y="1238040"/>
              <a:ext cx="501840" cy="5018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52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ko-K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ko-K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 rot="5400000">
            <a:off x="2286360" y="-398160"/>
            <a:ext cx="1331640" cy="590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0" y="2173680"/>
            <a:ext cx="4283640" cy="4730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SECTION BREAK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0" y="2647080"/>
            <a:ext cx="4283640" cy="2876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4608360" y="1977840"/>
            <a:ext cx="1151640" cy="115164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"/>
          <p:cNvGrpSpPr/>
          <p:nvPr/>
        </p:nvGrpSpPr>
        <p:grpSpPr>
          <a:xfrm>
            <a:off x="2699640" y="699480"/>
            <a:ext cx="3744000" cy="3744000"/>
            <a:chOff x="2699640" y="699480"/>
            <a:chExt cx="3744000" cy="3744000"/>
          </a:xfrm>
        </p:grpSpPr>
        <p:sp>
          <p:nvSpPr>
            <p:cNvPr id="119" name="CustomShape 2"/>
            <p:cNvSpPr/>
            <p:nvPr/>
          </p:nvSpPr>
          <p:spPr>
            <a:xfrm>
              <a:off x="2699640" y="699480"/>
              <a:ext cx="3744000" cy="3744000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CustomShape 3"/>
            <p:cNvSpPr/>
            <p:nvPr/>
          </p:nvSpPr>
          <p:spPr>
            <a:xfrm>
              <a:off x="2836800" y="836640"/>
              <a:ext cx="3469680" cy="3469680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1" name="Group 4"/>
          <p:cNvGrpSpPr/>
          <p:nvPr/>
        </p:nvGrpSpPr>
        <p:grpSpPr>
          <a:xfrm>
            <a:off x="5847840" y="984600"/>
            <a:ext cx="999720" cy="994680"/>
            <a:chOff x="5847840" y="984600"/>
            <a:chExt cx="999720" cy="994680"/>
          </a:xfrm>
        </p:grpSpPr>
        <p:sp>
          <p:nvSpPr>
            <p:cNvPr id="122" name="CustomShape 5"/>
            <p:cNvSpPr/>
            <p:nvPr/>
          </p:nvSpPr>
          <p:spPr>
            <a:xfrm>
              <a:off x="5847840" y="1259640"/>
              <a:ext cx="719640" cy="71964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6"/>
            <p:cNvSpPr/>
            <p:nvPr/>
          </p:nvSpPr>
          <p:spPr>
            <a:xfrm>
              <a:off x="6568200" y="1119240"/>
              <a:ext cx="279360" cy="27936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CustomShape 7"/>
            <p:cNvSpPr/>
            <p:nvPr/>
          </p:nvSpPr>
          <p:spPr>
            <a:xfrm>
              <a:off x="6196320" y="984600"/>
              <a:ext cx="139320" cy="13932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5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ko-K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ko-K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323640" y="85320"/>
            <a:ext cx="7200360" cy="575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BASIC LAYOUT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323640" y="661320"/>
            <a:ext cx="7200360" cy="287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0" y="0"/>
            <a:ext cx="193320" cy="103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323640" y="85320"/>
            <a:ext cx="7200360" cy="575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BASIC LAYOUT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323640" y="661320"/>
            <a:ext cx="7200360" cy="287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0" y="0"/>
            <a:ext cx="193320" cy="103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538920" y="1874880"/>
            <a:ext cx="1764360" cy="17046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 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2639520" y="1874880"/>
            <a:ext cx="1764360" cy="17046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 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4727520" y="1874880"/>
            <a:ext cx="1764360" cy="17046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 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6815880" y="1874880"/>
            <a:ext cx="1764360" cy="17046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 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8"/>
          <p:cNvSpPr/>
          <p:nvPr/>
        </p:nvSpPr>
        <p:spPr>
          <a:xfrm>
            <a:off x="539640" y="1347480"/>
            <a:ext cx="1763640" cy="526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9"/>
          <p:cNvSpPr/>
          <p:nvPr/>
        </p:nvSpPr>
        <p:spPr>
          <a:xfrm>
            <a:off x="539640" y="1347480"/>
            <a:ext cx="1140120" cy="526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0"/>
          <p:cNvSpPr/>
          <p:nvPr/>
        </p:nvSpPr>
        <p:spPr>
          <a:xfrm>
            <a:off x="2639520" y="1347480"/>
            <a:ext cx="1763640" cy="526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1"/>
          <p:cNvSpPr/>
          <p:nvPr/>
        </p:nvSpPr>
        <p:spPr>
          <a:xfrm>
            <a:off x="2639520" y="1347480"/>
            <a:ext cx="1140120" cy="526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2"/>
          <p:cNvSpPr/>
          <p:nvPr/>
        </p:nvSpPr>
        <p:spPr>
          <a:xfrm>
            <a:off x="4727520" y="1347480"/>
            <a:ext cx="1763640" cy="526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3"/>
          <p:cNvSpPr/>
          <p:nvPr/>
        </p:nvSpPr>
        <p:spPr>
          <a:xfrm>
            <a:off x="4727520" y="1347480"/>
            <a:ext cx="1140120" cy="526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4"/>
          <p:cNvSpPr/>
          <p:nvPr/>
        </p:nvSpPr>
        <p:spPr>
          <a:xfrm>
            <a:off x="6815880" y="1347480"/>
            <a:ext cx="1763640" cy="526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5"/>
          <p:cNvSpPr/>
          <p:nvPr/>
        </p:nvSpPr>
        <p:spPr>
          <a:xfrm>
            <a:off x="6815880" y="1347480"/>
            <a:ext cx="1140120" cy="526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PlaceHolder 1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to ed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it the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title t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ext f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orma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0" y="0"/>
            <a:ext cx="9143640" cy="5142960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251640" y="114120"/>
            <a:ext cx="8568720" cy="575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eb494b"/>
                </a:solidFill>
                <a:latin typeface="Arial"/>
                <a:ea typeface="Arial Unicode MS"/>
              </a:rPr>
              <a:t>BASIC LAYOUT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251640" y="690120"/>
            <a:ext cx="8568720" cy="287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eb494b"/>
                </a:solidFill>
                <a:latin typeface="Arial"/>
                <a:ea typeface="Arial Unicode MS"/>
              </a:rPr>
              <a:t>Insert the title of your subtitle Here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 flipH="1">
            <a:off x="4859280" y="1131480"/>
            <a:ext cx="4283640" cy="288000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5332680" y="0"/>
            <a:ext cx="3338280" cy="51433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body"/>
          </p:nvPr>
        </p:nvSpPr>
        <p:spPr>
          <a:xfrm>
            <a:off x="4140000" y="555480"/>
            <a:ext cx="1649880" cy="40482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2339640" y="555480"/>
            <a:ext cx="1649880" cy="40482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539640" y="555480"/>
            <a:ext cx="1649880" cy="40482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0" y="85320"/>
            <a:ext cx="9143640" cy="575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IMAGES &amp; CONTENTS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547920" y="2787840"/>
            <a:ext cx="3959640" cy="539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547920" y="1291680"/>
            <a:ext cx="3959640" cy="14040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4627800" y="3415680"/>
            <a:ext cx="3959640" cy="14040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4627800" y="1291680"/>
            <a:ext cx="3959640" cy="14040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 type="body"/>
          </p:nvPr>
        </p:nvSpPr>
        <p:spPr>
          <a:xfrm>
            <a:off x="547920" y="3415680"/>
            <a:ext cx="3959640" cy="14040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Your Image</a:t>
            </a:r>
            <a:endParaRPr b="0" lang="ko-K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4627800" y="2806560"/>
            <a:ext cx="3959640" cy="53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TextShape 1"/>
          <p:cNvSpPr txBox="1"/>
          <p:nvPr/>
        </p:nvSpPr>
        <p:spPr>
          <a:xfrm>
            <a:off x="0" y="2016000"/>
            <a:ext cx="568800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How to start a Project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0" name="" descr=""/>
          <p:cNvPicPr/>
          <p:nvPr/>
        </p:nvPicPr>
        <p:blipFill>
          <a:blip r:embed="rId1"/>
          <a:stretch/>
        </p:blipFill>
        <p:spPr>
          <a:xfrm>
            <a:off x="4824000" y="2088000"/>
            <a:ext cx="744480" cy="898200"/>
          </a:xfrm>
          <a:prstGeom prst="rect">
            <a:avLst/>
          </a:prstGeom>
          <a:ln>
            <a:noFill/>
          </a:ln>
        </p:spPr>
      </p:pic>
      <p:sp>
        <p:nvSpPr>
          <p:cNvPr id="791" name="TextShape 2"/>
          <p:cNvSpPr txBox="1"/>
          <p:nvPr/>
        </p:nvSpPr>
        <p:spPr>
          <a:xfrm>
            <a:off x="1080000" y="2736000"/>
            <a:ext cx="280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Computer Science 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CustomShape 1"/>
          <p:cNvSpPr/>
          <p:nvPr/>
        </p:nvSpPr>
        <p:spPr>
          <a:xfrm>
            <a:off x="2411640" y="301320"/>
            <a:ext cx="6732000" cy="700560"/>
          </a:xfrm>
          <a:custGeom>
            <a:avLst/>
            <a:gdLst/>
            <a:ah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CustomShape 2"/>
          <p:cNvSpPr/>
          <p:nvPr/>
        </p:nvSpPr>
        <p:spPr>
          <a:xfrm>
            <a:off x="2797920" y="339480"/>
            <a:ext cx="634572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Common Questions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794" name="CustomShape 3"/>
          <p:cNvSpPr/>
          <p:nvPr/>
        </p:nvSpPr>
        <p:spPr>
          <a:xfrm>
            <a:off x="3132000" y="1386360"/>
            <a:ext cx="719640" cy="719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5" name="CustomShape 4"/>
          <p:cNvSpPr/>
          <p:nvPr/>
        </p:nvSpPr>
        <p:spPr>
          <a:xfrm>
            <a:off x="2579760" y="2277720"/>
            <a:ext cx="719640" cy="719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CustomShape 5"/>
          <p:cNvSpPr/>
          <p:nvPr/>
        </p:nvSpPr>
        <p:spPr>
          <a:xfrm>
            <a:off x="2027880" y="3168720"/>
            <a:ext cx="719640" cy="719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CustomShape 6"/>
          <p:cNvSpPr/>
          <p:nvPr/>
        </p:nvSpPr>
        <p:spPr>
          <a:xfrm>
            <a:off x="1475640" y="4060080"/>
            <a:ext cx="719640" cy="719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98" name="Group 7"/>
          <p:cNvGrpSpPr/>
          <p:nvPr/>
        </p:nvGrpSpPr>
        <p:grpSpPr>
          <a:xfrm>
            <a:off x="3888000" y="1584000"/>
            <a:ext cx="4608000" cy="673920"/>
            <a:chOff x="3888000" y="1584000"/>
            <a:chExt cx="4608000" cy="673920"/>
          </a:xfrm>
        </p:grpSpPr>
        <p:sp>
          <p:nvSpPr>
            <p:cNvPr id="799" name="CustomShape 8"/>
            <p:cNvSpPr/>
            <p:nvPr/>
          </p:nvSpPr>
          <p:spPr>
            <a:xfrm>
              <a:off x="3888000" y="1802160"/>
              <a:ext cx="46080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CustomShape 9"/>
            <p:cNvSpPr/>
            <p:nvPr/>
          </p:nvSpPr>
          <p:spPr>
            <a:xfrm>
              <a:off x="3888000" y="1584000"/>
              <a:ext cx="4608000" cy="27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Why you start Proejct Min 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801" name="Group 10"/>
          <p:cNvGrpSpPr/>
          <p:nvPr/>
        </p:nvGrpSpPr>
        <p:grpSpPr>
          <a:xfrm>
            <a:off x="3384000" y="2566080"/>
            <a:ext cx="4608000" cy="673920"/>
            <a:chOff x="3384000" y="2566080"/>
            <a:chExt cx="4608000" cy="673920"/>
          </a:xfrm>
        </p:grpSpPr>
        <p:sp>
          <p:nvSpPr>
            <p:cNvPr id="802" name="CustomShape 11"/>
            <p:cNvSpPr/>
            <p:nvPr/>
          </p:nvSpPr>
          <p:spPr>
            <a:xfrm>
              <a:off x="3384000" y="2784240"/>
              <a:ext cx="46080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12"/>
            <p:cNvSpPr/>
            <p:nvPr/>
          </p:nvSpPr>
          <p:spPr>
            <a:xfrm>
              <a:off x="3384000" y="2566080"/>
              <a:ext cx="4608000" cy="27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Do you have any aim?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804" name="Group 13"/>
          <p:cNvGrpSpPr/>
          <p:nvPr/>
        </p:nvGrpSpPr>
        <p:grpSpPr>
          <a:xfrm>
            <a:off x="2808000" y="3430080"/>
            <a:ext cx="4608000" cy="673920"/>
            <a:chOff x="2808000" y="3430080"/>
            <a:chExt cx="4608000" cy="673920"/>
          </a:xfrm>
        </p:grpSpPr>
        <p:sp>
          <p:nvSpPr>
            <p:cNvPr id="805" name="CustomShape 14"/>
            <p:cNvSpPr/>
            <p:nvPr/>
          </p:nvSpPr>
          <p:spPr>
            <a:xfrm>
              <a:off x="2808000" y="3648240"/>
              <a:ext cx="46080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CustomShape 15"/>
            <p:cNvSpPr/>
            <p:nvPr/>
          </p:nvSpPr>
          <p:spPr>
            <a:xfrm>
              <a:off x="2808000" y="3430080"/>
              <a:ext cx="4608000" cy="27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Are you Expert ?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807" name="Group 16"/>
          <p:cNvGrpSpPr/>
          <p:nvPr/>
        </p:nvGrpSpPr>
        <p:grpSpPr>
          <a:xfrm>
            <a:off x="2304000" y="4355280"/>
            <a:ext cx="4608000" cy="673920"/>
            <a:chOff x="2304000" y="4355280"/>
            <a:chExt cx="4608000" cy="673920"/>
          </a:xfrm>
        </p:grpSpPr>
        <p:sp>
          <p:nvSpPr>
            <p:cNvPr id="808" name="CustomShape 17"/>
            <p:cNvSpPr/>
            <p:nvPr/>
          </p:nvSpPr>
          <p:spPr>
            <a:xfrm>
              <a:off x="2304000" y="4573440"/>
              <a:ext cx="46080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18"/>
            <p:cNvSpPr/>
            <p:nvPr/>
          </p:nvSpPr>
          <p:spPr>
            <a:xfrm>
              <a:off x="2304000" y="4355280"/>
              <a:ext cx="4608000" cy="27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You need Help ?</a:t>
              </a:r>
              <a:endParaRPr b="0" lang="en-IN" sz="1200" spc="-1" strike="noStrike">
                <a:latin typeface="Arial"/>
              </a:endParaRPr>
            </a:p>
          </p:txBody>
        </p:sp>
      </p:grpSp>
      <p:sp>
        <p:nvSpPr>
          <p:cNvPr id="810" name="CustomShape 19"/>
          <p:cNvSpPr/>
          <p:nvPr/>
        </p:nvSpPr>
        <p:spPr>
          <a:xfrm>
            <a:off x="3132000" y="1517760"/>
            <a:ext cx="71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11" name="CustomShape 20"/>
          <p:cNvSpPr/>
          <p:nvPr/>
        </p:nvSpPr>
        <p:spPr>
          <a:xfrm>
            <a:off x="2579760" y="2409120"/>
            <a:ext cx="71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02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12" name="CustomShape 21"/>
          <p:cNvSpPr/>
          <p:nvPr/>
        </p:nvSpPr>
        <p:spPr>
          <a:xfrm>
            <a:off x="2027880" y="3300120"/>
            <a:ext cx="71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03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13" name="CustomShape 22"/>
          <p:cNvSpPr/>
          <p:nvPr/>
        </p:nvSpPr>
        <p:spPr>
          <a:xfrm>
            <a:off x="1475640" y="4191480"/>
            <a:ext cx="71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04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Shape 1"/>
          <p:cNvSpPr txBox="1"/>
          <p:nvPr/>
        </p:nvSpPr>
        <p:spPr>
          <a:xfrm>
            <a:off x="2880000" y="2016360"/>
            <a:ext cx="3469680" cy="57564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Choose 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ko-K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Domain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TextShape 2"/>
          <p:cNvSpPr txBox="1"/>
          <p:nvPr/>
        </p:nvSpPr>
        <p:spPr>
          <a:xfrm>
            <a:off x="3298320" y="3096000"/>
            <a:ext cx="2677680" cy="32148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ko-K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Web | Mobile </a:t>
            </a:r>
            <a:endParaRPr b="0" lang="ko-K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CustomShape 3"/>
          <p:cNvSpPr/>
          <p:nvPr/>
        </p:nvSpPr>
        <p:spPr>
          <a:xfrm>
            <a:off x="3059640" y="2667600"/>
            <a:ext cx="302400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TextShape 1"/>
          <p:cNvSpPr txBox="1"/>
          <p:nvPr/>
        </p:nvSpPr>
        <p:spPr>
          <a:xfrm>
            <a:off x="323640" y="8532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Choose  </a:t>
            </a:r>
            <a:r>
              <a:rPr b="0" lang="ko-KR" sz="3600" spc="-1" strike="noStrike">
                <a:solidFill>
                  <a:srgbClr val="eb494b"/>
                </a:solidFill>
                <a:latin typeface="Arial"/>
                <a:ea typeface="Arial Unicode MS"/>
              </a:rPr>
              <a:t>Current Technology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CustomShape 2"/>
          <p:cNvSpPr/>
          <p:nvPr/>
        </p:nvSpPr>
        <p:spPr>
          <a:xfrm>
            <a:off x="899640" y="1963440"/>
            <a:ext cx="1511640" cy="1511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CustomShape 3"/>
          <p:cNvSpPr/>
          <p:nvPr/>
        </p:nvSpPr>
        <p:spPr>
          <a:xfrm>
            <a:off x="1288800" y="2256480"/>
            <a:ext cx="733320" cy="925560"/>
          </a:xfrm>
          <a:custGeom>
            <a:avLst/>
            <a:gdLst/>
            <a:ah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CustomShape 4"/>
          <p:cNvSpPr/>
          <p:nvPr/>
        </p:nvSpPr>
        <p:spPr>
          <a:xfrm>
            <a:off x="460080" y="3547440"/>
            <a:ext cx="23907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eb494b"/>
                </a:solidFill>
                <a:latin typeface="Arial"/>
                <a:ea typeface="Arial Unicode MS"/>
              </a:rPr>
              <a:t>Current </a:t>
            </a:r>
            <a:r>
              <a:rPr b="1" lang="en-IN" sz="2000" spc="-1" strike="noStrike">
                <a:solidFill>
                  <a:srgbClr val="404040"/>
                </a:solidFill>
                <a:latin typeface="Arial"/>
                <a:ea typeface="Arial Unicode MS"/>
              </a:rPr>
              <a:t>Technology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821" name="Group 5"/>
          <p:cNvGrpSpPr/>
          <p:nvPr/>
        </p:nvGrpSpPr>
        <p:grpSpPr>
          <a:xfrm>
            <a:off x="3996000" y="1683360"/>
            <a:ext cx="1800000" cy="272160"/>
            <a:chOff x="3996000" y="1683360"/>
            <a:chExt cx="1800000" cy="272160"/>
          </a:xfrm>
        </p:grpSpPr>
        <p:sp>
          <p:nvSpPr>
            <p:cNvPr id="822" name="CustomShape 6"/>
            <p:cNvSpPr/>
            <p:nvPr/>
          </p:nvSpPr>
          <p:spPr>
            <a:xfrm>
              <a:off x="3996000" y="1751040"/>
              <a:ext cx="1800000" cy="204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7"/>
            <p:cNvSpPr/>
            <p:nvPr/>
          </p:nvSpPr>
          <p:spPr>
            <a:xfrm>
              <a:off x="3996000" y="1683360"/>
              <a:ext cx="1800000" cy="27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Big Data &amp; AI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824" name="Group 8"/>
          <p:cNvGrpSpPr/>
          <p:nvPr/>
        </p:nvGrpSpPr>
        <p:grpSpPr>
          <a:xfrm>
            <a:off x="4032000" y="4036320"/>
            <a:ext cx="1800000" cy="355680"/>
            <a:chOff x="4032000" y="4036320"/>
            <a:chExt cx="1800000" cy="355680"/>
          </a:xfrm>
        </p:grpSpPr>
        <p:sp>
          <p:nvSpPr>
            <p:cNvPr id="825" name="CustomShape 9"/>
            <p:cNvSpPr/>
            <p:nvPr/>
          </p:nvSpPr>
          <p:spPr>
            <a:xfrm>
              <a:off x="4032000" y="4191480"/>
              <a:ext cx="1800000" cy="200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10"/>
            <p:cNvSpPr/>
            <p:nvPr/>
          </p:nvSpPr>
          <p:spPr>
            <a:xfrm>
              <a:off x="4032000" y="4036320"/>
              <a:ext cx="1800000" cy="27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DevOps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827" name="Group 11"/>
          <p:cNvGrpSpPr/>
          <p:nvPr/>
        </p:nvGrpSpPr>
        <p:grpSpPr>
          <a:xfrm>
            <a:off x="3960000" y="2880000"/>
            <a:ext cx="1980000" cy="454680"/>
            <a:chOff x="3960000" y="2880000"/>
            <a:chExt cx="1980000" cy="454680"/>
          </a:xfrm>
        </p:grpSpPr>
        <p:sp>
          <p:nvSpPr>
            <p:cNvPr id="828" name="CustomShape 12"/>
            <p:cNvSpPr/>
            <p:nvPr/>
          </p:nvSpPr>
          <p:spPr>
            <a:xfrm>
              <a:off x="3960000" y="2954160"/>
              <a:ext cx="1980000" cy="224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13"/>
            <p:cNvSpPr/>
            <p:nvPr/>
          </p:nvSpPr>
          <p:spPr>
            <a:xfrm>
              <a:off x="3960000" y="2880000"/>
              <a:ext cx="198000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 </a:t>
              </a:r>
              <a:r>
                <a:rPr b="1" lang="en-IN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Internet of Things (IoT)</a:t>
              </a:r>
              <a:endParaRPr b="0" lang="en-IN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1200" spc="-1" strike="noStrike">
                <a:latin typeface="Arial"/>
              </a:endParaRPr>
            </a:p>
          </p:txBody>
        </p:sp>
      </p:grpSp>
      <p:sp>
        <p:nvSpPr>
          <p:cNvPr id="830" name="CustomShape 14"/>
          <p:cNvSpPr/>
          <p:nvPr/>
        </p:nvSpPr>
        <p:spPr>
          <a:xfrm>
            <a:off x="3392280" y="1559520"/>
            <a:ext cx="531360" cy="531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CustomShape 15"/>
          <p:cNvSpPr/>
          <p:nvPr/>
        </p:nvSpPr>
        <p:spPr>
          <a:xfrm>
            <a:off x="3508560" y="1677240"/>
            <a:ext cx="298080" cy="296640"/>
          </a:xfrm>
          <a:custGeom>
            <a:avLst/>
            <a:gdLst/>
            <a:ah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CustomShape 16"/>
          <p:cNvSpPr/>
          <p:nvPr/>
        </p:nvSpPr>
        <p:spPr>
          <a:xfrm>
            <a:off x="3392280" y="2766960"/>
            <a:ext cx="531360" cy="5313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CustomShape 17"/>
          <p:cNvSpPr/>
          <p:nvPr/>
        </p:nvSpPr>
        <p:spPr>
          <a:xfrm rot="2700000">
            <a:off x="3612960" y="2844000"/>
            <a:ext cx="89280" cy="359640"/>
          </a:xfrm>
          <a:custGeom>
            <a:avLst/>
            <a:gdLst/>
            <a:ah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CustomShape 18"/>
          <p:cNvSpPr/>
          <p:nvPr/>
        </p:nvSpPr>
        <p:spPr>
          <a:xfrm>
            <a:off x="3392280" y="3974040"/>
            <a:ext cx="531360" cy="5313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5" name="CustomShape 19"/>
          <p:cNvSpPr/>
          <p:nvPr/>
        </p:nvSpPr>
        <p:spPr>
          <a:xfrm rot="16200000">
            <a:off x="3512160" y="4062600"/>
            <a:ext cx="290880" cy="314640"/>
          </a:xfrm>
          <a:custGeom>
            <a:avLst/>
            <a:gdLst/>
            <a:ah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36" name="Group 20"/>
          <p:cNvGrpSpPr/>
          <p:nvPr/>
        </p:nvGrpSpPr>
        <p:grpSpPr>
          <a:xfrm>
            <a:off x="6948360" y="1671120"/>
            <a:ext cx="1800000" cy="272880"/>
            <a:chOff x="6948360" y="1671120"/>
            <a:chExt cx="1800000" cy="272880"/>
          </a:xfrm>
        </p:grpSpPr>
        <p:sp>
          <p:nvSpPr>
            <p:cNvPr id="837" name="CustomShape 21"/>
            <p:cNvSpPr/>
            <p:nvPr/>
          </p:nvSpPr>
          <p:spPr>
            <a:xfrm>
              <a:off x="6948360" y="1738800"/>
              <a:ext cx="1800000" cy="205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22"/>
            <p:cNvSpPr/>
            <p:nvPr/>
          </p:nvSpPr>
          <p:spPr>
            <a:xfrm>
              <a:off x="6948360" y="1671120"/>
              <a:ext cx="1800000" cy="27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Angular and React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839" name="Group 23"/>
          <p:cNvGrpSpPr/>
          <p:nvPr/>
        </p:nvGrpSpPr>
        <p:grpSpPr>
          <a:xfrm>
            <a:off x="6912000" y="4092480"/>
            <a:ext cx="1800000" cy="355680"/>
            <a:chOff x="6912000" y="4092480"/>
            <a:chExt cx="1800000" cy="355680"/>
          </a:xfrm>
        </p:grpSpPr>
        <p:sp>
          <p:nvSpPr>
            <p:cNvPr id="840" name="CustomShape 24"/>
            <p:cNvSpPr/>
            <p:nvPr/>
          </p:nvSpPr>
          <p:spPr>
            <a:xfrm>
              <a:off x="6912000" y="4181040"/>
              <a:ext cx="1800000" cy="267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25"/>
            <p:cNvSpPr/>
            <p:nvPr/>
          </p:nvSpPr>
          <p:spPr>
            <a:xfrm>
              <a:off x="6912000" y="4092480"/>
              <a:ext cx="1800000" cy="27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Blockchain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842" name="Group 26"/>
          <p:cNvGrpSpPr/>
          <p:nvPr/>
        </p:nvGrpSpPr>
        <p:grpSpPr>
          <a:xfrm>
            <a:off x="6984000" y="2887920"/>
            <a:ext cx="1800000" cy="272160"/>
            <a:chOff x="6984000" y="2887920"/>
            <a:chExt cx="1800000" cy="272160"/>
          </a:xfrm>
        </p:grpSpPr>
        <p:sp>
          <p:nvSpPr>
            <p:cNvPr id="843" name="CustomShape 27"/>
            <p:cNvSpPr/>
            <p:nvPr/>
          </p:nvSpPr>
          <p:spPr>
            <a:xfrm>
              <a:off x="6984000" y="2940480"/>
              <a:ext cx="1800000" cy="158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28"/>
            <p:cNvSpPr/>
            <p:nvPr/>
          </p:nvSpPr>
          <p:spPr>
            <a:xfrm>
              <a:off x="6984000" y="2887920"/>
              <a:ext cx="1800000" cy="27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AR &amp; VR</a:t>
              </a:r>
              <a:endParaRPr b="0" lang="en-IN" sz="1200" spc="-1" strike="noStrike">
                <a:latin typeface="Arial"/>
              </a:endParaRPr>
            </a:p>
          </p:txBody>
        </p:sp>
      </p:grpSp>
      <p:sp>
        <p:nvSpPr>
          <p:cNvPr id="845" name="CustomShape 29"/>
          <p:cNvSpPr/>
          <p:nvPr/>
        </p:nvSpPr>
        <p:spPr>
          <a:xfrm>
            <a:off x="6344280" y="1559520"/>
            <a:ext cx="531360" cy="531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CustomShape 30"/>
          <p:cNvSpPr/>
          <p:nvPr/>
        </p:nvSpPr>
        <p:spPr>
          <a:xfrm>
            <a:off x="6344280" y="2766960"/>
            <a:ext cx="531360" cy="5313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CustomShape 31"/>
          <p:cNvSpPr/>
          <p:nvPr/>
        </p:nvSpPr>
        <p:spPr>
          <a:xfrm>
            <a:off x="6344280" y="3974040"/>
            <a:ext cx="531360" cy="5313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CustomShape 32"/>
          <p:cNvSpPr/>
          <p:nvPr/>
        </p:nvSpPr>
        <p:spPr>
          <a:xfrm>
            <a:off x="6477840" y="2908800"/>
            <a:ext cx="264240" cy="24732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CustomShape 33"/>
          <p:cNvSpPr/>
          <p:nvPr/>
        </p:nvSpPr>
        <p:spPr>
          <a:xfrm rot="2700000">
            <a:off x="6509880" y="4075560"/>
            <a:ext cx="200160" cy="359280"/>
          </a:xfrm>
          <a:custGeom>
            <a:avLst/>
            <a:gdLst/>
            <a:ah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CustomShape 34"/>
          <p:cNvSpPr/>
          <p:nvPr/>
        </p:nvSpPr>
        <p:spPr>
          <a:xfrm>
            <a:off x="6477840" y="1677240"/>
            <a:ext cx="283680" cy="28584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TextShape 1"/>
          <p:cNvSpPr txBox="1"/>
          <p:nvPr/>
        </p:nvSpPr>
        <p:spPr>
          <a:xfrm>
            <a:off x="323640" y="8532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Check  </a:t>
            </a:r>
            <a:r>
              <a:rPr b="0" lang="ko-KR" sz="3600" spc="-1" strike="noStrike">
                <a:solidFill>
                  <a:srgbClr val="eb494b"/>
                </a:solidFill>
                <a:latin typeface="Arial"/>
                <a:ea typeface="Arial Unicode MS"/>
              </a:rPr>
              <a:t>Social Problem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2" name="" descr=""/>
          <p:cNvPicPr/>
          <p:nvPr/>
        </p:nvPicPr>
        <p:blipFill>
          <a:blip r:embed="rId1"/>
          <a:stretch/>
        </p:blipFill>
        <p:spPr>
          <a:xfrm>
            <a:off x="480240" y="2099880"/>
            <a:ext cx="1967760" cy="2076120"/>
          </a:xfrm>
          <a:prstGeom prst="rect">
            <a:avLst/>
          </a:prstGeom>
          <a:ln>
            <a:noFill/>
          </a:ln>
        </p:spPr>
      </p:pic>
      <p:pic>
        <p:nvPicPr>
          <p:cNvPr id="853" name="" descr=""/>
          <p:cNvPicPr/>
          <p:nvPr/>
        </p:nvPicPr>
        <p:blipFill>
          <a:blip r:embed="rId2"/>
          <a:stretch/>
        </p:blipFill>
        <p:spPr>
          <a:xfrm>
            <a:off x="2880000" y="2995200"/>
            <a:ext cx="1843200" cy="1843200"/>
          </a:xfrm>
          <a:prstGeom prst="rect">
            <a:avLst/>
          </a:prstGeom>
          <a:ln>
            <a:noFill/>
          </a:ln>
        </p:spPr>
      </p:pic>
      <p:pic>
        <p:nvPicPr>
          <p:cNvPr id="854" name="" descr=""/>
          <p:cNvPicPr/>
          <p:nvPr/>
        </p:nvPicPr>
        <p:blipFill>
          <a:blip r:embed="rId3"/>
          <a:stretch/>
        </p:blipFill>
        <p:spPr>
          <a:xfrm>
            <a:off x="6264000" y="3528000"/>
            <a:ext cx="1872000" cy="1247760"/>
          </a:xfrm>
          <a:prstGeom prst="rect">
            <a:avLst/>
          </a:prstGeom>
          <a:ln>
            <a:noFill/>
          </a:ln>
        </p:spPr>
      </p:pic>
      <p:pic>
        <p:nvPicPr>
          <p:cNvPr id="855" name="" descr=""/>
          <p:cNvPicPr/>
          <p:nvPr/>
        </p:nvPicPr>
        <p:blipFill>
          <a:blip r:embed="rId4"/>
          <a:stretch/>
        </p:blipFill>
        <p:spPr>
          <a:xfrm>
            <a:off x="4896000" y="2160000"/>
            <a:ext cx="4169520" cy="833400"/>
          </a:xfrm>
          <a:prstGeom prst="rect">
            <a:avLst/>
          </a:prstGeom>
          <a:ln>
            <a:noFill/>
          </a:ln>
        </p:spPr>
      </p:pic>
      <p:sp>
        <p:nvSpPr>
          <p:cNvPr id="856" name="CustomShape 2"/>
          <p:cNvSpPr/>
          <p:nvPr/>
        </p:nvSpPr>
        <p:spPr>
          <a:xfrm>
            <a:off x="504000" y="1152000"/>
            <a:ext cx="8208000" cy="86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TextShape 1"/>
          <p:cNvSpPr txBox="1"/>
          <p:nvPr/>
        </p:nvSpPr>
        <p:spPr>
          <a:xfrm>
            <a:off x="323640" y="8532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Project essential 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CustomShape 2"/>
          <p:cNvSpPr/>
          <p:nvPr/>
        </p:nvSpPr>
        <p:spPr>
          <a:xfrm>
            <a:off x="969120" y="2159280"/>
            <a:ext cx="930960" cy="930960"/>
          </a:xfrm>
          <a:prstGeom prst="ellipse">
            <a:avLst/>
          </a:prstGeom>
          <a:solidFill>
            <a:schemeClr val="bg1"/>
          </a:solidFill>
          <a:ln w="633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CustomShape 3"/>
          <p:cNvSpPr/>
          <p:nvPr/>
        </p:nvSpPr>
        <p:spPr>
          <a:xfrm>
            <a:off x="3057480" y="2159280"/>
            <a:ext cx="930960" cy="930960"/>
          </a:xfrm>
          <a:prstGeom prst="ellipse">
            <a:avLst/>
          </a:prstGeom>
          <a:solidFill>
            <a:schemeClr val="bg1"/>
          </a:solidFill>
          <a:ln w="6336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CustomShape 4"/>
          <p:cNvSpPr/>
          <p:nvPr/>
        </p:nvSpPr>
        <p:spPr>
          <a:xfrm>
            <a:off x="5145480" y="2159280"/>
            <a:ext cx="930960" cy="930960"/>
          </a:xfrm>
          <a:prstGeom prst="ellipse">
            <a:avLst/>
          </a:prstGeom>
          <a:solidFill>
            <a:schemeClr val="bg1"/>
          </a:solidFill>
          <a:ln w="633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CustomShape 5"/>
          <p:cNvSpPr/>
          <p:nvPr/>
        </p:nvSpPr>
        <p:spPr>
          <a:xfrm>
            <a:off x="7233840" y="2159280"/>
            <a:ext cx="930960" cy="930960"/>
          </a:xfrm>
          <a:prstGeom prst="ellipse">
            <a:avLst/>
          </a:prstGeom>
          <a:solidFill>
            <a:schemeClr val="bg1"/>
          </a:solidFill>
          <a:ln w="6336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CustomShape 6"/>
          <p:cNvSpPr/>
          <p:nvPr/>
        </p:nvSpPr>
        <p:spPr>
          <a:xfrm>
            <a:off x="606600" y="1662840"/>
            <a:ext cx="1656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Entities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63" name="CustomShape 7"/>
          <p:cNvSpPr/>
          <p:nvPr/>
        </p:nvSpPr>
        <p:spPr>
          <a:xfrm>
            <a:off x="2694960" y="1662840"/>
            <a:ext cx="1656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Modules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64" name="CustomShape 8"/>
          <p:cNvSpPr/>
          <p:nvPr/>
        </p:nvSpPr>
        <p:spPr>
          <a:xfrm>
            <a:off x="4782960" y="1662840"/>
            <a:ext cx="1656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Stack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65" name="CustomShape 9"/>
          <p:cNvSpPr/>
          <p:nvPr/>
        </p:nvSpPr>
        <p:spPr>
          <a:xfrm>
            <a:off x="6871320" y="1662840"/>
            <a:ext cx="16560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Agile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66" name="CustomShape 10"/>
          <p:cNvSpPr/>
          <p:nvPr/>
        </p:nvSpPr>
        <p:spPr>
          <a:xfrm>
            <a:off x="1273680" y="2462400"/>
            <a:ext cx="321480" cy="324720"/>
          </a:xfrm>
          <a:custGeom>
            <a:avLst/>
            <a:gdLst/>
            <a:ahLst/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CustomShape 11"/>
          <p:cNvSpPr/>
          <p:nvPr/>
        </p:nvSpPr>
        <p:spPr>
          <a:xfrm>
            <a:off x="5432040" y="2450160"/>
            <a:ext cx="358200" cy="348480"/>
          </a:xfrm>
          <a:custGeom>
            <a:avLst/>
            <a:gdLst/>
            <a:ah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CustomShape 12"/>
          <p:cNvSpPr/>
          <p:nvPr/>
        </p:nvSpPr>
        <p:spPr>
          <a:xfrm>
            <a:off x="7529400" y="2454840"/>
            <a:ext cx="339480" cy="33948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CustomShape 13"/>
          <p:cNvSpPr/>
          <p:nvPr/>
        </p:nvSpPr>
        <p:spPr>
          <a:xfrm>
            <a:off x="3354840" y="2484360"/>
            <a:ext cx="335520" cy="28044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CustomShape 14"/>
          <p:cNvSpPr/>
          <p:nvPr/>
        </p:nvSpPr>
        <p:spPr>
          <a:xfrm>
            <a:off x="1879200" y="2444760"/>
            <a:ext cx="1187640" cy="359640"/>
          </a:xfrm>
          <a:custGeom>
            <a:avLst/>
            <a:gdLst/>
            <a:ahLst/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CustomShape 15"/>
          <p:cNvSpPr/>
          <p:nvPr/>
        </p:nvSpPr>
        <p:spPr>
          <a:xfrm>
            <a:off x="3988800" y="2444760"/>
            <a:ext cx="1187640" cy="359640"/>
          </a:xfrm>
          <a:custGeom>
            <a:avLst/>
            <a:gdLst/>
            <a:ahLst/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/>
              </a:gs>
              <a:gs pos="100000">
                <a:schemeClr val="accent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CustomShape 16"/>
          <p:cNvSpPr/>
          <p:nvPr/>
        </p:nvSpPr>
        <p:spPr>
          <a:xfrm>
            <a:off x="6074280" y="2444760"/>
            <a:ext cx="1187640" cy="359640"/>
          </a:xfrm>
          <a:custGeom>
            <a:avLst/>
            <a:gdLst/>
            <a:ahLst/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roup 1"/>
          <p:cNvGrpSpPr/>
          <p:nvPr/>
        </p:nvGrpSpPr>
        <p:grpSpPr>
          <a:xfrm>
            <a:off x="249840" y="1539720"/>
            <a:ext cx="5202720" cy="3060720"/>
            <a:chOff x="249840" y="1539720"/>
            <a:chExt cx="5202720" cy="3060720"/>
          </a:xfrm>
        </p:grpSpPr>
        <p:sp>
          <p:nvSpPr>
            <p:cNvPr id="874" name="CustomShape 2"/>
            <p:cNvSpPr/>
            <p:nvPr/>
          </p:nvSpPr>
          <p:spPr>
            <a:xfrm>
              <a:off x="366120" y="2801520"/>
              <a:ext cx="4944240" cy="1776960"/>
            </a:xfrm>
            <a:custGeom>
              <a:avLst/>
              <a:gdLst/>
              <a:ahLst/>
              <a:rect l="l" t="t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3"/>
            <p:cNvSpPr/>
            <p:nvPr/>
          </p:nvSpPr>
          <p:spPr>
            <a:xfrm>
              <a:off x="249840" y="2025360"/>
              <a:ext cx="5089320" cy="2575080"/>
            </a:xfrm>
            <a:custGeom>
              <a:avLst/>
              <a:gdLst/>
              <a:ahLst/>
              <a:rect l="l" t="t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4"/>
            <p:cNvSpPr/>
            <p:nvPr/>
          </p:nvSpPr>
          <p:spPr>
            <a:xfrm>
              <a:off x="884880" y="1812960"/>
              <a:ext cx="4567680" cy="2349720"/>
            </a:xfrm>
            <a:custGeom>
              <a:avLst/>
              <a:gdLst/>
              <a:ahLst/>
              <a:rect l="l" t="t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5"/>
            <p:cNvSpPr/>
            <p:nvPr/>
          </p:nvSpPr>
          <p:spPr>
            <a:xfrm>
              <a:off x="1216440" y="1539720"/>
              <a:ext cx="3009960" cy="1037160"/>
            </a:xfrm>
            <a:custGeom>
              <a:avLst/>
              <a:gdLst/>
              <a:ahLst/>
              <a:rect l="l" t="t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8" name="TextShape 6"/>
          <p:cNvSpPr txBox="1"/>
          <p:nvPr/>
        </p:nvSpPr>
        <p:spPr>
          <a:xfrm>
            <a:off x="323640" y="8532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After developement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79" name="Group 7"/>
          <p:cNvGrpSpPr/>
          <p:nvPr/>
        </p:nvGrpSpPr>
        <p:grpSpPr>
          <a:xfrm>
            <a:off x="5508000" y="1472760"/>
            <a:ext cx="3168000" cy="957960"/>
            <a:chOff x="5508000" y="1472760"/>
            <a:chExt cx="3168000" cy="957960"/>
          </a:xfrm>
        </p:grpSpPr>
        <p:sp>
          <p:nvSpPr>
            <p:cNvPr id="880" name="CustomShape 8"/>
            <p:cNvSpPr/>
            <p:nvPr/>
          </p:nvSpPr>
          <p:spPr>
            <a:xfrm>
              <a:off x="5508000" y="1792800"/>
              <a:ext cx="316800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9"/>
            <p:cNvSpPr/>
            <p:nvPr/>
          </p:nvSpPr>
          <p:spPr>
            <a:xfrm>
              <a:off x="5508000" y="1472760"/>
              <a:ext cx="3168000" cy="27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Testing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882" name="Group 10"/>
          <p:cNvGrpSpPr/>
          <p:nvPr/>
        </p:nvGrpSpPr>
        <p:grpSpPr>
          <a:xfrm>
            <a:off x="5508000" y="2619000"/>
            <a:ext cx="3168000" cy="958320"/>
            <a:chOff x="5508000" y="2619000"/>
            <a:chExt cx="3168000" cy="958320"/>
          </a:xfrm>
        </p:grpSpPr>
        <p:sp>
          <p:nvSpPr>
            <p:cNvPr id="883" name="CustomShape 11"/>
            <p:cNvSpPr/>
            <p:nvPr/>
          </p:nvSpPr>
          <p:spPr>
            <a:xfrm>
              <a:off x="5508000" y="2939400"/>
              <a:ext cx="316800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12"/>
            <p:cNvSpPr/>
            <p:nvPr/>
          </p:nvSpPr>
          <p:spPr>
            <a:xfrm>
              <a:off x="5508000" y="2619000"/>
              <a:ext cx="3168000" cy="2728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Documentation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885" name="Group 13"/>
          <p:cNvGrpSpPr/>
          <p:nvPr/>
        </p:nvGrpSpPr>
        <p:grpSpPr>
          <a:xfrm>
            <a:off x="5508000" y="3765600"/>
            <a:ext cx="3168000" cy="957960"/>
            <a:chOff x="5508000" y="3765600"/>
            <a:chExt cx="3168000" cy="957960"/>
          </a:xfrm>
        </p:grpSpPr>
        <p:sp>
          <p:nvSpPr>
            <p:cNvPr id="886" name="CustomShape 14"/>
            <p:cNvSpPr/>
            <p:nvPr/>
          </p:nvSpPr>
          <p:spPr>
            <a:xfrm>
              <a:off x="5508000" y="4085640"/>
              <a:ext cx="316800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15"/>
            <p:cNvSpPr/>
            <p:nvPr/>
          </p:nvSpPr>
          <p:spPr>
            <a:xfrm>
              <a:off x="5508000" y="3765600"/>
              <a:ext cx="3168000" cy="2728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Ready to Publish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888" name="Group 16"/>
          <p:cNvGrpSpPr/>
          <p:nvPr/>
        </p:nvGrpSpPr>
        <p:grpSpPr>
          <a:xfrm>
            <a:off x="1528560" y="3393360"/>
            <a:ext cx="783360" cy="783360"/>
            <a:chOff x="1528560" y="3393360"/>
            <a:chExt cx="783360" cy="783360"/>
          </a:xfrm>
        </p:grpSpPr>
        <p:sp>
          <p:nvSpPr>
            <p:cNvPr id="889" name="CustomShape 17"/>
            <p:cNvSpPr/>
            <p:nvPr/>
          </p:nvSpPr>
          <p:spPr>
            <a:xfrm>
              <a:off x="1528560" y="3393360"/>
              <a:ext cx="783360" cy="783360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0" name="CustomShape 18"/>
            <p:cNvSpPr/>
            <p:nvPr/>
          </p:nvSpPr>
          <p:spPr>
            <a:xfrm>
              <a:off x="1636560" y="3501360"/>
              <a:ext cx="567000" cy="56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91" name="Group 19"/>
          <p:cNvGrpSpPr/>
          <p:nvPr/>
        </p:nvGrpSpPr>
        <p:grpSpPr>
          <a:xfrm>
            <a:off x="880200" y="2379240"/>
            <a:ext cx="856440" cy="856440"/>
            <a:chOff x="880200" y="2379240"/>
            <a:chExt cx="856440" cy="856440"/>
          </a:xfrm>
        </p:grpSpPr>
        <p:sp>
          <p:nvSpPr>
            <p:cNvPr id="892" name="CustomShape 20"/>
            <p:cNvSpPr/>
            <p:nvPr/>
          </p:nvSpPr>
          <p:spPr>
            <a:xfrm>
              <a:off x="880200" y="2379240"/>
              <a:ext cx="856440" cy="856440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3" name="CustomShape 21"/>
            <p:cNvSpPr/>
            <p:nvPr/>
          </p:nvSpPr>
          <p:spPr>
            <a:xfrm>
              <a:off x="998280" y="2497680"/>
              <a:ext cx="619920" cy="6199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94" name="Group 22"/>
          <p:cNvGrpSpPr/>
          <p:nvPr/>
        </p:nvGrpSpPr>
        <p:grpSpPr>
          <a:xfrm>
            <a:off x="3469320" y="2137320"/>
            <a:ext cx="995040" cy="995040"/>
            <a:chOff x="3469320" y="2137320"/>
            <a:chExt cx="995040" cy="995040"/>
          </a:xfrm>
        </p:grpSpPr>
        <p:sp>
          <p:nvSpPr>
            <p:cNvPr id="895" name="CustomShape 23"/>
            <p:cNvSpPr/>
            <p:nvPr/>
          </p:nvSpPr>
          <p:spPr>
            <a:xfrm>
              <a:off x="3469320" y="2137320"/>
              <a:ext cx="995040" cy="99504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6" name="CustomShape 24"/>
            <p:cNvSpPr/>
            <p:nvPr/>
          </p:nvSpPr>
          <p:spPr>
            <a:xfrm>
              <a:off x="3606480" y="2274480"/>
              <a:ext cx="720360" cy="7203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97" name="CustomShape 25"/>
          <p:cNvSpPr/>
          <p:nvPr/>
        </p:nvSpPr>
        <p:spPr>
          <a:xfrm rot="2700000">
            <a:off x="1853640" y="3636000"/>
            <a:ext cx="133560" cy="239760"/>
          </a:xfrm>
          <a:custGeom>
            <a:avLst/>
            <a:gdLst/>
            <a:ah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CustomShape 26"/>
          <p:cNvSpPr/>
          <p:nvPr/>
        </p:nvSpPr>
        <p:spPr>
          <a:xfrm>
            <a:off x="3854160" y="2576880"/>
            <a:ext cx="225000" cy="21060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CustomShape 27"/>
          <p:cNvSpPr/>
          <p:nvPr/>
        </p:nvSpPr>
        <p:spPr>
          <a:xfrm>
            <a:off x="1213560" y="2690640"/>
            <a:ext cx="189360" cy="18936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TextShape 1"/>
          <p:cNvSpPr txBox="1"/>
          <p:nvPr/>
        </p:nvSpPr>
        <p:spPr>
          <a:xfrm>
            <a:off x="2836800" y="2139840"/>
            <a:ext cx="3469680" cy="57564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ko-KR" sz="3600" spc="-1" strike="noStrike">
                <a:solidFill>
                  <a:srgbClr val="000000"/>
                </a:solidFill>
                <a:latin typeface="Arial"/>
                <a:ea typeface="Arial Unicode MS"/>
              </a:rPr>
              <a:t>Thank you</a:t>
            </a:r>
            <a:endParaRPr b="0" lang="ko-K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TextShape 2"/>
          <p:cNvSpPr txBox="1"/>
          <p:nvPr/>
        </p:nvSpPr>
        <p:spPr>
          <a:xfrm>
            <a:off x="3491640" y="2715840"/>
            <a:ext cx="2160000" cy="57564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lIns="90000" rIns="90000" tIns="45000" bIns="45000" anchor="ctr"/>
          <a:p>
            <a:endParaRPr b="0" lang="ko-K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</TotalTime>
  <Application>LibreOffice/6.0.7.3$Linux_X86_64 LibreOffice_project/00m0$Build-3</Application>
  <Words>2686</Words>
  <Paragraphs>383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2016-12-05T23:26:54Z</dcterms:created>
  <dc:creator>GoogleSlidesPPT.com;Allppt.com</dc:creator>
  <dc:description/>
  <dc:language>en-IN</dc:language>
  <cp:lastModifiedBy/>
  <dcterms:modified xsi:type="dcterms:W3CDTF">2020-05-10T15:26:26Z</dcterms:modified>
  <cp:revision>120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37</vt:i4>
  </property>
</Properties>
</file>