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uli"/>
      <p:regular r:id="rId18"/>
      <p:bold r:id="rId19"/>
      <p:italic r:id="rId20"/>
      <p:boldItalic r:id="rId21"/>
    </p:embeddedFont>
    <p:embeddedFont>
      <p:font typeface="Muli Regular"/>
      <p:regular r:id="rId22"/>
      <p:bold r:id="rId23"/>
      <p:italic r:id="rId24"/>
      <p:boldItalic r:id="rId25"/>
    </p:embeddedFont>
    <p:embeddedFont>
      <p:font typeface="Lexend Dec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italic.fntdata"/><Relationship Id="rId22" Type="http://schemas.openxmlformats.org/officeDocument/2006/relationships/font" Target="fonts/MuliRegular-regular.fntdata"/><Relationship Id="rId21" Type="http://schemas.openxmlformats.org/officeDocument/2006/relationships/font" Target="fonts/Muli-boldItalic.fntdata"/><Relationship Id="rId24" Type="http://schemas.openxmlformats.org/officeDocument/2006/relationships/font" Target="fonts/MuliRegular-italic.fntdata"/><Relationship Id="rId23" Type="http://schemas.openxmlformats.org/officeDocument/2006/relationships/font" Target="fonts/MuliRegula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exendDeca-regular.fntdata"/><Relationship Id="rId25" Type="http://schemas.openxmlformats.org/officeDocument/2006/relationships/font" Target="fonts/MuliRegula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-bold.fntdata"/><Relationship Id="rId18" Type="http://schemas.openxmlformats.org/officeDocument/2006/relationships/font" Target="fonts/Mu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2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0.png"/><Relationship Id="rId13" Type="http://schemas.openxmlformats.org/officeDocument/2006/relationships/image" Target="../media/image29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15.png"/><Relationship Id="rId5" Type="http://schemas.openxmlformats.org/officeDocument/2006/relationships/image" Target="../media/image42.png"/><Relationship Id="rId6" Type="http://schemas.openxmlformats.org/officeDocument/2006/relationships/image" Target="../media/image16.png"/><Relationship Id="rId7" Type="http://schemas.openxmlformats.org/officeDocument/2006/relationships/image" Target="../media/image33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94650" y="626250"/>
            <a:ext cx="4539000" cy="104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Job in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050800"/>
            <a:ext cx="3087086" cy="1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173" y="4034577"/>
            <a:ext cx="1232853" cy="9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4925" y="2857987"/>
            <a:ext cx="5064852" cy="379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84075" y="2326546"/>
            <a:ext cx="1550623" cy="67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4650" y="3001925"/>
            <a:ext cx="3867873" cy="82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Profile</a:t>
            </a:r>
            <a:endParaRPr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768" y="2552900"/>
            <a:ext cx="2637798" cy="23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25" y="3592625"/>
            <a:ext cx="5043175" cy="1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13" y="1997075"/>
            <a:ext cx="4876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600" y="870090"/>
            <a:ext cx="4876800" cy="97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4294967295" type="ctrTitle"/>
          </p:nvPr>
        </p:nvSpPr>
        <p:spPr>
          <a:xfrm>
            <a:off x="425375" y="127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Algorithm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</a:t>
            </a:r>
            <a:r>
              <a:rPr lang="en" sz="4500"/>
              <a:t>structure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System design</a:t>
            </a:r>
            <a:endParaRPr sz="4500"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12680" r="21203" t="0"/>
          <a:stretch/>
        </p:blipFill>
        <p:spPr>
          <a:xfrm>
            <a:off x="5338825" y="639825"/>
            <a:ext cx="2950100" cy="3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50" y="1252800"/>
            <a:ext cx="5911152" cy="34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14" name="Google Shape;214;p2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techsiddhar@gmail.com</a:t>
            </a:r>
            <a:endParaRPr sz="1800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7" name="Google Shape;77;p1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Tech Siddhar</a:t>
            </a:r>
            <a:endParaRPr b="1" sz="1800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148" y="1138425"/>
            <a:ext cx="2648753" cy="2663325"/>
          </a:xfrm>
          <a:prstGeom prst="rect">
            <a:avLst/>
          </a:prstGeom>
          <a:noFill/>
          <a:ln>
            <a:noFill/>
          </a:ln>
          <a:effectLst>
            <a:outerShdw blurRad="771525" rotWithShape="0" algn="bl" dir="132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Dream  big </a:t>
            </a:r>
            <a:endParaRPr sz="24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Jobs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5951" y="1253125"/>
            <a:ext cx="64977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AI architect	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Business intelligence analyst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Cloud architect 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Data (analyst, scientist, engineer)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Developer (web, software, mobile)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DevOps engineers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Network security (architect, engineer, administrator 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career</a:t>
            </a:r>
            <a:endParaRPr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fresh mind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Build Up</a:t>
            </a:r>
            <a:endParaRPr sz="6000"/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685800" y="192600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Coding Skill</a:t>
            </a:r>
            <a:endParaRPr sz="1800"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8" name="Google Shape;1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2334930"/>
            <a:ext cx="3866100" cy="265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Building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Show your Talent</a:t>
              </a:r>
              <a:endParaRPr b="1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44" name="Google Shape;144;p1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145" name="Google Shape;145;p1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Be a inspiration</a:t>
              </a:r>
              <a:endParaRPr b="1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46" name="Google Shape;146;p1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150" name="Google Shape;150;p1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Uniqueness</a:t>
              </a:r>
              <a:endParaRPr b="1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155" name="Google Shape;155;p1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6" name="Google Shape;156;p1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7" name="Google Shape;157;p1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58" name="Google Shape;158;p1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9" name="Google Shape;159;p1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60" name="Google Shape;160;p1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61" name="Google Shape;161;p1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62" name="Google Shape;162;p1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Contribution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Public Project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Write a article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Youtube videos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999" y="1237049"/>
            <a:ext cx="3695475" cy="9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8776500" y="1614675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13" y="3855100"/>
            <a:ext cx="3123950" cy="10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693" y="2618000"/>
            <a:ext cx="2637798" cy="23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6450" y="2210012"/>
            <a:ext cx="3123948" cy="234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2975075"/>
            <a:ext cx="3155152" cy="17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776" y="2552828"/>
            <a:ext cx="3076875" cy="2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475" y="1063380"/>
            <a:ext cx="5298626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8" y="1352020"/>
            <a:ext cx="3999525" cy="1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