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8288000" cy="10287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Poppins Bold" charset="0"/>
      <p:regular r:id="rId19"/>
      <p:bold r:id="rId20"/>
    </p:embeddedFont>
    <p:embeddedFont>
      <p:font typeface="Poppins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1" autoAdjust="0"/>
    <p:restoredTop sz="94626" autoAdjust="0"/>
  </p:normalViewPr>
  <p:slideViewPr>
    <p:cSldViewPr>
      <p:cViewPr varScale="1">
        <p:scale>
          <a:sx n="41" d="100"/>
          <a:sy n="41" d="100"/>
        </p:scale>
        <p:origin x="-81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AAF8F-B710-4FA2-AE8C-CF7351ACBEA7}" type="doc">
      <dgm:prSet loTypeId="urn:microsoft.com/office/officeart/2005/8/layout/vList2" loCatId="list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0D5D0CE9-E27D-465B-868B-F3B9CB2A772C}">
      <dgm:prSet custT="1"/>
      <dgm:spPr/>
      <dgm:t>
        <a:bodyPr/>
        <a:lstStyle/>
        <a:p>
          <a:pPr rtl="0"/>
          <a:r>
            <a:rPr lang="en-GB" sz="4000" dirty="0" smtClean="0"/>
            <a:t>       AI Generated Videos</a:t>
          </a:r>
          <a:endParaRPr lang="en-US" sz="4000" dirty="0"/>
        </a:p>
      </dgm:t>
    </dgm:pt>
    <dgm:pt modelId="{F369DFE1-9293-45B8-A6D3-258A1064FD9C}" type="parTrans" cxnId="{B0AC9336-F1F3-41C1-B906-F15E59A1E484}">
      <dgm:prSet/>
      <dgm:spPr/>
      <dgm:t>
        <a:bodyPr/>
        <a:lstStyle/>
        <a:p>
          <a:endParaRPr lang="en-US"/>
        </a:p>
      </dgm:t>
    </dgm:pt>
    <dgm:pt modelId="{D885D8C7-29EA-4F7E-9C02-13EBC716EB20}" type="sibTrans" cxnId="{B0AC9336-F1F3-41C1-B906-F15E59A1E484}">
      <dgm:prSet/>
      <dgm:spPr/>
      <dgm:t>
        <a:bodyPr/>
        <a:lstStyle/>
        <a:p>
          <a:endParaRPr lang="en-US"/>
        </a:p>
      </dgm:t>
    </dgm:pt>
    <dgm:pt modelId="{7FACCD25-8194-42DE-80D8-02481EF791B1}">
      <dgm:prSet custT="1"/>
      <dgm:spPr/>
      <dgm:t>
        <a:bodyPr/>
        <a:lstStyle/>
        <a:p>
          <a:pPr rtl="0"/>
          <a:r>
            <a:rPr lang="en-GB" sz="4000" dirty="0" smtClean="0"/>
            <a:t>       Structured Text Notes</a:t>
          </a:r>
          <a:endParaRPr lang="en-US" sz="4000" dirty="0"/>
        </a:p>
      </dgm:t>
    </dgm:pt>
    <dgm:pt modelId="{CA849585-B23F-4F42-9890-DB28821D4BD0}" type="parTrans" cxnId="{31D3C0B9-8075-4370-A835-25ABC0273105}">
      <dgm:prSet/>
      <dgm:spPr/>
      <dgm:t>
        <a:bodyPr/>
        <a:lstStyle/>
        <a:p>
          <a:endParaRPr lang="en-US"/>
        </a:p>
      </dgm:t>
    </dgm:pt>
    <dgm:pt modelId="{D5EB7459-E95C-49D2-9BF0-5235101188EB}" type="sibTrans" cxnId="{31D3C0B9-8075-4370-A835-25ABC0273105}">
      <dgm:prSet/>
      <dgm:spPr/>
      <dgm:t>
        <a:bodyPr/>
        <a:lstStyle/>
        <a:p>
          <a:endParaRPr lang="en-US"/>
        </a:p>
      </dgm:t>
    </dgm:pt>
    <dgm:pt modelId="{ECD50A2E-532D-47A3-8740-E58C5B1D1F0C}">
      <dgm:prSet custT="1"/>
      <dgm:spPr/>
      <dgm:t>
        <a:bodyPr/>
        <a:lstStyle/>
        <a:p>
          <a:pPr rtl="0"/>
          <a:r>
            <a:rPr lang="en-GB" sz="4000" dirty="0" smtClean="0"/>
            <a:t>       Self Teaching Video , Summery</a:t>
          </a:r>
          <a:endParaRPr lang="en-US" sz="4000" dirty="0"/>
        </a:p>
      </dgm:t>
    </dgm:pt>
    <dgm:pt modelId="{A84DD0F0-BE72-4510-BE5C-BFFE7B837916}" type="parTrans" cxnId="{D34508F7-4556-4A12-B236-BE0DEDC4A651}">
      <dgm:prSet/>
      <dgm:spPr/>
      <dgm:t>
        <a:bodyPr/>
        <a:lstStyle/>
        <a:p>
          <a:endParaRPr lang="en-US"/>
        </a:p>
      </dgm:t>
    </dgm:pt>
    <dgm:pt modelId="{C1521E3B-0FC7-4166-BCA9-F3BAD678900E}" type="sibTrans" cxnId="{D34508F7-4556-4A12-B236-BE0DEDC4A651}">
      <dgm:prSet/>
      <dgm:spPr/>
      <dgm:t>
        <a:bodyPr/>
        <a:lstStyle/>
        <a:p>
          <a:endParaRPr lang="en-US"/>
        </a:p>
      </dgm:t>
    </dgm:pt>
    <dgm:pt modelId="{15B390B9-B895-4C67-8B1D-DEDE6247DFCA}">
      <dgm:prSet custT="1"/>
      <dgm:spPr/>
      <dgm:t>
        <a:bodyPr/>
        <a:lstStyle/>
        <a:p>
          <a:pPr rtl="0"/>
          <a:r>
            <a:rPr lang="en-GB" sz="4000" dirty="0" smtClean="0"/>
            <a:t>       Weekly Revision and Test</a:t>
          </a:r>
          <a:endParaRPr lang="en-US" sz="4000" dirty="0"/>
        </a:p>
      </dgm:t>
    </dgm:pt>
    <dgm:pt modelId="{8D273C70-C2D3-4584-A969-9842AEA43F57}" type="parTrans" cxnId="{B0DC2F84-8263-42B6-B301-D664003887EC}">
      <dgm:prSet/>
      <dgm:spPr/>
      <dgm:t>
        <a:bodyPr/>
        <a:lstStyle/>
        <a:p>
          <a:endParaRPr lang="en-US"/>
        </a:p>
      </dgm:t>
    </dgm:pt>
    <dgm:pt modelId="{3210E052-7302-4300-BC46-075C08653760}" type="sibTrans" cxnId="{B0DC2F84-8263-42B6-B301-D664003887EC}">
      <dgm:prSet/>
      <dgm:spPr/>
      <dgm:t>
        <a:bodyPr/>
        <a:lstStyle/>
        <a:p>
          <a:endParaRPr lang="en-US"/>
        </a:p>
      </dgm:t>
    </dgm:pt>
    <dgm:pt modelId="{E020D17E-5C8E-4456-9EF2-33248BD9541B}" type="pres">
      <dgm:prSet presAssocID="{FA7AAF8F-B710-4FA2-AE8C-CF7351ACBEA7}" presName="linear" presStyleCnt="0">
        <dgm:presLayoutVars>
          <dgm:animLvl val="lvl"/>
          <dgm:resizeHandles val="exact"/>
        </dgm:presLayoutVars>
      </dgm:prSet>
      <dgm:spPr/>
    </dgm:pt>
    <dgm:pt modelId="{B4198463-427D-48F9-AA6A-58913B2A3101}" type="pres">
      <dgm:prSet presAssocID="{0D5D0CE9-E27D-465B-868B-F3B9CB2A77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CB07-637D-4039-A6F5-05CD530B1669}" type="pres">
      <dgm:prSet presAssocID="{D885D8C7-29EA-4F7E-9C02-13EBC716EB20}" presName="spacer" presStyleCnt="0"/>
      <dgm:spPr/>
    </dgm:pt>
    <dgm:pt modelId="{533DFB99-DBD7-4BE7-BCEE-C7685D952BC4}" type="pres">
      <dgm:prSet presAssocID="{7FACCD25-8194-42DE-80D8-02481EF791B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66A00-E861-40FA-9DA9-7FA2FC392791}" type="pres">
      <dgm:prSet presAssocID="{D5EB7459-E95C-49D2-9BF0-5235101188EB}" presName="spacer" presStyleCnt="0"/>
      <dgm:spPr/>
    </dgm:pt>
    <dgm:pt modelId="{281D6D4F-2F57-466E-868C-7B95A956530F}" type="pres">
      <dgm:prSet presAssocID="{ECD50A2E-532D-47A3-8740-E58C5B1D1F0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F7CE8-1E8E-4123-8970-E97B4E3991B5}" type="pres">
      <dgm:prSet presAssocID="{C1521E3B-0FC7-4166-BCA9-F3BAD678900E}" presName="spacer" presStyleCnt="0"/>
      <dgm:spPr/>
    </dgm:pt>
    <dgm:pt modelId="{68BABCE6-EACC-41B8-91C5-4449C5ED7C39}" type="pres">
      <dgm:prSet presAssocID="{15B390B9-B895-4C67-8B1D-DEDE6247DF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D3C0B9-8075-4370-A835-25ABC0273105}" srcId="{FA7AAF8F-B710-4FA2-AE8C-CF7351ACBEA7}" destId="{7FACCD25-8194-42DE-80D8-02481EF791B1}" srcOrd="1" destOrd="0" parTransId="{CA849585-B23F-4F42-9890-DB28821D4BD0}" sibTransId="{D5EB7459-E95C-49D2-9BF0-5235101188EB}"/>
    <dgm:cxn modelId="{A46F92D5-349B-4D43-BFCC-149574264B40}" type="presOf" srcId="{7FACCD25-8194-42DE-80D8-02481EF791B1}" destId="{533DFB99-DBD7-4BE7-BCEE-C7685D952BC4}" srcOrd="0" destOrd="0" presId="urn:microsoft.com/office/officeart/2005/8/layout/vList2"/>
    <dgm:cxn modelId="{FEAD1DF4-6C10-45CC-9645-7CC5C2010FD5}" type="presOf" srcId="{15B390B9-B895-4C67-8B1D-DEDE6247DFCA}" destId="{68BABCE6-EACC-41B8-91C5-4449C5ED7C39}" srcOrd="0" destOrd="0" presId="urn:microsoft.com/office/officeart/2005/8/layout/vList2"/>
    <dgm:cxn modelId="{6E9FD5D5-F6C7-42E3-B568-2A35988CA886}" type="presOf" srcId="{FA7AAF8F-B710-4FA2-AE8C-CF7351ACBEA7}" destId="{E020D17E-5C8E-4456-9EF2-33248BD9541B}" srcOrd="0" destOrd="0" presId="urn:microsoft.com/office/officeart/2005/8/layout/vList2"/>
    <dgm:cxn modelId="{B0AC9336-F1F3-41C1-B906-F15E59A1E484}" srcId="{FA7AAF8F-B710-4FA2-AE8C-CF7351ACBEA7}" destId="{0D5D0CE9-E27D-465B-868B-F3B9CB2A772C}" srcOrd="0" destOrd="0" parTransId="{F369DFE1-9293-45B8-A6D3-258A1064FD9C}" sibTransId="{D885D8C7-29EA-4F7E-9C02-13EBC716EB20}"/>
    <dgm:cxn modelId="{9C84930B-0D83-4260-B461-A6B140784624}" type="presOf" srcId="{0D5D0CE9-E27D-465B-868B-F3B9CB2A772C}" destId="{B4198463-427D-48F9-AA6A-58913B2A3101}" srcOrd="0" destOrd="0" presId="urn:microsoft.com/office/officeart/2005/8/layout/vList2"/>
    <dgm:cxn modelId="{D34508F7-4556-4A12-B236-BE0DEDC4A651}" srcId="{FA7AAF8F-B710-4FA2-AE8C-CF7351ACBEA7}" destId="{ECD50A2E-532D-47A3-8740-E58C5B1D1F0C}" srcOrd="2" destOrd="0" parTransId="{A84DD0F0-BE72-4510-BE5C-BFFE7B837916}" sibTransId="{C1521E3B-0FC7-4166-BCA9-F3BAD678900E}"/>
    <dgm:cxn modelId="{9D7815C3-F55B-4F79-8AAC-6A1ADE0884C3}" type="presOf" srcId="{ECD50A2E-532D-47A3-8740-E58C5B1D1F0C}" destId="{281D6D4F-2F57-466E-868C-7B95A956530F}" srcOrd="0" destOrd="0" presId="urn:microsoft.com/office/officeart/2005/8/layout/vList2"/>
    <dgm:cxn modelId="{B0DC2F84-8263-42B6-B301-D664003887EC}" srcId="{FA7AAF8F-B710-4FA2-AE8C-CF7351ACBEA7}" destId="{15B390B9-B895-4C67-8B1D-DEDE6247DFCA}" srcOrd="3" destOrd="0" parTransId="{8D273C70-C2D3-4584-A969-9842AEA43F57}" sibTransId="{3210E052-7302-4300-BC46-075C08653760}"/>
    <dgm:cxn modelId="{F1DBFBDE-C880-488E-AA7C-E2E3F9533147}" type="presParOf" srcId="{E020D17E-5C8E-4456-9EF2-33248BD9541B}" destId="{B4198463-427D-48F9-AA6A-58913B2A3101}" srcOrd="0" destOrd="0" presId="urn:microsoft.com/office/officeart/2005/8/layout/vList2"/>
    <dgm:cxn modelId="{28942528-8CB8-46AB-9D46-AB22C5C81E15}" type="presParOf" srcId="{E020D17E-5C8E-4456-9EF2-33248BD9541B}" destId="{38D2CB07-637D-4039-A6F5-05CD530B1669}" srcOrd="1" destOrd="0" presId="urn:microsoft.com/office/officeart/2005/8/layout/vList2"/>
    <dgm:cxn modelId="{C325B08B-28DB-47B1-B8F0-2EADC0FB759C}" type="presParOf" srcId="{E020D17E-5C8E-4456-9EF2-33248BD9541B}" destId="{533DFB99-DBD7-4BE7-BCEE-C7685D952BC4}" srcOrd="2" destOrd="0" presId="urn:microsoft.com/office/officeart/2005/8/layout/vList2"/>
    <dgm:cxn modelId="{5D88181F-0B85-47AD-BA9C-9CB274A70B81}" type="presParOf" srcId="{E020D17E-5C8E-4456-9EF2-33248BD9541B}" destId="{7C766A00-E861-40FA-9DA9-7FA2FC392791}" srcOrd="3" destOrd="0" presId="urn:microsoft.com/office/officeart/2005/8/layout/vList2"/>
    <dgm:cxn modelId="{0C813587-000D-4899-B989-17D2E124C6C3}" type="presParOf" srcId="{E020D17E-5C8E-4456-9EF2-33248BD9541B}" destId="{281D6D4F-2F57-466E-868C-7B95A956530F}" srcOrd="4" destOrd="0" presId="urn:microsoft.com/office/officeart/2005/8/layout/vList2"/>
    <dgm:cxn modelId="{AA636527-B963-4057-824D-1040E7E76283}" type="presParOf" srcId="{E020D17E-5C8E-4456-9EF2-33248BD9541B}" destId="{D64F7CE8-1E8E-4123-8970-E97B4E3991B5}" srcOrd="5" destOrd="0" presId="urn:microsoft.com/office/officeart/2005/8/layout/vList2"/>
    <dgm:cxn modelId="{A8ED4DF9-BAB3-44C9-BE9C-5D1C67E5D55B}" type="presParOf" srcId="{E020D17E-5C8E-4456-9EF2-33248BD9541B}" destId="{68BABCE6-EACC-41B8-91C5-4449C5ED7C39}" srcOrd="6" destOrd="0" presId="urn:microsoft.com/office/officeart/2005/8/layout/vList2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354EC-EBD0-4404-9C02-0316E0CBC3A8}" type="doc">
      <dgm:prSet loTypeId="urn:microsoft.com/office/officeart/2005/8/layout/lProcess3" loCatId="process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BE4AB2EB-7A56-4654-8133-4E14781EEA49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GB" sz="2300" b="1" dirty="0" smtClean="0"/>
            <a:t>Complex Concept Understanding</a:t>
          </a:r>
          <a:endParaRPr lang="en-US" sz="2300" b="1" dirty="0"/>
        </a:p>
      </dgm:t>
    </dgm:pt>
    <dgm:pt modelId="{72032CFC-858E-4018-A8AD-8AD01BA3A951}" type="parTrans" cxnId="{BEB7B631-186C-420A-99AC-55F9735D836D}">
      <dgm:prSet/>
      <dgm:spPr/>
      <dgm:t>
        <a:bodyPr/>
        <a:lstStyle/>
        <a:p>
          <a:endParaRPr lang="en-US"/>
        </a:p>
      </dgm:t>
    </dgm:pt>
    <dgm:pt modelId="{64A4C08E-FBBD-4369-ADC1-06FA71E0C8EB}" type="sibTrans" cxnId="{BEB7B631-186C-420A-99AC-55F9735D836D}">
      <dgm:prSet/>
      <dgm:spPr/>
      <dgm:t>
        <a:bodyPr/>
        <a:lstStyle/>
        <a:p>
          <a:endParaRPr lang="en-US"/>
        </a:p>
      </dgm:t>
    </dgm:pt>
    <dgm:pt modelId="{4F08F781-0B1C-4219-A643-9FBD3D0F498E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GB" b="1" dirty="0" smtClean="0"/>
            <a:t>Lack of Personalization</a:t>
          </a:r>
          <a:endParaRPr lang="en-US" b="1" dirty="0"/>
        </a:p>
      </dgm:t>
    </dgm:pt>
    <dgm:pt modelId="{C431C24E-A89A-408C-BAA6-B0DB0A133F06}" type="parTrans" cxnId="{5D1A9449-9936-4ED8-9DB7-4B2EA8E0EE3F}">
      <dgm:prSet/>
      <dgm:spPr/>
      <dgm:t>
        <a:bodyPr/>
        <a:lstStyle/>
        <a:p>
          <a:endParaRPr lang="en-US"/>
        </a:p>
      </dgm:t>
    </dgm:pt>
    <dgm:pt modelId="{C32D513E-C753-4413-B88B-F6FF19B83154}" type="sibTrans" cxnId="{5D1A9449-9936-4ED8-9DB7-4B2EA8E0EE3F}">
      <dgm:prSet/>
      <dgm:spPr/>
      <dgm:t>
        <a:bodyPr/>
        <a:lstStyle/>
        <a:p>
          <a:endParaRPr lang="en-US"/>
        </a:p>
      </dgm:t>
    </dgm:pt>
    <dgm:pt modelId="{4E4F9B2E-6830-4B80-A967-5C647857A68F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GB" sz="2300" b="1" dirty="0" smtClean="0"/>
            <a:t>Limited Feedback &amp; Self-Assessment</a:t>
          </a:r>
          <a:endParaRPr lang="en-US" sz="2300" b="1" dirty="0"/>
        </a:p>
      </dgm:t>
    </dgm:pt>
    <dgm:pt modelId="{7DB2944D-B23C-41E8-80AF-0D4189F832F7}" type="parTrans" cxnId="{ABCBB149-74E5-47F4-A2CA-2A13B68BE241}">
      <dgm:prSet/>
      <dgm:spPr/>
      <dgm:t>
        <a:bodyPr/>
        <a:lstStyle/>
        <a:p>
          <a:endParaRPr lang="en-US"/>
        </a:p>
      </dgm:t>
    </dgm:pt>
    <dgm:pt modelId="{5C04FB6E-0484-4D76-839D-0D5C304DD9FF}" type="sibTrans" cxnId="{ABCBB149-74E5-47F4-A2CA-2A13B68BE241}">
      <dgm:prSet/>
      <dgm:spPr/>
      <dgm:t>
        <a:bodyPr/>
        <a:lstStyle/>
        <a:p>
          <a:endParaRPr lang="en-US"/>
        </a:p>
      </dgm:t>
    </dgm:pt>
    <dgm:pt modelId="{9E26C693-C0AB-4B78-9BC4-71949303F1B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GB" sz="2300" b="1" dirty="0" smtClean="0"/>
            <a:t>Poor Revision &amp; Consistency</a:t>
          </a:r>
          <a:endParaRPr lang="en-US" sz="2300" b="1" dirty="0"/>
        </a:p>
      </dgm:t>
    </dgm:pt>
    <dgm:pt modelId="{F690E3BF-F46F-441E-B6A2-F144DB82C957}" type="parTrans" cxnId="{B317A4CF-9BC4-4204-B163-A22EDF21A0C2}">
      <dgm:prSet/>
      <dgm:spPr/>
      <dgm:t>
        <a:bodyPr/>
        <a:lstStyle/>
        <a:p>
          <a:endParaRPr lang="en-US"/>
        </a:p>
      </dgm:t>
    </dgm:pt>
    <dgm:pt modelId="{4B379CCF-9ED6-437E-9DEF-ACBE61391CEA}" type="sibTrans" cxnId="{B317A4CF-9BC4-4204-B163-A22EDF21A0C2}">
      <dgm:prSet/>
      <dgm:spPr/>
      <dgm:t>
        <a:bodyPr/>
        <a:lstStyle/>
        <a:p>
          <a:endParaRPr lang="en-US"/>
        </a:p>
      </dgm:t>
    </dgm:pt>
    <dgm:pt modelId="{2E36EDEB-38A2-41C7-8B8D-A079FBA9D5AC}" type="pres">
      <dgm:prSet presAssocID="{C3D354EC-EBD0-4404-9C02-0316E0CBC3A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2B05484-C71C-4087-8F81-EDEE30DCDDDA}" type="pres">
      <dgm:prSet presAssocID="{BE4AB2EB-7A56-4654-8133-4E14781EEA49}" presName="horFlow" presStyleCnt="0"/>
      <dgm:spPr/>
    </dgm:pt>
    <dgm:pt modelId="{029B00FA-DDE1-4991-9E14-915F92EE099F}" type="pres">
      <dgm:prSet presAssocID="{BE4AB2EB-7A56-4654-8133-4E14781EEA49}" presName="bigChev" presStyleLbl="node1" presStyleIdx="0" presStyleCnt="4" custLinFactX="-100000" custLinFactNeighborX="-136202" custLinFactNeighborY="6695"/>
      <dgm:spPr/>
    </dgm:pt>
    <dgm:pt modelId="{8D3BB2E5-688D-4FA3-AB13-DFEDEB44FB88}" type="pres">
      <dgm:prSet presAssocID="{BE4AB2EB-7A56-4654-8133-4E14781EEA49}" presName="vSp" presStyleCnt="0"/>
      <dgm:spPr/>
    </dgm:pt>
    <dgm:pt modelId="{199F37FC-153F-4383-B159-42AE287C2382}" type="pres">
      <dgm:prSet presAssocID="{4F08F781-0B1C-4219-A643-9FBD3D0F498E}" presName="horFlow" presStyleCnt="0"/>
      <dgm:spPr/>
    </dgm:pt>
    <dgm:pt modelId="{50B02CF6-4D2F-47A0-AB9C-DCA1277E970E}" type="pres">
      <dgm:prSet presAssocID="{4F08F781-0B1C-4219-A643-9FBD3D0F498E}" presName="bigChev" presStyleLbl="node1" presStyleIdx="1" presStyleCnt="4" custLinFactX="-100000" custLinFactNeighborX="-136201" custLinFactNeighborY="-3609"/>
      <dgm:spPr/>
      <dgm:t>
        <a:bodyPr/>
        <a:lstStyle/>
        <a:p>
          <a:endParaRPr lang="en-US"/>
        </a:p>
      </dgm:t>
    </dgm:pt>
    <dgm:pt modelId="{D8B98B92-B400-467F-ACAC-45CD15B9FD07}" type="pres">
      <dgm:prSet presAssocID="{4F08F781-0B1C-4219-A643-9FBD3D0F498E}" presName="vSp" presStyleCnt="0"/>
      <dgm:spPr/>
    </dgm:pt>
    <dgm:pt modelId="{9E2BC6B2-D8FB-4F1B-B189-C88969FD51E8}" type="pres">
      <dgm:prSet presAssocID="{4E4F9B2E-6830-4B80-A967-5C647857A68F}" presName="horFlow" presStyleCnt="0"/>
      <dgm:spPr/>
    </dgm:pt>
    <dgm:pt modelId="{71AFE586-8598-4FD1-AEDF-AF1F8E195835}" type="pres">
      <dgm:prSet presAssocID="{4E4F9B2E-6830-4B80-A967-5C647857A68F}" presName="bigChev" presStyleLbl="node1" presStyleIdx="2" presStyleCnt="4" custLinFactX="-100000" custLinFactNeighborX="-138967" custLinFactNeighborY="-13913"/>
      <dgm:spPr/>
    </dgm:pt>
    <dgm:pt modelId="{D19F614A-DE09-468B-B7DE-16276711F29D}" type="pres">
      <dgm:prSet presAssocID="{4E4F9B2E-6830-4B80-A967-5C647857A68F}" presName="vSp" presStyleCnt="0"/>
      <dgm:spPr/>
    </dgm:pt>
    <dgm:pt modelId="{BE66C292-40BA-4E47-9E95-5E569D7B5EC3}" type="pres">
      <dgm:prSet presAssocID="{9E26C693-C0AB-4B78-9BC4-71949303F1B4}" presName="horFlow" presStyleCnt="0"/>
      <dgm:spPr/>
    </dgm:pt>
    <dgm:pt modelId="{22F459D3-6BBA-432F-99ED-6E71372DD39F}" type="pres">
      <dgm:prSet presAssocID="{9E26C693-C0AB-4B78-9BC4-71949303F1B4}" presName="bigChev" presStyleLbl="node1" presStyleIdx="3" presStyleCnt="4" custLinFactX="-100000" custLinFactNeighborX="-136202" custLinFactNeighborY="-24217"/>
      <dgm:spPr/>
    </dgm:pt>
  </dgm:ptLst>
  <dgm:cxnLst>
    <dgm:cxn modelId="{2BC550EC-FD39-48CD-8120-E2D75D73EA00}" type="presOf" srcId="{BE4AB2EB-7A56-4654-8133-4E14781EEA49}" destId="{029B00FA-DDE1-4991-9E14-915F92EE099F}" srcOrd="0" destOrd="0" presId="urn:microsoft.com/office/officeart/2005/8/layout/lProcess3"/>
    <dgm:cxn modelId="{4BD6D373-7BB6-4AA6-ADBD-9ED28F5A3B46}" type="presOf" srcId="{9E26C693-C0AB-4B78-9BC4-71949303F1B4}" destId="{22F459D3-6BBA-432F-99ED-6E71372DD39F}" srcOrd="0" destOrd="0" presId="urn:microsoft.com/office/officeart/2005/8/layout/lProcess3"/>
    <dgm:cxn modelId="{29E974FB-FAA8-4751-A820-77CAC5C3447E}" type="presOf" srcId="{4F08F781-0B1C-4219-A643-9FBD3D0F498E}" destId="{50B02CF6-4D2F-47A0-AB9C-DCA1277E970E}" srcOrd="0" destOrd="0" presId="urn:microsoft.com/office/officeart/2005/8/layout/lProcess3"/>
    <dgm:cxn modelId="{9AB5C0C9-BE01-4A68-B5D0-45893357E8C7}" type="presOf" srcId="{C3D354EC-EBD0-4404-9C02-0316E0CBC3A8}" destId="{2E36EDEB-38A2-41C7-8B8D-A079FBA9D5AC}" srcOrd="0" destOrd="0" presId="urn:microsoft.com/office/officeart/2005/8/layout/lProcess3"/>
    <dgm:cxn modelId="{ABCBB149-74E5-47F4-A2CA-2A13B68BE241}" srcId="{C3D354EC-EBD0-4404-9C02-0316E0CBC3A8}" destId="{4E4F9B2E-6830-4B80-A967-5C647857A68F}" srcOrd="2" destOrd="0" parTransId="{7DB2944D-B23C-41E8-80AF-0D4189F832F7}" sibTransId="{5C04FB6E-0484-4D76-839D-0D5C304DD9FF}"/>
    <dgm:cxn modelId="{BEB7B631-186C-420A-99AC-55F9735D836D}" srcId="{C3D354EC-EBD0-4404-9C02-0316E0CBC3A8}" destId="{BE4AB2EB-7A56-4654-8133-4E14781EEA49}" srcOrd="0" destOrd="0" parTransId="{72032CFC-858E-4018-A8AD-8AD01BA3A951}" sibTransId="{64A4C08E-FBBD-4369-ADC1-06FA71E0C8EB}"/>
    <dgm:cxn modelId="{B317A4CF-9BC4-4204-B163-A22EDF21A0C2}" srcId="{C3D354EC-EBD0-4404-9C02-0316E0CBC3A8}" destId="{9E26C693-C0AB-4B78-9BC4-71949303F1B4}" srcOrd="3" destOrd="0" parTransId="{F690E3BF-F46F-441E-B6A2-F144DB82C957}" sibTransId="{4B379CCF-9ED6-437E-9DEF-ACBE61391CEA}"/>
    <dgm:cxn modelId="{5D1A9449-9936-4ED8-9DB7-4B2EA8E0EE3F}" srcId="{C3D354EC-EBD0-4404-9C02-0316E0CBC3A8}" destId="{4F08F781-0B1C-4219-A643-9FBD3D0F498E}" srcOrd="1" destOrd="0" parTransId="{C431C24E-A89A-408C-BAA6-B0DB0A133F06}" sibTransId="{C32D513E-C753-4413-B88B-F6FF19B83154}"/>
    <dgm:cxn modelId="{E7C3388B-D3E6-4DF6-9DCB-FAA469C82222}" type="presOf" srcId="{4E4F9B2E-6830-4B80-A967-5C647857A68F}" destId="{71AFE586-8598-4FD1-AEDF-AF1F8E195835}" srcOrd="0" destOrd="0" presId="urn:microsoft.com/office/officeart/2005/8/layout/lProcess3"/>
    <dgm:cxn modelId="{717A3273-4C42-4CEB-86C0-A371BF913E2B}" type="presParOf" srcId="{2E36EDEB-38A2-41C7-8B8D-A079FBA9D5AC}" destId="{02B05484-C71C-4087-8F81-EDEE30DCDDDA}" srcOrd="0" destOrd="0" presId="urn:microsoft.com/office/officeart/2005/8/layout/lProcess3"/>
    <dgm:cxn modelId="{AA8F0029-D820-4243-83C6-795C762680F5}" type="presParOf" srcId="{02B05484-C71C-4087-8F81-EDEE30DCDDDA}" destId="{029B00FA-DDE1-4991-9E14-915F92EE099F}" srcOrd="0" destOrd="0" presId="urn:microsoft.com/office/officeart/2005/8/layout/lProcess3"/>
    <dgm:cxn modelId="{E3B7E7A8-136C-4990-BEAA-CAA612260860}" type="presParOf" srcId="{2E36EDEB-38A2-41C7-8B8D-A079FBA9D5AC}" destId="{8D3BB2E5-688D-4FA3-AB13-DFEDEB44FB88}" srcOrd="1" destOrd="0" presId="urn:microsoft.com/office/officeart/2005/8/layout/lProcess3"/>
    <dgm:cxn modelId="{82BA91ED-D627-4837-93EB-FC187545B01E}" type="presParOf" srcId="{2E36EDEB-38A2-41C7-8B8D-A079FBA9D5AC}" destId="{199F37FC-153F-4383-B159-42AE287C2382}" srcOrd="2" destOrd="0" presId="urn:microsoft.com/office/officeart/2005/8/layout/lProcess3"/>
    <dgm:cxn modelId="{9D6E85EA-A772-4444-AA9E-DAA2C5870865}" type="presParOf" srcId="{199F37FC-153F-4383-B159-42AE287C2382}" destId="{50B02CF6-4D2F-47A0-AB9C-DCA1277E970E}" srcOrd="0" destOrd="0" presId="urn:microsoft.com/office/officeart/2005/8/layout/lProcess3"/>
    <dgm:cxn modelId="{EA3B2969-3566-4A52-BEDA-07C572F0B627}" type="presParOf" srcId="{2E36EDEB-38A2-41C7-8B8D-A079FBA9D5AC}" destId="{D8B98B92-B400-467F-ACAC-45CD15B9FD07}" srcOrd="3" destOrd="0" presId="urn:microsoft.com/office/officeart/2005/8/layout/lProcess3"/>
    <dgm:cxn modelId="{EB7CBA47-3357-4F13-BF1A-15C2294C65D5}" type="presParOf" srcId="{2E36EDEB-38A2-41C7-8B8D-A079FBA9D5AC}" destId="{9E2BC6B2-D8FB-4F1B-B189-C88969FD51E8}" srcOrd="4" destOrd="0" presId="urn:microsoft.com/office/officeart/2005/8/layout/lProcess3"/>
    <dgm:cxn modelId="{8D0897C3-30EB-4DC2-8001-812DF4EFED9F}" type="presParOf" srcId="{9E2BC6B2-D8FB-4F1B-B189-C88969FD51E8}" destId="{71AFE586-8598-4FD1-AEDF-AF1F8E195835}" srcOrd="0" destOrd="0" presId="urn:microsoft.com/office/officeart/2005/8/layout/lProcess3"/>
    <dgm:cxn modelId="{209A3214-938E-49C1-A99B-8F2ED2A9F1F1}" type="presParOf" srcId="{2E36EDEB-38A2-41C7-8B8D-A079FBA9D5AC}" destId="{D19F614A-DE09-468B-B7DE-16276711F29D}" srcOrd="5" destOrd="0" presId="urn:microsoft.com/office/officeart/2005/8/layout/lProcess3"/>
    <dgm:cxn modelId="{8CE550C3-3E5E-49FE-8FE7-C7A06CBB84D5}" type="presParOf" srcId="{2E36EDEB-38A2-41C7-8B8D-A079FBA9D5AC}" destId="{BE66C292-40BA-4E47-9E95-5E569D7B5EC3}" srcOrd="6" destOrd="0" presId="urn:microsoft.com/office/officeart/2005/8/layout/lProcess3"/>
    <dgm:cxn modelId="{75E24B03-4B09-48A1-8649-3DC307A5EA91}" type="presParOf" srcId="{BE66C292-40BA-4E47-9E95-5E569D7B5EC3}" destId="{22F459D3-6BBA-432F-99ED-6E71372DD39F}" srcOrd="0" destOrd="0" presId="urn:microsoft.com/office/officeart/2005/8/layout/lProcess3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62BCD-4D43-4D0B-8676-50EBD6875E55}" type="doc">
      <dgm:prSet loTypeId="urn:microsoft.com/office/officeart/2005/8/layout/process5" loCatId="process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0F9769A2-5DD6-42DC-93B5-2FF98B5CCE7F}">
      <dgm:prSet/>
      <dgm:spPr>
        <a:solidFill>
          <a:srgbClr val="FFC000">
            <a:alpha val="90000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Topic</a:t>
          </a:r>
          <a:endParaRPr lang="en-US" dirty="0"/>
        </a:p>
      </dgm:t>
    </dgm:pt>
    <dgm:pt modelId="{4D407097-72A2-4477-BACA-5F86C852C0C4}" type="parTrans" cxnId="{6C2EC642-8540-4FF8-93C8-7962FC4780C7}">
      <dgm:prSet/>
      <dgm:spPr/>
      <dgm:t>
        <a:bodyPr/>
        <a:lstStyle/>
        <a:p>
          <a:endParaRPr lang="en-US"/>
        </a:p>
      </dgm:t>
    </dgm:pt>
    <dgm:pt modelId="{C0F04AAF-044C-4663-ADA8-2CF88EEB3E7F}" type="sibTrans" cxnId="{6C2EC642-8540-4FF8-93C8-7962FC4780C7}">
      <dgm:prSet/>
      <dgm:spPr/>
      <dgm:t>
        <a:bodyPr/>
        <a:lstStyle/>
        <a:p>
          <a:endParaRPr lang="en-US"/>
        </a:p>
      </dgm:t>
    </dgm:pt>
    <dgm:pt modelId="{761B6C70-43EB-403C-B508-8FE280F06A25}">
      <dgm:prSet/>
      <dgm:spPr>
        <a:solidFill>
          <a:srgbClr val="FFC000">
            <a:alpha val="83333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AI Videos</a:t>
          </a:r>
          <a:endParaRPr lang="en-US" dirty="0"/>
        </a:p>
      </dgm:t>
    </dgm:pt>
    <dgm:pt modelId="{F56D46B3-4B8D-4BB7-BE4F-98C3DB004DEC}" type="parTrans" cxnId="{D8366642-2884-46CC-A6E4-4C5AE2E95AE2}">
      <dgm:prSet/>
      <dgm:spPr/>
      <dgm:t>
        <a:bodyPr/>
        <a:lstStyle/>
        <a:p>
          <a:endParaRPr lang="en-US"/>
        </a:p>
      </dgm:t>
    </dgm:pt>
    <dgm:pt modelId="{CBD01699-B911-43B4-8038-2175E5E0D49F}" type="sibTrans" cxnId="{D8366642-2884-46CC-A6E4-4C5AE2E95AE2}">
      <dgm:prSet/>
      <dgm:spPr/>
      <dgm:t>
        <a:bodyPr/>
        <a:lstStyle/>
        <a:p>
          <a:endParaRPr lang="en-US"/>
        </a:p>
      </dgm:t>
    </dgm:pt>
    <dgm:pt modelId="{F7314777-9917-41C9-A36A-77650FD2B3F8}">
      <dgm:prSet/>
      <dgm:spPr>
        <a:solidFill>
          <a:srgbClr val="FFC000">
            <a:alpha val="76667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Notes</a:t>
          </a:r>
          <a:endParaRPr lang="en-US" dirty="0"/>
        </a:p>
      </dgm:t>
    </dgm:pt>
    <dgm:pt modelId="{56DBD283-8A43-4BAF-BC0E-1927A2610FB5}" type="parTrans" cxnId="{47B61567-9360-485D-98EE-CBD21CF1083E}">
      <dgm:prSet/>
      <dgm:spPr/>
      <dgm:t>
        <a:bodyPr/>
        <a:lstStyle/>
        <a:p>
          <a:endParaRPr lang="en-US"/>
        </a:p>
      </dgm:t>
    </dgm:pt>
    <dgm:pt modelId="{243F10E1-6ED2-4BDA-80A2-3EC88C77BDB6}" type="sibTrans" cxnId="{47B61567-9360-485D-98EE-CBD21CF1083E}">
      <dgm:prSet/>
      <dgm:spPr/>
      <dgm:t>
        <a:bodyPr/>
        <a:lstStyle/>
        <a:p>
          <a:endParaRPr lang="en-US"/>
        </a:p>
      </dgm:t>
    </dgm:pt>
    <dgm:pt modelId="{F15CCF2D-3DF2-4332-BFDC-98A406A870CE}">
      <dgm:prSet/>
      <dgm:spPr>
        <a:solidFill>
          <a:srgbClr val="FFC000">
            <a:alpha val="70000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Quiz</a:t>
          </a:r>
          <a:endParaRPr lang="en-US" dirty="0"/>
        </a:p>
      </dgm:t>
    </dgm:pt>
    <dgm:pt modelId="{86CDEE34-BEA1-4B02-B9A0-84A1BF87259D}" type="parTrans" cxnId="{A91104F7-78BF-4299-86D6-18FEBDE9C816}">
      <dgm:prSet/>
      <dgm:spPr/>
      <dgm:t>
        <a:bodyPr/>
        <a:lstStyle/>
        <a:p>
          <a:endParaRPr lang="en-US"/>
        </a:p>
      </dgm:t>
    </dgm:pt>
    <dgm:pt modelId="{3DFF4AEB-910D-46CD-B510-E2EB7F61424E}" type="sibTrans" cxnId="{A91104F7-78BF-4299-86D6-18FEBDE9C816}">
      <dgm:prSet/>
      <dgm:spPr/>
      <dgm:t>
        <a:bodyPr/>
        <a:lstStyle/>
        <a:p>
          <a:endParaRPr lang="en-US"/>
        </a:p>
      </dgm:t>
    </dgm:pt>
    <dgm:pt modelId="{43CFA3F5-DAD2-4D2B-BD59-0D94635E0511}">
      <dgm:prSet/>
      <dgm:spPr>
        <a:solidFill>
          <a:srgbClr val="FFC000">
            <a:alpha val="63333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Teach Back</a:t>
          </a:r>
          <a:endParaRPr lang="en-US" dirty="0"/>
        </a:p>
      </dgm:t>
    </dgm:pt>
    <dgm:pt modelId="{8E29564B-DEF3-42F3-BF1B-2BC687D64D18}" type="parTrans" cxnId="{D509138E-256E-4D34-9572-49C6FC85A9E7}">
      <dgm:prSet/>
      <dgm:spPr/>
      <dgm:t>
        <a:bodyPr/>
        <a:lstStyle/>
        <a:p>
          <a:endParaRPr lang="en-US"/>
        </a:p>
      </dgm:t>
    </dgm:pt>
    <dgm:pt modelId="{795ED565-976D-42E8-92E7-8E77C60AEA97}" type="sibTrans" cxnId="{D509138E-256E-4D34-9572-49C6FC85A9E7}">
      <dgm:prSet/>
      <dgm:spPr/>
      <dgm:t>
        <a:bodyPr/>
        <a:lstStyle/>
        <a:p>
          <a:endParaRPr lang="en-US"/>
        </a:p>
      </dgm:t>
    </dgm:pt>
    <dgm:pt modelId="{917026B1-B342-4FCC-996B-842E5960A215}">
      <dgm:prSet/>
      <dgm:spPr>
        <a:solidFill>
          <a:srgbClr val="FFC000">
            <a:alpha val="56667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Summary</a:t>
          </a:r>
          <a:endParaRPr lang="en-US" dirty="0"/>
        </a:p>
      </dgm:t>
    </dgm:pt>
    <dgm:pt modelId="{C5B6478C-D99C-438F-9A8B-196CC3F1DA63}" type="parTrans" cxnId="{D519A76F-F9E7-4B80-98F5-108EC752326F}">
      <dgm:prSet/>
      <dgm:spPr/>
      <dgm:t>
        <a:bodyPr/>
        <a:lstStyle/>
        <a:p>
          <a:endParaRPr lang="en-US"/>
        </a:p>
      </dgm:t>
    </dgm:pt>
    <dgm:pt modelId="{D23AF439-008A-46AF-A296-267323B2E909}" type="sibTrans" cxnId="{D519A76F-F9E7-4B80-98F5-108EC752326F}">
      <dgm:prSet/>
      <dgm:spPr/>
      <dgm:t>
        <a:bodyPr/>
        <a:lstStyle/>
        <a:p>
          <a:endParaRPr lang="en-US"/>
        </a:p>
      </dgm:t>
    </dgm:pt>
    <dgm:pt modelId="{CA6BAECB-13BC-4044-9FFB-B7A7F7F46495}">
      <dgm:prSet/>
      <dgm:spPr>
        <a:solidFill>
          <a:srgbClr val="FFC000">
            <a:alpha val="50000"/>
          </a:srgbClr>
        </a:solidFill>
        <a:ln>
          <a:solidFill>
            <a:srgbClr val="FFFF00"/>
          </a:solidFill>
        </a:ln>
      </dgm:spPr>
      <dgm:t>
        <a:bodyPr/>
        <a:lstStyle/>
        <a:p>
          <a:pPr rtl="0"/>
          <a:r>
            <a:rPr lang="en-GB" dirty="0" smtClean="0"/>
            <a:t>Weekly Test &amp; Revision</a:t>
          </a:r>
          <a:endParaRPr lang="en-US" dirty="0"/>
        </a:p>
      </dgm:t>
    </dgm:pt>
    <dgm:pt modelId="{50B53236-113A-4482-A1F1-1AE7A57E1918}" type="parTrans" cxnId="{B0029CE3-611D-49AB-873F-33DB217A1D1B}">
      <dgm:prSet/>
      <dgm:spPr/>
      <dgm:t>
        <a:bodyPr/>
        <a:lstStyle/>
        <a:p>
          <a:endParaRPr lang="en-US"/>
        </a:p>
      </dgm:t>
    </dgm:pt>
    <dgm:pt modelId="{54BDFC3F-5A2C-4B4F-A4AA-7F9B5DB7EDD6}" type="sibTrans" cxnId="{B0029CE3-611D-49AB-873F-33DB217A1D1B}">
      <dgm:prSet/>
      <dgm:spPr/>
      <dgm:t>
        <a:bodyPr/>
        <a:lstStyle/>
        <a:p>
          <a:endParaRPr lang="en-US"/>
        </a:p>
      </dgm:t>
    </dgm:pt>
    <dgm:pt modelId="{7E23EC39-B200-4829-BD34-02DDAB6F779B}" type="pres">
      <dgm:prSet presAssocID="{EEB62BCD-4D43-4D0B-8676-50EBD6875E55}" presName="diagram" presStyleCnt="0">
        <dgm:presLayoutVars>
          <dgm:dir/>
          <dgm:resizeHandles val="exact"/>
        </dgm:presLayoutVars>
      </dgm:prSet>
      <dgm:spPr/>
    </dgm:pt>
    <dgm:pt modelId="{354A28AD-A8C2-480D-A603-D1E3706C492E}" type="pres">
      <dgm:prSet presAssocID="{0F9769A2-5DD6-42DC-93B5-2FF98B5CCE7F}" presName="node" presStyleLbl="node1" presStyleIdx="0" presStyleCnt="7">
        <dgm:presLayoutVars>
          <dgm:bulletEnabled val="1"/>
        </dgm:presLayoutVars>
      </dgm:prSet>
      <dgm:spPr/>
    </dgm:pt>
    <dgm:pt modelId="{86065BB8-312B-4158-A1CF-7EC1CB711764}" type="pres">
      <dgm:prSet presAssocID="{C0F04AAF-044C-4663-ADA8-2CF88EEB3E7F}" presName="sibTrans" presStyleLbl="sibTrans2D1" presStyleIdx="0" presStyleCnt="6"/>
      <dgm:spPr/>
    </dgm:pt>
    <dgm:pt modelId="{1E130866-D563-4098-8E0B-1725E167117B}" type="pres">
      <dgm:prSet presAssocID="{C0F04AAF-044C-4663-ADA8-2CF88EEB3E7F}" presName="connectorText" presStyleLbl="sibTrans2D1" presStyleIdx="0" presStyleCnt="6"/>
      <dgm:spPr/>
    </dgm:pt>
    <dgm:pt modelId="{6F3C3209-D78B-45C9-8327-849C5933D2A6}" type="pres">
      <dgm:prSet presAssocID="{761B6C70-43EB-403C-B508-8FE280F06A25}" presName="node" presStyleLbl="node1" presStyleIdx="1" presStyleCnt="7">
        <dgm:presLayoutVars>
          <dgm:bulletEnabled val="1"/>
        </dgm:presLayoutVars>
      </dgm:prSet>
      <dgm:spPr/>
    </dgm:pt>
    <dgm:pt modelId="{8A5F6A6A-F0A8-489A-8051-3E0463694E0B}" type="pres">
      <dgm:prSet presAssocID="{CBD01699-B911-43B4-8038-2175E5E0D49F}" presName="sibTrans" presStyleLbl="sibTrans2D1" presStyleIdx="1" presStyleCnt="6"/>
      <dgm:spPr/>
    </dgm:pt>
    <dgm:pt modelId="{680B7730-21C5-4858-AD6F-26AAB591C901}" type="pres">
      <dgm:prSet presAssocID="{CBD01699-B911-43B4-8038-2175E5E0D49F}" presName="connectorText" presStyleLbl="sibTrans2D1" presStyleIdx="1" presStyleCnt="6"/>
      <dgm:spPr/>
    </dgm:pt>
    <dgm:pt modelId="{B1D097AE-C03A-497D-B27A-072B97BEC57A}" type="pres">
      <dgm:prSet presAssocID="{F7314777-9917-41C9-A36A-77650FD2B3F8}" presName="node" presStyleLbl="node1" presStyleIdx="2" presStyleCnt="7">
        <dgm:presLayoutVars>
          <dgm:bulletEnabled val="1"/>
        </dgm:presLayoutVars>
      </dgm:prSet>
      <dgm:spPr/>
    </dgm:pt>
    <dgm:pt modelId="{6EE27753-6D83-4AF3-8F4F-4550B7CE0632}" type="pres">
      <dgm:prSet presAssocID="{243F10E1-6ED2-4BDA-80A2-3EC88C77BDB6}" presName="sibTrans" presStyleLbl="sibTrans2D1" presStyleIdx="2" presStyleCnt="6"/>
      <dgm:spPr/>
    </dgm:pt>
    <dgm:pt modelId="{E8257969-CD98-46E8-8069-4D0DA0CB22AA}" type="pres">
      <dgm:prSet presAssocID="{243F10E1-6ED2-4BDA-80A2-3EC88C77BDB6}" presName="connectorText" presStyleLbl="sibTrans2D1" presStyleIdx="2" presStyleCnt="6"/>
      <dgm:spPr/>
    </dgm:pt>
    <dgm:pt modelId="{AF5ADEA1-F74F-4283-9867-9F1F4B288879}" type="pres">
      <dgm:prSet presAssocID="{F15CCF2D-3DF2-4332-BFDC-98A406A870CE}" presName="node" presStyleLbl="node1" presStyleIdx="3" presStyleCnt="7">
        <dgm:presLayoutVars>
          <dgm:bulletEnabled val="1"/>
        </dgm:presLayoutVars>
      </dgm:prSet>
      <dgm:spPr/>
    </dgm:pt>
    <dgm:pt modelId="{059BC6E0-B9B7-423F-87B4-55EB4777B63B}" type="pres">
      <dgm:prSet presAssocID="{3DFF4AEB-910D-46CD-B510-E2EB7F61424E}" presName="sibTrans" presStyleLbl="sibTrans2D1" presStyleIdx="3" presStyleCnt="6"/>
      <dgm:spPr/>
    </dgm:pt>
    <dgm:pt modelId="{59B91E9F-7296-4E8E-9421-A2B2A3EAC46B}" type="pres">
      <dgm:prSet presAssocID="{3DFF4AEB-910D-46CD-B510-E2EB7F61424E}" presName="connectorText" presStyleLbl="sibTrans2D1" presStyleIdx="3" presStyleCnt="6"/>
      <dgm:spPr/>
    </dgm:pt>
    <dgm:pt modelId="{7EDE5B1D-CF06-4D98-8DD3-0528CF01289E}" type="pres">
      <dgm:prSet presAssocID="{43CFA3F5-DAD2-4D2B-BD59-0D94635E0511}" presName="node" presStyleLbl="node1" presStyleIdx="4" presStyleCnt="7">
        <dgm:presLayoutVars>
          <dgm:bulletEnabled val="1"/>
        </dgm:presLayoutVars>
      </dgm:prSet>
      <dgm:spPr/>
    </dgm:pt>
    <dgm:pt modelId="{7C50BF72-1783-4265-A54D-3EA438CB026C}" type="pres">
      <dgm:prSet presAssocID="{795ED565-976D-42E8-92E7-8E77C60AEA97}" presName="sibTrans" presStyleLbl="sibTrans2D1" presStyleIdx="4" presStyleCnt="6"/>
      <dgm:spPr/>
    </dgm:pt>
    <dgm:pt modelId="{0499EA64-A19E-4BA5-A3C3-6EEA6E8D02FC}" type="pres">
      <dgm:prSet presAssocID="{795ED565-976D-42E8-92E7-8E77C60AEA97}" presName="connectorText" presStyleLbl="sibTrans2D1" presStyleIdx="4" presStyleCnt="6"/>
      <dgm:spPr/>
    </dgm:pt>
    <dgm:pt modelId="{226EE164-5537-4BDF-8CDB-4EA98E9FA0E7}" type="pres">
      <dgm:prSet presAssocID="{917026B1-B342-4FCC-996B-842E5960A215}" presName="node" presStyleLbl="node1" presStyleIdx="5" presStyleCnt="7">
        <dgm:presLayoutVars>
          <dgm:bulletEnabled val="1"/>
        </dgm:presLayoutVars>
      </dgm:prSet>
      <dgm:spPr/>
    </dgm:pt>
    <dgm:pt modelId="{B52CF7E3-7A3E-45B8-BCF0-B20C6085D7BC}" type="pres">
      <dgm:prSet presAssocID="{D23AF439-008A-46AF-A296-267323B2E909}" presName="sibTrans" presStyleLbl="sibTrans2D1" presStyleIdx="5" presStyleCnt="6"/>
      <dgm:spPr/>
    </dgm:pt>
    <dgm:pt modelId="{B68873DC-E029-452E-A763-2A6A1972960F}" type="pres">
      <dgm:prSet presAssocID="{D23AF439-008A-46AF-A296-267323B2E909}" presName="connectorText" presStyleLbl="sibTrans2D1" presStyleIdx="5" presStyleCnt="6"/>
      <dgm:spPr/>
    </dgm:pt>
    <dgm:pt modelId="{DF94E476-32E5-4C9D-88EC-66BDECBD17FA}" type="pres">
      <dgm:prSet presAssocID="{CA6BAECB-13BC-4044-9FFB-B7A7F7F46495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F92B6-4347-4225-8FA6-3934215000E5}" type="presOf" srcId="{243F10E1-6ED2-4BDA-80A2-3EC88C77BDB6}" destId="{6EE27753-6D83-4AF3-8F4F-4550B7CE0632}" srcOrd="0" destOrd="0" presId="urn:microsoft.com/office/officeart/2005/8/layout/process5"/>
    <dgm:cxn modelId="{E78AF32E-D317-44FD-97B7-70A69597DF44}" type="presOf" srcId="{CBD01699-B911-43B4-8038-2175E5E0D49F}" destId="{680B7730-21C5-4858-AD6F-26AAB591C901}" srcOrd="1" destOrd="0" presId="urn:microsoft.com/office/officeart/2005/8/layout/process5"/>
    <dgm:cxn modelId="{D5DFC806-E0C0-4DFF-8501-4E8C575EF66A}" type="presOf" srcId="{917026B1-B342-4FCC-996B-842E5960A215}" destId="{226EE164-5537-4BDF-8CDB-4EA98E9FA0E7}" srcOrd="0" destOrd="0" presId="urn:microsoft.com/office/officeart/2005/8/layout/process5"/>
    <dgm:cxn modelId="{4654FE62-B7CC-41CF-B07A-F6A750A5BBF1}" type="presOf" srcId="{243F10E1-6ED2-4BDA-80A2-3EC88C77BDB6}" destId="{E8257969-CD98-46E8-8069-4D0DA0CB22AA}" srcOrd="1" destOrd="0" presId="urn:microsoft.com/office/officeart/2005/8/layout/process5"/>
    <dgm:cxn modelId="{13602565-3149-425F-A14D-FB9DFC2486E2}" type="presOf" srcId="{C0F04AAF-044C-4663-ADA8-2CF88EEB3E7F}" destId="{1E130866-D563-4098-8E0B-1725E167117B}" srcOrd="1" destOrd="0" presId="urn:microsoft.com/office/officeart/2005/8/layout/process5"/>
    <dgm:cxn modelId="{8DAAB68B-80BD-4252-90DF-E8E1D30B69FB}" type="presOf" srcId="{795ED565-976D-42E8-92E7-8E77C60AEA97}" destId="{0499EA64-A19E-4BA5-A3C3-6EEA6E8D02FC}" srcOrd="1" destOrd="0" presId="urn:microsoft.com/office/officeart/2005/8/layout/process5"/>
    <dgm:cxn modelId="{78F705DB-AC67-4D3D-98E8-5F81431BA50E}" type="presOf" srcId="{CBD01699-B911-43B4-8038-2175E5E0D49F}" destId="{8A5F6A6A-F0A8-489A-8051-3E0463694E0B}" srcOrd="0" destOrd="0" presId="urn:microsoft.com/office/officeart/2005/8/layout/process5"/>
    <dgm:cxn modelId="{B0198570-7389-4FD2-ADA7-49B6FB042AE9}" type="presOf" srcId="{EEB62BCD-4D43-4D0B-8676-50EBD6875E55}" destId="{7E23EC39-B200-4829-BD34-02DDAB6F779B}" srcOrd="0" destOrd="0" presId="urn:microsoft.com/office/officeart/2005/8/layout/process5"/>
    <dgm:cxn modelId="{6665DF80-BA4A-4312-BDFD-6790C1C1E299}" type="presOf" srcId="{761B6C70-43EB-403C-B508-8FE280F06A25}" destId="{6F3C3209-D78B-45C9-8327-849C5933D2A6}" srcOrd="0" destOrd="0" presId="urn:microsoft.com/office/officeart/2005/8/layout/process5"/>
    <dgm:cxn modelId="{8FFCCDB5-5819-4B0A-8C99-51C80254E790}" type="presOf" srcId="{F15CCF2D-3DF2-4332-BFDC-98A406A870CE}" destId="{AF5ADEA1-F74F-4283-9867-9F1F4B288879}" srcOrd="0" destOrd="0" presId="urn:microsoft.com/office/officeart/2005/8/layout/process5"/>
    <dgm:cxn modelId="{6689216F-3E0B-4C04-927A-1AE2D08E714A}" type="presOf" srcId="{795ED565-976D-42E8-92E7-8E77C60AEA97}" destId="{7C50BF72-1783-4265-A54D-3EA438CB026C}" srcOrd="0" destOrd="0" presId="urn:microsoft.com/office/officeart/2005/8/layout/process5"/>
    <dgm:cxn modelId="{F7268504-D4BF-4C22-9A9E-61FA48EE0227}" type="presOf" srcId="{3DFF4AEB-910D-46CD-B510-E2EB7F61424E}" destId="{59B91E9F-7296-4E8E-9421-A2B2A3EAC46B}" srcOrd="1" destOrd="0" presId="urn:microsoft.com/office/officeart/2005/8/layout/process5"/>
    <dgm:cxn modelId="{8EE43E81-9644-44F0-903C-ED104A96E538}" type="presOf" srcId="{CA6BAECB-13BC-4044-9FFB-B7A7F7F46495}" destId="{DF94E476-32E5-4C9D-88EC-66BDECBD17FA}" srcOrd="0" destOrd="0" presId="urn:microsoft.com/office/officeart/2005/8/layout/process5"/>
    <dgm:cxn modelId="{B0029CE3-611D-49AB-873F-33DB217A1D1B}" srcId="{EEB62BCD-4D43-4D0B-8676-50EBD6875E55}" destId="{CA6BAECB-13BC-4044-9FFB-B7A7F7F46495}" srcOrd="6" destOrd="0" parTransId="{50B53236-113A-4482-A1F1-1AE7A57E1918}" sibTransId="{54BDFC3F-5A2C-4B4F-A4AA-7F9B5DB7EDD6}"/>
    <dgm:cxn modelId="{5DA294A3-6AA3-489B-859D-7AF978504139}" type="presOf" srcId="{D23AF439-008A-46AF-A296-267323B2E909}" destId="{B52CF7E3-7A3E-45B8-BCF0-B20C6085D7BC}" srcOrd="0" destOrd="0" presId="urn:microsoft.com/office/officeart/2005/8/layout/process5"/>
    <dgm:cxn modelId="{D509138E-256E-4D34-9572-49C6FC85A9E7}" srcId="{EEB62BCD-4D43-4D0B-8676-50EBD6875E55}" destId="{43CFA3F5-DAD2-4D2B-BD59-0D94635E0511}" srcOrd="4" destOrd="0" parTransId="{8E29564B-DEF3-42F3-BF1B-2BC687D64D18}" sibTransId="{795ED565-976D-42E8-92E7-8E77C60AEA97}"/>
    <dgm:cxn modelId="{EDE2061C-30F9-4D6E-9E75-608A63FE14DC}" type="presOf" srcId="{0F9769A2-5DD6-42DC-93B5-2FF98B5CCE7F}" destId="{354A28AD-A8C2-480D-A603-D1E3706C492E}" srcOrd="0" destOrd="0" presId="urn:microsoft.com/office/officeart/2005/8/layout/process5"/>
    <dgm:cxn modelId="{4C3231D2-07EB-4900-923E-77CE998C1CC0}" type="presOf" srcId="{D23AF439-008A-46AF-A296-267323B2E909}" destId="{B68873DC-E029-452E-A763-2A6A1972960F}" srcOrd="1" destOrd="0" presId="urn:microsoft.com/office/officeart/2005/8/layout/process5"/>
    <dgm:cxn modelId="{47B61567-9360-485D-98EE-CBD21CF1083E}" srcId="{EEB62BCD-4D43-4D0B-8676-50EBD6875E55}" destId="{F7314777-9917-41C9-A36A-77650FD2B3F8}" srcOrd="2" destOrd="0" parTransId="{56DBD283-8A43-4BAF-BC0E-1927A2610FB5}" sibTransId="{243F10E1-6ED2-4BDA-80A2-3EC88C77BDB6}"/>
    <dgm:cxn modelId="{B16B8422-BA9A-4864-8A8F-C127EC29A688}" type="presOf" srcId="{F7314777-9917-41C9-A36A-77650FD2B3F8}" destId="{B1D097AE-C03A-497D-B27A-072B97BEC57A}" srcOrd="0" destOrd="0" presId="urn:microsoft.com/office/officeart/2005/8/layout/process5"/>
    <dgm:cxn modelId="{A91104F7-78BF-4299-86D6-18FEBDE9C816}" srcId="{EEB62BCD-4D43-4D0B-8676-50EBD6875E55}" destId="{F15CCF2D-3DF2-4332-BFDC-98A406A870CE}" srcOrd="3" destOrd="0" parTransId="{86CDEE34-BEA1-4B02-B9A0-84A1BF87259D}" sibTransId="{3DFF4AEB-910D-46CD-B510-E2EB7F61424E}"/>
    <dgm:cxn modelId="{3924C10B-721D-4F4E-823E-BC49E7F54C2F}" type="presOf" srcId="{3DFF4AEB-910D-46CD-B510-E2EB7F61424E}" destId="{059BC6E0-B9B7-423F-87B4-55EB4777B63B}" srcOrd="0" destOrd="0" presId="urn:microsoft.com/office/officeart/2005/8/layout/process5"/>
    <dgm:cxn modelId="{B67FA1FB-4E79-4C1F-A431-9D9DFDA376C6}" type="presOf" srcId="{C0F04AAF-044C-4663-ADA8-2CF88EEB3E7F}" destId="{86065BB8-312B-4158-A1CF-7EC1CB711764}" srcOrd="0" destOrd="0" presId="urn:microsoft.com/office/officeart/2005/8/layout/process5"/>
    <dgm:cxn modelId="{D8366642-2884-46CC-A6E4-4C5AE2E95AE2}" srcId="{EEB62BCD-4D43-4D0B-8676-50EBD6875E55}" destId="{761B6C70-43EB-403C-B508-8FE280F06A25}" srcOrd="1" destOrd="0" parTransId="{F56D46B3-4B8D-4BB7-BE4F-98C3DB004DEC}" sibTransId="{CBD01699-B911-43B4-8038-2175E5E0D49F}"/>
    <dgm:cxn modelId="{6C2EC642-8540-4FF8-93C8-7962FC4780C7}" srcId="{EEB62BCD-4D43-4D0B-8676-50EBD6875E55}" destId="{0F9769A2-5DD6-42DC-93B5-2FF98B5CCE7F}" srcOrd="0" destOrd="0" parTransId="{4D407097-72A2-4477-BACA-5F86C852C0C4}" sibTransId="{C0F04AAF-044C-4663-ADA8-2CF88EEB3E7F}"/>
    <dgm:cxn modelId="{EF3E2907-43FF-4F0F-99C4-B138B627F7CD}" type="presOf" srcId="{43CFA3F5-DAD2-4D2B-BD59-0D94635E0511}" destId="{7EDE5B1D-CF06-4D98-8DD3-0528CF01289E}" srcOrd="0" destOrd="0" presId="urn:microsoft.com/office/officeart/2005/8/layout/process5"/>
    <dgm:cxn modelId="{D519A76F-F9E7-4B80-98F5-108EC752326F}" srcId="{EEB62BCD-4D43-4D0B-8676-50EBD6875E55}" destId="{917026B1-B342-4FCC-996B-842E5960A215}" srcOrd="5" destOrd="0" parTransId="{C5B6478C-D99C-438F-9A8B-196CC3F1DA63}" sibTransId="{D23AF439-008A-46AF-A296-267323B2E909}"/>
    <dgm:cxn modelId="{5557A6F0-C422-44D4-BCFB-6235A96AF220}" type="presParOf" srcId="{7E23EC39-B200-4829-BD34-02DDAB6F779B}" destId="{354A28AD-A8C2-480D-A603-D1E3706C492E}" srcOrd="0" destOrd="0" presId="urn:microsoft.com/office/officeart/2005/8/layout/process5"/>
    <dgm:cxn modelId="{97644092-10A9-4F9E-AC31-03FC295292C6}" type="presParOf" srcId="{7E23EC39-B200-4829-BD34-02DDAB6F779B}" destId="{86065BB8-312B-4158-A1CF-7EC1CB711764}" srcOrd="1" destOrd="0" presId="urn:microsoft.com/office/officeart/2005/8/layout/process5"/>
    <dgm:cxn modelId="{DEC3BBF1-8A62-4A8B-81BD-8A7D26B732E1}" type="presParOf" srcId="{86065BB8-312B-4158-A1CF-7EC1CB711764}" destId="{1E130866-D563-4098-8E0B-1725E167117B}" srcOrd="0" destOrd="0" presId="urn:microsoft.com/office/officeart/2005/8/layout/process5"/>
    <dgm:cxn modelId="{51EC8DD1-700F-4115-9E32-CBB5F2C73F92}" type="presParOf" srcId="{7E23EC39-B200-4829-BD34-02DDAB6F779B}" destId="{6F3C3209-D78B-45C9-8327-849C5933D2A6}" srcOrd="2" destOrd="0" presId="urn:microsoft.com/office/officeart/2005/8/layout/process5"/>
    <dgm:cxn modelId="{D197B870-477B-46A4-A8E9-51FA0FBC3FBA}" type="presParOf" srcId="{7E23EC39-B200-4829-BD34-02DDAB6F779B}" destId="{8A5F6A6A-F0A8-489A-8051-3E0463694E0B}" srcOrd="3" destOrd="0" presId="urn:microsoft.com/office/officeart/2005/8/layout/process5"/>
    <dgm:cxn modelId="{095EB7B1-BFDA-4D1B-95EC-F61D27E1952B}" type="presParOf" srcId="{8A5F6A6A-F0A8-489A-8051-3E0463694E0B}" destId="{680B7730-21C5-4858-AD6F-26AAB591C901}" srcOrd="0" destOrd="0" presId="urn:microsoft.com/office/officeart/2005/8/layout/process5"/>
    <dgm:cxn modelId="{73F86F96-DE9A-4D29-8162-8412285D988B}" type="presParOf" srcId="{7E23EC39-B200-4829-BD34-02DDAB6F779B}" destId="{B1D097AE-C03A-497D-B27A-072B97BEC57A}" srcOrd="4" destOrd="0" presId="urn:microsoft.com/office/officeart/2005/8/layout/process5"/>
    <dgm:cxn modelId="{FB0E2C48-F185-4469-A87B-14EBA5F7E0DE}" type="presParOf" srcId="{7E23EC39-B200-4829-BD34-02DDAB6F779B}" destId="{6EE27753-6D83-4AF3-8F4F-4550B7CE0632}" srcOrd="5" destOrd="0" presId="urn:microsoft.com/office/officeart/2005/8/layout/process5"/>
    <dgm:cxn modelId="{25A3A5CC-5656-4C80-BFA9-C13F25A46B54}" type="presParOf" srcId="{6EE27753-6D83-4AF3-8F4F-4550B7CE0632}" destId="{E8257969-CD98-46E8-8069-4D0DA0CB22AA}" srcOrd="0" destOrd="0" presId="urn:microsoft.com/office/officeart/2005/8/layout/process5"/>
    <dgm:cxn modelId="{E96B9EA9-F272-4EB8-ABA5-B1BD5A7A71C5}" type="presParOf" srcId="{7E23EC39-B200-4829-BD34-02DDAB6F779B}" destId="{AF5ADEA1-F74F-4283-9867-9F1F4B288879}" srcOrd="6" destOrd="0" presId="urn:microsoft.com/office/officeart/2005/8/layout/process5"/>
    <dgm:cxn modelId="{20F6E1D3-F902-4B19-AF25-858616B2257C}" type="presParOf" srcId="{7E23EC39-B200-4829-BD34-02DDAB6F779B}" destId="{059BC6E0-B9B7-423F-87B4-55EB4777B63B}" srcOrd="7" destOrd="0" presId="urn:microsoft.com/office/officeart/2005/8/layout/process5"/>
    <dgm:cxn modelId="{0E7145A4-F04B-44E6-8324-BB00FF0736B7}" type="presParOf" srcId="{059BC6E0-B9B7-423F-87B4-55EB4777B63B}" destId="{59B91E9F-7296-4E8E-9421-A2B2A3EAC46B}" srcOrd="0" destOrd="0" presId="urn:microsoft.com/office/officeart/2005/8/layout/process5"/>
    <dgm:cxn modelId="{C80BEE74-7906-4887-9AD3-184040E7846C}" type="presParOf" srcId="{7E23EC39-B200-4829-BD34-02DDAB6F779B}" destId="{7EDE5B1D-CF06-4D98-8DD3-0528CF01289E}" srcOrd="8" destOrd="0" presId="urn:microsoft.com/office/officeart/2005/8/layout/process5"/>
    <dgm:cxn modelId="{78B6E63F-6E79-4D6E-B161-94102A6288F9}" type="presParOf" srcId="{7E23EC39-B200-4829-BD34-02DDAB6F779B}" destId="{7C50BF72-1783-4265-A54D-3EA438CB026C}" srcOrd="9" destOrd="0" presId="urn:microsoft.com/office/officeart/2005/8/layout/process5"/>
    <dgm:cxn modelId="{31C91DD5-6AF6-41C0-9B55-128536D3A63E}" type="presParOf" srcId="{7C50BF72-1783-4265-A54D-3EA438CB026C}" destId="{0499EA64-A19E-4BA5-A3C3-6EEA6E8D02FC}" srcOrd="0" destOrd="0" presId="urn:microsoft.com/office/officeart/2005/8/layout/process5"/>
    <dgm:cxn modelId="{1FBD0D9B-93DF-45C4-BBCD-C2B0550425D0}" type="presParOf" srcId="{7E23EC39-B200-4829-BD34-02DDAB6F779B}" destId="{226EE164-5537-4BDF-8CDB-4EA98E9FA0E7}" srcOrd="10" destOrd="0" presId="urn:microsoft.com/office/officeart/2005/8/layout/process5"/>
    <dgm:cxn modelId="{92FB1562-1CE6-4639-B04C-86CBC6BF9DCF}" type="presParOf" srcId="{7E23EC39-B200-4829-BD34-02DDAB6F779B}" destId="{B52CF7E3-7A3E-45B8-BCF0-B20C6085D7BC}" srcOrd="11" destOrd="0" presId="urn:microsoft.com/office/officeart/2005/8/layout/process5"/>
    <dgm:cxn modelId="{B18830F6-2421-4072-9B0C-F4D401C81321}" type="presParOf" srcId="{B52CF7E3-7A3E-45B8-BCF0-B20C6085D7BC}" destId="{B68873DC-E029-452E-A763-2A6A1972960F}" srcOrd="0" destOrd="0" presId="urn:microsoft.com/office/officeart/2005/8/layout/process5"/>
    <dgm:cxn modelId="{176E4E33-58E5-4B92-859A-7228A3E15305}" type="presParOf" srcId="{7E23EC39-B200-4829-BD34-02DDAB6F779B}" destId="{DF94E476-32E5-4C9D-88EC-66BDECBD17FA}" srcOrd="12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F4E4D-4DB2-442F-9010-FFA9845CFFE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CD664-57AC-44DC-BC61-418799F81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3"/>
            <a:ext cx="1554480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619125"/>
            <a:ext cx="8229600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19125"/>
            <a:ext cx="24384000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5"/>
            <a:ext cx="15544800" cy="204311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5"/>
            <a:ext cx="15544800" cy="2250281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0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0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01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41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22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3600450"/>
            <a:ext cx="16306800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1"/>
            <a:ext cx="8080376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401" indent="0">
              <a:buNone/>
              <a:defRPr sz="3600" b="1"/>
            </a:lvl2pPr>
            <a:lvl3pPr marL="1632807" indent="0">
              <a:buNone/>
              <a:defRPr sz="3200" b="1"/>
            </a:lvl3pPr>
            <a:lvl4pPr marL="2449207" indent="0">
              <a:buNone/>
              <a:defRPr sz="2900" b="1"/>
            </a:lvl4pPr>
            <a:lvl5pPr marL="3265610" indent="0">
              <a:buNone/>
              <a:defRPr sz="2900" b="1"/>
            </a:lvl5pPr>
            <a:lvl6pPr marL="4082014" indent="0">
              <a:buNone/>
              <a:defRPr sz="2900" b="1"/>
            </a:lvl6pPr>
            <a:lvl7pPr marL="4898414" indent="0">
              <a:buNone/>
              <a:defRPr sz="2900" b="1"/>
            </a:lvl7pPr>
            <a:lvl8pPr marL="5714815" indent="0">
              <a:buNone/>
              <a:defRPr sz="2900" b="1"/>
            </a:lvl8pPr>
            <a:lvl9pPr marL="6531221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2302671"/>
            <a:ext cx="8083550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401" indent="0">
              <a:buNone/>
              <a:defRPr sz="3600" b="1"/>
            </a:lvl2pPr>
            <a:lvl3pPr marL="1632807" indent="0">
              <a:buNone/>
              <a:defRPr sz="3200" b="1"/>
            </a:lvl3pPr>
            <a:lvl4pPr marL="2449207" indent="0">
              <a:buNone/>
              <a:defRPr sz="2900" b="1"/>
            </a:lvl4pPr>
            <a:lvl5pPr marL="3265610" indent="0">
              <a:buNone/>
              <a:defRPr sz="2900" b="1"/>
            </a:lvl5pPr>
            <a:lvl6pPr marL="4082014" indent="0">
              <a:buNone/>
              <a:defRPr sz="2900" b="1"/>
            </a:lvl6pPr>
            <a:lvl7pPr marL="4898414" indent="0">
              <a:buNone/>
              <a:defRPr sz="2900" b="1"/>
            </a:lvl7pPr>
            <a:lvl8pPr marL="5714815" indent="0">
              <a:buNone/>
              <a:defRPr sz="2900" b="1"/>
            </a:lvl8pPr>
            <a:lvl9pPr marL="6531221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3262313"/>
            <a:ext cx="8083550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409575"/>
            <a:ext cx="6016626" cy="1743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09580"/>
            <a:ext cx="102235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7" y="2152655"/>
            <a:ext cx="6016626" cy="7036595"/>
          </a:xfrm>
        </p:spPr>
        <p:txBody>
          <a:bodyPr/>
          <a:lstStyle>
            <a:lvl1pPr marL="0" indent="0">
              <a:buNone/>
              <a:defRPr sz="2500"/>
            </a:lvl1pPr>
            <a:lvl2pPr marL="816401" indent="0">
              <a:buNone/>
              <a:defRPr sz="2100"/>
            </a:lvl2pPr>
            <a:lvl3pPr marL="1632807" indent="0">
              <a:buNone/>
              <a:defRPr sz="1800"/>
            </a:lvl3pPr>
            <a:lvl4pPr marL="2449207" indent="0">
              <a:buNone/>
              <a:defRPr sz="1600"/>
            </a:lvl4pPr>
            <a:lvl5pPr marL="3265610" indent="0">
              <a:buNone/>
              <a:defRPr sz="1600"/>
            </a:lvl5pPr>
            <a:lvl6pPr marL="4082014" indent="0">
              <a:buNone/>
              <a:defRPr sz="1600"/>
            </a:lvl6pPr>
            <a:lvl7pPr marL="4898414" indent="0">
              <a:buNone/>
              <a:defRPr sz="1600"/>
            </a:lvl7pPr>
            <a:lvl8pPr marL="5714815" indent="0">
              <a:buNone/>
              <a:defRPr sz="1600"/>
            </a:lvl8pPr>
            <a:lvl9pPr marL="653122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5700"/>
            </a:lvl1pPr>
            <a:lvl2pPr marL="816401" indent="0">
              <a:buNone/>
              <a:defRPr sz="5000"/>
            </a:lvl2pPr>
            <a:lvl3pPr marL="1632807" indent="0">
              <a:buNone/>
              <a:defRPr sz="4300"/>
            </a:lvl3pPr>
            <a:lvl4pPr marL="2449207" indent="0">
              <a:buNone/>
              <a:defRPr sz="3600"/>
            </a:lvl4pPr>
            <a:lvl5pPr marL="3265610" indent="0">
              <a:buNone/>
              <a:defRPr sz="3600"/>
            </a:lvl5pPr>
            <a:lvl6pPr marL="4082014" indent="0">
              <a:buNone/>
              <a:defRPr sz="3600"/>
            </a:lvl6pPr>
            <a:lvl7pPr marL="4898414" indent="0">
              <a:buNone/>
              <a:defRPr sz="3600"/>
            </a:lvl7pPr>
            <a:lvl8pPr marL="5714815" indent="0">
              <a:buNone/>
              <a:defRPr sz="3600"/>
            </a:lvl8pPr>
            <a:lvl9pPr marL="6531221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2500"/>
            </a:lvl1pPr>
            <a:lvl2pPr marL="816401" indent="0">
              <a:buNone/>
              <a:defRPr sz="2100"/>
            </a:lvl2pPr>
            <a:lvl3pPr marL="1632807" indent="0">
              <a:buNone/>
              <a:defRPr sz="1800"/>
            </a:lvl3pPr>
            <a:lvl4pPr marL="2449207" indent="0">
              <a:buNone/>
              <a:defRPr sz="1600"/>
            </a:lvl4pPr>
            <a:lvl5pPr marL="3265610" indent="0">
              <a:buNone/>
              <a:defRPr sz="1600"/>
            </a:lvl5pPr>
            <a:lvl6pPr marL="4082014" indent="0">
              <a:buNone/>
              <a:defRPr sz="1600"/>
            </a:lvl6pPr>
            <a:lvl7pPr marL="4898414" indent="0">
              <a:buNone/>
              <a:defRPr sz="1600"/>
            </a:lvl7pPr>
            <a:lvl8pPr marL="5714815" indent="0">
              <a:buNone/>
              <a:defRPr sz="1600"/>
            </a:lvl8pPr>
            <a:lvl9pPr marL="653122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63279" tIns="81642" rIns="163279" bIns="816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5"/>
            <a:ext cx="16459200" cy="6788945"/>
          </a:xfrm>
          <a:prstGeom prst="rect">
            <a:avLst/>
          </a:prstGeom>
        </p:spPr>
        <p:txBody>
          <a:bodyPr vert="horz" lIns="163279" tIns="81642" rIns="163279" bIns="816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30"/>
            <a:ext cx="4267200" cy="547688"/>
          </a:xfrm>
          <a:prstGeom prst="rect">
            <a:avLst/>
          </a:prstGeom>
        </p:spPr>
        <p:txBody>
          <a:bodyPr vert="horz" lIns="163279" tIns="81642" rIns="163279" bIns="8164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30"/>
            <a:ext cx="5791200" cy="547688"/>
          </a:xfrm>
          <a:prstGeom prst="rect">
            <a:avLst/>
          </a:prstGeom>
        </p:spPr>
        <p:txBody>
          <a:bodyPr vert="horz" lIns="163279" tIns="81642" rIns="163279" bIns="8164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30"/>
            <a:ext cx="4267200" cy="547688"/>
          </a:xfrm>
          <a:prstGeom prst="rect">
            <a:avLst/>
          </a:prstGeom>
        </p:spPr>
        <p:txBody>
          <a:bodyPr vert="horz" lIns="163279" tIns="81642" rIns="163279" bIns="8164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632807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02" indent="-612302" algn="l" defTabSz="1632807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54" indent="-510253" algn="l" defTabSz="1632807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07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07" indent="-408200" algn="l" defTabSz="163280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10" indent="-408200" algn="l" defTabSz="1632807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214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615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015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421" indent="-408200" algn="l" defTabSz="16328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01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07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07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10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014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414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815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221" algn="l" defTabSz="163280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7" y="-4272100"/>
            <a:ext cx="4980750" cy="17140121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1" y="-2057400"/>
            <a:ext cx="4104514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 cstate="print">
              <a:alphaModFix amt="1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6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5" y="6289538"/>
            <a:ext cx="14073359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2"/>
            <a:ext cx="11500734" cy="7808098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5"/>
            <a:ext cx="5118412" cy="5118413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1"/>
            <a:ext cx="3954220" cy="3954221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7" y="7200317"/>
            <a:ext cx="104402" cy="4150775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7" y="7709078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7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4" y="6951474"/>
            <a:ext cx="143429" cy="6042634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4" y="699116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8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8" y="881059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4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9"/>
            <a:ext cx="4104514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 cstate="print">
              <a:alphaModFix amt="1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9" y="704126"/>
            <a:ext cx="1066814" cy="309377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9" y="9103613"/>
            <a:ext cx="1066814" cy="309377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5" y="5030504"/>
            <a:ext cx="7394662" cy="751037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4"/>
            <a:ext cx="434164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 cstate="print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1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1" y="6270422"/>
            <a:ext cx="701878" cy="701879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5" y="3062615"/>
            <a:ext cx="391890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6" y="1668841"/>
            <a:ext cx="680144" cy="680144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5" y="6377612"/>
            <a:ext cx="391890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60"/>
            <a:ext cx="680144" cy="680144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8" y="255320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5"/>
            <a:ext cx="6827984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48"/>
              </a:lnSpc>
            </a:pPr>
            <a:r>
              <a:rPr lang="en-US" sz="5700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5"/>
            <a:ext cx="7668758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85688" y="5074978"/>
            <a:ext cx="714380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96"/>
              </a:lnSpc>
              <a:spcBef>
                <a:spcPct val="0"/>
              </a:spcBef>
            </a:pPr>
            <a:r>
              <a:rPr lang="en-GB" sz="3200" b="1" spc="329" dirty="0" smtClean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AI STUDY BUDDY FOR JEE</a:t>
            </a:r>
            <a:endParaRPr lang="en-US" sz="3200" b="1" spc="329" dirty="0">
              <a:solidFill>
                <a:srgbClr val="020D4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20"/>
            <a:ext cx="513318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2" y="6855104"/>
            <a:ext cx="306398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3"/>
              </a:lnSpc>
              <a:spcBef>
                <a:spcPct val="0"/>
              </a:spcBef>
            </a:pPr>
            <a:r>
              <a:rPr lang="en-GB" sz="25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Jayashav gupta</a:t>
            </a:r>
            <a:endParaRPr lang="en-US" sz="25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334102" y="7280817"/>
            <a:ext cx="287514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  <a:spcBef>
                <a:spcPct val="0"/>
              </a:spcBef>
            </a:pPr>
            <a:r>
              <a:rPr lang="en-GB" sz="21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05/09/2025</a:t>
            </a:r>
            <a:endParaRPr lang="en-US" sz="21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318819" y="7648159"/>
            <a:ext cx="3679638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  <a:spcBef>
                <a:spcPct val="0"/>
              </a:spcBef>
            </a:pPr>
            <a:r>
              <a:rPr lang="en-GB" sz="21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SIRTE </a:t>
            </a:r>
            <a:r>
              <a:rPr lang="en-GB" sz="2100" dirty="0" err="1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Ayodhya</a:t>
            </a:r>
            <a:r>
              <a:rPr lang="en-GB" sz="21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bypass Bhopal.</a:t>
            </a:r>
            <a:endParaRPr lang="en-US" sz="21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xmlns="" id="{B3A4C537-84BD-441F-02CC-EDCECE3E3FE8}"/>
              </a:ext>
            </a:extLst>
          </p:cNvPr>
          <p:cNvSpPr txBox="1"/>
          <p:nvPr/>
        </p:nvSpPr>
        <p:spPr>
          <a:xfrm>
            <a:off x="1325938" y="6493989"/>
            <a:ext cx="306398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3"/>
              </a:lnSpc>
              <a:spcBef>
                <a:spcPct val="0"/>
              </a:spcBef>
            </a:pPr>
            <a:r>
              <a:rPr lang="en-US" sz="25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MOTU PATLU </a:t>
            </a:r>
            <a:endParaRPr lang="en-US" sz="25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22" y="928658"/>
            <a:ext cx="11359450" cy="91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7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Weekly Revision &amp; Test</a:t>
            </a:r>
            <a:endParaRPr lang="en-US" sz="7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creates weekly tests &amp; revision plans.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Ensures spaced repetition &amp; memory retention.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8960" y="1000096"/>
            <a:ext cx="11359450" cy="91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7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Expected Impact</a:t>
            </a:r>
            <a:endParaRPr lang="en-US" sz="7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2944" y="3714740"/>
            <a:ext cx="1623060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5" lvl="1" indent="-345437" algn="just">
              <a:lnSpc>
                <a:spcPts val="4480"/>
              </a:lnSpc>
              <a:buFont typeface="Wingdings" pitchFamily="2" charset="2"/>
              <a:buChar char="Ø"/>
            </a:pPr>
            <a:r>
              <a:rPr lang="en-GB" sz="36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Affordable </a:t>
            </a:r>
            <a:r>
              <a:rPr lang="en-GB" sz="36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Alternative to Costly Coaching </a:t>
            </a:r>
            <a:r>
              <a:rPr lang="en-GB" sz="36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– AI buddy reduces dependence on expensive tuition fees</a:t>
            </a:r>
            <a:r>
              <a:rPr lang="en-GB" sz="36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GB" sz="36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 algn="just">
              <a:lnSpc>
                <a:spcPts val="4480"/>
              </a:lnSpc>
              <a:buFont typeface="Wingdings" pitchFamily="2" charset="2"/>
              <a:buChar char="Ø"/>
            </a:pPr>
            <a:endParaRPr lang="en-GB" sz="36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 algn="just">
              <a:lnSpc>
                <a:spcPts val="4480"/>
              </a:lnSpc>
              <a:buFont typeface="Wingdings" pitchFamily="2" charset="2"/>
              <a:buChar char="Ø"/>
            </a:pPr>
            <a:r>
              <a:rPr lang="en-GB" sz="36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</a:t>
            </a:r>
            <a:r>
              <a:rPr lang="en-GB" sz="36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&amp; Engaging Learning </a:t>
            </a:r>
            <a:r>
              <a:rPr lang="en-GB" sz="36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– Simple explanations, quizzes, and feedback tailored to each student</a:t>
            </a:r>
            <a:r>
              <a:rPr lang="en-GB" sz="36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GB" sz="36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 algn="just">
              <a:lnSpc>
                <a:spcPts val="4480"/>
              </a:lnSpc>
              <a:buFont typeface="Wingdings" pitchFamily="2" charset="2"/>
              <a:buChar char="Ø"/>
            </a:pPr>
            <a:endParaRPr lang="en-GB" sz="36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 algn="just">
              <a:lnSpc>
                <a:spcPts val="4480"/>
              </a:lnSpc>
              <a:buFont typeface="Wingdings" pitchFamily="2" charset="2"/>
              <a:buChar char="Ø"/>
            </a:pPr>
            <a:r>
              <a:rPr lang="en-GB" sz="36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Better </a:t>
            </a:r>
            <a:r>
              <a:rPr lang="en-GB" sz="3600" b="1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Results &amp; Confidence </a:t>
            </a:r>
            <a:r>
              <a:rPr lang="en-GB" sz="36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– Active recall and weekly tests improve retention and exam performance.</a:t>
            </a: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1572" y="5786442"/>
            <a:ext cx="1507341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115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***Thank You***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7F9566E8-76F6-5BD7-1C2F-6D11BD707FD9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4" name="Group 16"/>
          <p:cNvGrpSpPr/>
          <p:nvPr/>
        </p:nvGrpSpPr>
        <p:grpSpPr>
          <a:xfrm rot="-5400000">
            <a:off x="9315752" y="1185534"/>
            <a:ext cx="121667" cy="10895120"/>
            <a:chOff x="0" y="0"/>
            <a:chExt cx="32044" cy="2869496"/>
          </a:xfrm>
        </p:grpSpPr>
        <p:sp>
          <p:nvSpPr>
            <p:cNvPr id="25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6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7" y="-776765"/>
            <a:ext cx="7121406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5"/>
            <a:ext cx="8342708" cy="7169516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40"/>
            <a:ext cx="8207730" cy="7107524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2" y="8262795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1" y="2100925"/>
            <a:ext cx="432086" cy="43208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9" y="7735955"/>
            <a:ext cx="432086" cy="43208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6" y="90935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20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7" y="3840412"/>
            <a:ext cx="1066814" cy="309377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61" y="2759417"/>
            <a:ext cx="9074242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38" lvl="1" indent="-326219" algn="just">
              <a:lnSpc>
                <a:spcPts val="4230"/>
              </a:lnSpc>
              <a:buFont typeface="Arial"/>
              <a:buChar char="•"/>
            </a:pPr>
            <a:r>
              <a:rPr lang="en-GB" sz="3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JEE education builds the foundation of Science, Math, and logical reasoning for Engineering aspirants.</a:t>
            </a: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52438" lvl="1" indent="-326219" algn="just">
              <a:lnSpc>
                <a:spcPts val="4230"/>
              </a:lnSpc>
              <a:buFont typeface="Arial"/>
              <a:buChar char="•"/>
            </a:pPr>
            <a:r>
              <a:rPr lang="en-GB" sz="3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JEE is one of the toughest exams in India, requiring strong concepts, problem-solving skills, and consistent preparation.</a:t>
            </a: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230"/>
              </a:lnSpc>
              <a:spcBef>
                <a:spcPct val="0"/>
              </a:spcBef>
            </a:pP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61" y="930362"/>
            <a:ext cx="9074242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2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1" y="6360991"/>
            <a:ext cx="6036830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9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61" y="7306892"/>
            <a:ext cx="9074242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38" lvl="1" indent="-326219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GB" sz="3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JEE preparation demands smarter, personalized learning support , as it shapes the future careers of millions of students every year.</a:t>
            </a: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xmlns="" id="{C3D6FDDC-E372-921B-B81E-DF8EA96CAE19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7" y="347600"/>
            <a:ext cx="11359450" cy="174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2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4F2B029B-4791-C7BF-2950-C66E2D01287A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29" name="Diagram 28"/>
          <p:cNvGraphicFramePr/>
          <p:nvPr/>
        </p:nvGraphicFramePr>
        <p:xfrm>
          <a:off x="5500663" y="3571865"/>
          <a:ext cx="8072494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Diagram 26"/>
          <p:cNvGraphicFramePr/>
          <p:nvPr/>
        </p:nvGraphicFramePr>
        <p:xfrm>
          <a:off x="3214647" y="3428989"/>
          <a:ext cx="3929090" cy="57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9" y="605856"/>
            <a:ext cx="11359450" cy="91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7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Flow</a:t>
            </a:r>
            <a:endParaRPr lang="en-US" sz="7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aphicFrame>
        <p:nvGraphicFramePr>
          <p:cNvPr id="23" name="Diagram 22"/>
          <p:cNvGraphicFramePr/>
          <p:nvPr/>
        </p:nvGraphicFramePr>
        <p:xfrm>
          <a:off x="1028700" y="3500426"/>
          <a:ext cx="16230600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7F9566E8-76F6-5BD7-1C2F-6D11BD707FD9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7" y="347600"/>
            <a:ext cx="11359450" cy="174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6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Topic Explanation</a:t>
            </a:r>
          </a:p>
          <a:p>
            <a:pPr algn="ctr">
              <a:lnSpc>
                <a:spcPts val="6807"/>
              </a:lnSpc>
            </a:pPr>
            <a:r>
              <a:rPr lang="en-GB" sz="6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(3 AI-Generated videos)</a:t>
            </a:r>
            <a:endParaRPr lang="en-US" sz="6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22"/>
          <p:cNvSpPr/>
          <p:nvPr/>
        </p:nvSpPr>
        <p:spPr>
          <a:xfrm>
            <a:off x="1285820" y="4404836"/>
            <a:ext cx="16359302" cy="31700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000" dirty="0" smtClean="0">
                <a:solidFill>
                  <a:schemeClr val="bg1"/>
                </a:solidFill>
              </a:rPr>
              <a:t>Video 1: Simple explanation (easy language).</a:t>
            </a:r>
          </a:p>
          <a:p>
            <a:pPr>
              <a:buFont typeface="Wingdings" pitchFamily="2" charset="2"/>
              <a:buChar char="v"/>
            </a:pPr>
            <a:endParaRPr lang="en-GB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4000" dirty="0" smtClean="0">
                <a:solidFill>
                  <a:schemeClr val="bg1"/>
                </a:solidFill>
              </a:rPr>
              <a:t>Video 2: Application (where it is used in real life).</a:t>
            </a:r>
          </a:p>
          <a:p>
            <a:pPr>
              <a:buFont typeface="Wingdings" pitchFamily="2" charset="2"/>
              <a:buChar char="v"/>
            </a:pPr>
            <a:endParaRPr lang="en-GB" sz="4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GB" sz="4000" dirty="0" smtClean="0">
                <a:solidFill>
                  <a:schemeClr val="bg1"/>
                </a:solidFill>
              </a:rPr>
              <a:t>Video 3: Importance (why we study this topic + examples).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0398" y="1071534"/>
            <a:ext cx="11359450" cy="912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7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Structured Text Notes</a:t>
            </a:r>
            <a:endParaRPr lang="en-US" sz="7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9788" lvl="1" indent="-514350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generates short, clear notes (point-wise, simple words</a:t>
            </a: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</a:p>
          <a:p>
            <a:pPr marL="859788" lvl="1" indent="-514350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59788" lvl="1" indent="-514350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Helps in quick revision.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0398" y="1000096"/>
            <a:ext cx="11359450" cy="91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7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Practice Quiz</a:t>
            </a:r>
            <a:endParaRPr lang="en-US" sz="7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After learning, student takes a quiz with instant feedback.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Questions: MCQs, numerical, reasoning.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highlights weak areas.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7" y="347600"/>
            <a:ext cx="11359450" cy="174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6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Teach Back</a:t>
            </a:r>
          </a:p>
          <a:p>
            <a:pPr algn="ctr">
              <a:lnSpc>
                <a:spcPts val="6807"/>
              </a:lnSpc>
            </a:pPr>
            <a:r>
              <a:rPr lang="en-GB" sz="6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(Active Recall)</a:t>
            </a:r>
            <a:endParaRPr lang="en-US" sz="6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records a short explanation video of the topic.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analyzes clarity, confidence, and accuracy.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Rates out of 5 stars ⭐⭐⭐⭐⭐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71836" y="785782"/>
            <a:ext cx="11359450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GB" sz="7200" b="1" dirty="0" smtClean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Written Summary</a:t>
            </a:r>
            <a:endParaRPr lang="en-US" sz="7200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writes a handwritten summary uploads photo. on paper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scans handwriting, checks structure &amp; correctness.</a:t>
            </a: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endParaRPr lang="en-GB" sz="4000" dirty="0" smtClean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75" lvl="1" indent="-345437">
              <a:lnSpc>
                <a:spcPts val="4480"/>
              </a:lnSpc>
              <a:buFont typeface="Wingdings" pitchFamily="2" charset="2"/>
              <a:buChar char="v"/>
            </a:pPr>
            <a:r>
              <a:rPr lang="en-GB" sz="40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Rates out of 5 stars⭐⭐⭐⭐⭐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1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7" y="-2093071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10" y="1028701"/>
            <a:ext cx="2026932" cy="1741895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2" y="1028701"/>
            <a:ext cx="2026932" cy="1741895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9" y="-2978248"/>
            <a:ext cx="121667" cy="10895120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9A1974D-769E-FC05-D424-D110C4390DF4}"/>
              </a:ext>
            </a:extLst>
          </p:cNvPr>
          <p:cNvSpPr/>
          <p:nvPr/>
        </p:nvSpPr>
        <p:spPr>
          <a:xfrm>
            <a:off x="12912662" y="9281388"/>
            <a:ext cx="5375340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267</TotalTime>
  <Words>363</Words>
  <Application>Microsoft Macintosh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Poppins Bold</vt:lpstr>
      <vt:lpstr>Poppins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jayashav gupta</dc:creator>
  <cp:lastModifiedBy>jayashav gupta</cp:lastModifiedBy>
  <cp:revision>48</cp:revision>
  <dcterms:created xsi:type="dcterms:W3CDTF">2006-08-16T00:00:00Z</dcterms:created>
  <dcterms:modified xsi:type="dcterms:W3CDTF">2025-09-03T19:32:00Z</dcterms:modified>
  <dc:identifier>DAGVPOy7A7Q</dc:identifier>
</cp:coreProperties>
</file>