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64" r:id="rId3"/>
    <p:sldId id="257" r:id="rId4"/>
    <p:sldId id="258" r:id="rId5"/>
    <p:sldId id="262" r:id="rId6"/>
    <p:sldId id="259" r:id="rId7"/>
    <p:sldId id="260"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hree Jayu" initials="JJ" lastIdx="1" clrIdx="0">
    <p:extLst>
      <p:ext uri="{19B8F6BF-5375-455C-9EA6-DF929625EA0E}">
        <p15:presenceInfo xmlns:p15="http://schemas.microsoft.com/office/powerpoint/2012/main" userId="30525cde15a25c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5761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961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52265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33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13145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80158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73149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62909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2700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8481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03061-BD78-4AE4-8543-BEE53FDA837F}"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3324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261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03061-BD78-4AE4-8543-BEE53FDA837F}" type="datetimeFigureOut">
              <a:rPr lang="en-IN" smtClean="0"/>
              <a:t>02-11-2020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8719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03061-BD78-4AE4-8543-BEE53FDA837F}" type="datetimeFigureOut">
              <a:rPr lang="en-IN" smtClean="0"/>
              <a:t>02-11-2020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20359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3061-BD78-4AE4-8543-BEE53FDA837F}" type="datetimeFigureOut">
              <a:rPr lang="en-IN" smtClean="0"/>
              <a:t>02-11-2020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4141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3701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9720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403061-BD78-4AE4-8543-BEE53FDA837F}" type="datetimeFigureOut">
              <a:rPr lang="en-IN" smtClean="0"/>
              <a:t>02-11-2020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B3093B-CC50-4CBB-BDFB-F36F2B91CDB1}" type="slidenum">
              <a:rPr lang="en-IN" smtClean="0"/>
              <a:t>‹#›</a:t>
            </a:fld>
            <a:endParaRPr lang="en-IN"/>
          </a:p>
        </p:txBody>
      </p:sp>
    </p:spTree>
    <p:extLst>
      <p:ext uri="{BB962C8B-B14F-4D97-AF65-F5344CB8AC3E}">
        <p14:creationId xmlns:p14="http://schemas.microsoft.com/office/powerpoint/2010/main" val="457611273"/>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5175-DEDA-41EB-AD46-60BE98758B84}"/>
              </a:ext>
            </a:extLst>
          </p:cNvPr>
          <p:cNvSpPr>
            <a:spLocks noGrp="1"/>
          </p:cNvSpPr>
          <p:nvPr>
            <p:ph type="ctrTitle"/>
          </p:nvPr>
        </p:nvSpPr>
        <p:spPr>
          <a:xfrm>
            <a:off x="1595269" y="-261257"/>
            <a:ext cx="9001462" cy="2313992"/>
          </a:xfrm>
        </p:spPr>
        <p:txBody>
          <a:bodyPr/>
          <a:lstStyle/>
          <a:p>
            <a:r>
              <a:rPr lang="en-IN" dirty="0">
                <a:solidFill>
                  <a:schemeClr val="tx2">
                    <a:lumMod val="75000"/>
                  </a:schemeClr>
                </a:solidFill>
                <a:latin typeface="Castellar" panose="020A0402060406010301" pitchFamily="18" charset="0"/>
              </a:rPr>
              <a:t>MINI Project</a:t>
            </a:r>
            <a:br>
              <a:rPr lang="en-IN" dirty="0">
                <a:solidFill>
                  <a:schemeClr val="tx2">
                    <a:lumMod val="75000"/>
                  </a:schemeClr>
                </a:solidFill>
                <a:latin typeface="Castellar" panose="020A0402060406010301" pitchFamily="18" charset="0"/>
              </a:rPr>
            </a:br>
            <a:r>
              <a:rPr lang="en-IN" dirty="0">
                <a:solidFill>
                  <a:schemeClr val="tx2">
                    <a:lumMod val="75000"/>
                  </a:schemeClr>
                </a:solidFill>
                <a:latin typeface="Castellar" panose="020A0402060406010301" pitchFamily="18" charset="0"/>
              </a:rPr>
              <a:t>               -</a:t>
            </a:r>
            <a:r>
              <a:rPr lang="en-IN" sz="3200" dirty="0">
                <a:solidFill>
                  <a:schemeClr val="tx2">
                    <a:lumMod val="75000"/>
                  </a:schemeClr>
                </a:solidFill>
                <a:latin typeface="Castellar" panose="020A0402060406010301" pitchFamily="18" charset="0"/>
              </a:rPr>
              <a:t>Team g4</a:t>
            </a:r>
          </a:p>
        </p:txBody>
      </p:sp>
      <p:sp>
        <p:nvSpPr>
          <p:cNvPr id="3" name="Subtitle 2">
            <a:extLst>
              <a:ext uri="{FF2B5EF4-FFF2-40B4-BE49-F238E27FC236}">
                <a16:creationId xmlns:a16="http://schemas.microsoft.com/office/drawing/2014/main" id="{03172290-85B2-4044-98FF-CC0E345F13BC}"/>
              </a:ext>
            </a:extLst>
          </p:cNvPr>
          <p:cNvSpPr>
            <a:spLocks noGrp="1"/>
          </p:cNvSpPr>
          <p:nvPr>
            <p:ph type="subTitle" idx="1"/>
          </p:nvPr>
        </p:nvSpPr>
        <p:spPr>
          <a:xfrm>
            <a:off x="1595269" y="2388637"/>
            <a:ext cx="9001462" cy="4385387"/>
          </a:xfrm>
        </p:spPr>
        <p:txBody>
          <a:bodyPr>
            <a:normAutofit/>
          </a:bodyPr>
          <a:lstStyle/>
          <a:p>
            <a:r>
              <a:rPr lang="en-IN" sz="3200" b="1" i="1" dirty="0">
                <a:solidFill>
                  <a:schemeClr val="tx2">
                    <a:lumMod val="75000"/>
                  </a:schemeClr>
                </a:solidFill>
                <a:latin typeface="+mj-lt"/>
              </a:rPr>
              <a:t>PREPARED BY</a:t>
            </a:r>
          </a:p>
          <a:p>
            <a:r>
              <a:rPr lang="en-IN" i="1" dirty="0">
                <a:solidFill>
                  <a:schemeClr val="tx1">
                    <a:lumMod val="95000"/>
                  </a:schemeClr>
                </a:solidFill>
                <a:latin typeface="+mj-lt"/>
              </a:rPr>
              <a:t>JAYASHREE.M</a:t>
            </a:r>
          </a:p>
          <a:p>
            <a:r>
              <a:rPr lang="en-IN" i="1" dirty="0">
                <a:solidFill>
                  <a:schemeClr val="tx1">
                    <a:lumMod val="95000"/>
                  </a:schemeClr>
                </a:solidFill>
                <a:latin typeface="+mj-lt"/>
              </a:rPr>
              <a:t>VENMATHEE.B.T</a:t>
            </a:r>
          </a:p>
          <a:p>
            <a:r>
              <a:rPr lang="en-IN" i="1" dirty="0">
                <a:solidFill>
                  <a:schemeClr val="tx1">
                    <a:lumMod val="95000"/>
                  </a:schemeClr>
                </a:solidFill>
                <a:latin typeface="+mj-lt"/>
              </a:rPr>
              <a:t>PRIYANKA.V</a:t>
            </a:r>
          </a:p>
          <a:p>
            <a:r>
              <a:rPr lang="en-IN" i="1" dirty="0">
                <a:solidFill>
                  <a:schemeClr val="tx1">
                    <a:lumMod val="95000"/>
                  </a:schemeClr>
                </a:solidFill>
                <a:latin typeface="+mj-lt"/>
              </a:rPr>
              <a:t>    DURGA VISHALINI.M</a:t>
            </a:r>
          </a:p>
          <a:p>
            <a:r>
              <a:rPr lang="en-IN" i="1" dirty="0">
                <a:solidFill>
                  <a:schemeClr val="tx1">
                    <a:lumMod val="95000"/>
                  </a:schemeClr>
                </a:solidFill>
                <a:latin typeface="+mj-lt"/>
              </a:rPr>
              <a:t>RITHIHA.S.K</a:t>
            </a:r>
          </a:p>
          <a:p>
            <a:endParaRPr lang="en-IN" i="1" dirty="0">
              <a:solidFill>
                <a:schemeClr val="tx2">
                  <a:lumMod val="75000"/>
                </a:schemeClr>
              </a:solidFill>
              <a:latin typeface="+mj-lt"/>
            </a:endParaRPr>
          </a:p>
          <a:p>
            <a:endParaRPr lang="en-IN" i="1" dirty="0">
              <a:solidFill>
                <a:schemeClr val="tx2">
                  <a:lumMod val="75000"/>
                </a:schemeClr>
              </a:solidFill>
              <a:latin typeface="+mj-lt"/>
            </a:endParaRPr>
          </a:p>
        </p:txBody>
      </p:sp>
    </p:spTree>
    <p:extLst>
      <p:ext uri="{BB962C8B-B14F-4D97-AF65-F5344CB8AC3E}">
        <p14:creationId xmlns:p14="http://schemas.microsoft.com/office/powerpoint/2010/main" val="38172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A96-5F3D-4053-9CC0-08CEA551416A}"/>
              </a:ext>
            </a:extLst>
          </p:cNvPr>
          <p:cNvSpPr>
            <a:spLocks noGrp="1"/>
          </p:cNvSpPr>
          <p:nvPr>
            <p:ph type="title"/>
          </p:nvPr>
        </p:nvSpPr>
        <p:spPr/>
        <p:txBody>
          <a:bodyPr/>
          <a:lstStyle/>
          <a:p>
            <a:r>
              <a:rPr lang="en-US" i="1" u="sng" dirty="0">
                <a:solidFill>
                  <a:schemeClr val="tx2">
                    <a:lumMod val="75000"/>
                  </a:schemeClr>
                </a:solidFill>
              </a:rPr>
              <a:t>Topic : banking system</a:t>
            </a:r>
            <a:endParaRPr lang="en-IN" i="1" u="sng" dirty="0">
              <a:solidFill>
                <a:schemeClr val="tx2">
                  <a:lumMod val="75000"/>
                </a:schemeClr>
              </a:solidFill>
            </a:endParaRPr>
          </a:p>
        </p:txBody>
      </p:sp>
      <p:sp>
        <p:nvSpPr>
          <p:cNvPr id="3" name="Content Placeholder 2">
            <a:extLst>
              <a:ext uri="{FF2B5EF4-FFF2-40B4-BE49-F238E27FC236}">
                <a16:creationId xmlns:a16="http://schemas.microsoft.com/office/drawing/2014/main" id="{A88B6F1D-43C0-4C0D-BEF7-E52DD549F4BF}"/>
              </a:ext>
            </a:extLst>
          </p:cNvPr>
          <p:cNvSpPr>
            <a:spLocks noGrp="1"/>
          </p:cNvSpPr>
          <p:nvPr>
            <p:ph idx="1"/>
          </p:nvPr>
        </p:nvSpPr>
        <p:spPr>
          <a:xfrm>
            <a:off x="913795" y="1810139"/>
            <a:ext cx="10353762" cy="5047861"/>
          </a:xfrm>
        </p:spPr>
        <p:txBody>
          <a:bodyPr>
            <a:normAutofit/>
          </a:bodyPr>
          <a:lstStyle/>
          <a:p>
            <a:pPr marL="0" indent="0">
              <a:buNone/>
            </a:pPr>
            <a:r>
              <a:rPr lang="en-US" sz="2800" b="1" i="1" u="sng" dirty="0">
                <a:latin typeface="Times New Roman" panose="02020603050405020304" pitchFamily="18" charset="0"/>
                <a:cs typeface="Times New Roman" panose="02020603050405020304" pitchFamily="18" charset="0"/>
              </a:rPr>
              <a:t>CONTENT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DEFINITION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PROCEDURE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STEPS TO FOLLOW</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FIRST PAGE OF OUTPUT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LAST PAGE OF OUTPUT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END</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2449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617-42DE-4BA2-9F39-F8886D4C56EF}"/>
              </a:ext>
            </a:extLst>
          </p:cNvPr>
          <p:cNvSpPr>
            <a:spLocks noGrp="1"/>
          </p:cNvSpPr>
          <p:nvPr>
            <p:ph type="title"/>
          </p:nvPr>
        </p:nvSpPr>
        <p:spPr/>
        <p:txBody>
          <a:bodyPr>
            <a:normAutofit/>
          </a:bodyPr>
          <a:lstStyle/>
          <a:p>
            <a:r>
              <a:rPr lang="en-IN" sz="4400" dirty="0">
                <a:solidFill>
                  <a:schemeClr val="tx2">
                    <a:lumMod val="75000"/>
                  </a:schemeClr>
                </a:solidFill>
                <a:latin typeface="Algerian" panose="04020705040A02060702" pitchFamily="82" charset="0"/>
              </a:rPr>
              <a:t>Banking  system </a:t>
            </a:r>
          </a:p>
        </p:txBody>
      </p:sp>
      <p:sp>
        <p:nvSpPr>
          <p:cNvPr id="3" name="Content Placeholder 2">
            <a:extLst>
              <a:ext uri="{FF2B5EF4-FFF2-40B4-BE49-F238E27FC236}">
                <a16:creationId xmlns:a16="http://schemas.microsoft.com/office/drawing/2014/main" id="{375706A9-33E5-44ED-9DDD-84B712C7A0EC}"/>
              </a:ext>
            </a:extLst>
          </p:cNvPr>
          <p:cNvSpPr>
            <a:spLocks noGrp="1"/>
          </p:cNvSpPr>
          <p:nvPr>
            <p:ph idx="1"/>
          </p:nvPr>
        </p:nvSpPr>
        <p:spPr>
          <a:xfrm>
            <a:off x="913794" y="2397967"/>
            <a:ext cx="10353762" cy="3984171"/>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Banking is defined as the business activity of accepting and safeguarding money owned by other individuals and entities, and then lending out this money in order to conduct economic activities such as making profit or simply covering operating expenses.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a:t>
            </a:r>
            <a:r>
              <a:rPr lang="en-US" b="1" dirty="0">
                <a:effectLst/>
                <a:latin typeface="Times New Roman" panose="02020603050405020304" pitchFamily="18" charset="0"/>
                <a:cs typeface="Times New Roman" panose="02020603050405020304" pitchFamily="18" charset="0"/>
              </a:rPr>
              <a:t>banking system</a:t>
            </a:r>
            <a:r>
              <a:rPr lang="en-US" dirty="0">
                <a:effectLst/>
                <a:latin typeface="Times New Roman" panose="02020603050405020304" pitchFamily="18" charset="0"/>
                <a:cs typeface="Times New Roman" panose="02020603050405020304" pitchFamily="18" charset="0"/>
              </a:rPr>
              <a:t> is a group or network of institutions that provide financial services for us. These institutions are responsible for operating a payment </a:t>
            </a:r>
            <a:r>
              <a:rPr lang="en-US" b="1" dirty="0">
                <a:effectLst/>
                <a:latin typeface="Times New Roman" panose="02020603050405020304" pitchFamily="18" charset="0"/>
                <a:cs typeface="Times New Roman" panose="02020603050405020304" pitchFamily="18" charset="0"/>
              </a:rPr>
              <a:t>system</a:t>
            </a:r>
            <a:r>
              <a:rPr lang="en-US" dirty="0">
                <a:effectLst/>
                <a:latin typeface="Times New Roman" panose="02020603050405020304" pitchFamily="18" charset="0"/>
                <a:cs typeface="Times New Roman" panose="02020603050405020304" pitchFamily="18" charset="0"/>
              </a:rPr>
              <a:t>, providing loans, taking deposits, and helping with investments.</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From this project you can easily create an account ,initial amount , deposit and withdrawal. You can also find the current balance in the bank.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4CA15-37C6-4D71-BAEF-44E7419DB081}"/>
              </a:ext>
            </a:extLst>
          </p:cNvPr>
          <p:cNvSpPr>
            <a:spLocks noGrp="1"/>
          </p:cNvSpPr>
          <p:nvPr>
            <p:ph type="title"/>
          </p:nvPr>
        </p:nvSpPr>
        <p:spPr/>
        <p:txBody>
          <a:bodyPr/>
          <a:lstStyle/>
          <a:p>
            <a:pPr algn="l"/>
            <a:r>
              <a:rPr lang="en-US" dirty="0">
                <a:solidFill>
                  <a:schemeClr val="tx2">
                    <a:lumMod val="75000"/>
                  </a:schemeClr>
                </a:solidFill>
              </a:rPr>
              <a:t>Procedure</a:t>
            </a:r>
            <a:endParaRPr lang="en-IN" dirty="0">
              <a:solidFill>
                <a:schemeClr val="tx2">
                  <a:lumMod val="75000"/>
                </a:schemeClr>
              </a:solidFill>
            </a:endParaRPr>
          </a:p>
        </p:txBody>
      </p:sp>
      <p:sp>
        <p:nvSpPr>
          <p:cNvPr id="4" name="Content Placeholder 3">
            <a:extLst>
              <a:ext uri="{FF2B5EF4-FFF2-40B4-BE49-F238E27FC236}">
                <a16:creationId xmlns:a16="http://schemas.microsoft.com/office/drawing/2014/main" id="{4F29DE72-0CD2-4AC4-B190-F3144B8F01E0}"/>
              </a:ext>
            </a:extLst>
          </p:cNvPr>
          <p:cNvSpPr>
            <a:spLocks noGrp="1"/>
          </p:cNvSpPr>
          <p:nvPr>
            <p:ph idx="1"/>
          </p:nvPr>
        </p:nvSpPr>
        <p:spPr>
          <a:xfrm>
            <a:off x="913795" y="1623527"/>
            <a:ext cx="10353762" cy="500120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First of all the dialog box will be created with the title ” bank account tester” on the java applet screen.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Next the two radio buttons are created with the naming of create account and test account  that will appear on first page of output and second page of output respectively.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Then four different  label will be created with the name of account number, initial balance, deposit amount, withdraw amount.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Once you entered your account number and initial balance, then click create account button. It will be keep the data till the end of the output.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you enter the amount of deposit and amount of withdrawal, the current balance will changed by adding the deposited amount and then reducing the withdrawal amount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8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801D62-5A58-4CF2-A821-18414C2F8BA6}"/>
              </a:ext>
            </a:extLst>
          </p:cNvPr>
          <p:cNvSpPr>
            <a:spLocks noGrp="1"/>
          </p:cNvSpPr>
          <p:nvPr>
            <p:ph type="title"/>
          </p:nvPr>
        </p:nvSpPr>
        <p:spPr>
          <a:xfrm>
            <a:off x="913795" y="609601"/>
            <a:ext cx="10353761" cy="457200"/>
          </a:xfrm>
        </p:spPr>
        <p:txBody>
          <a:bodyPr>
            <a:normAutofit fontScale="90000"/>
          </a:bodyPr>
          <a:lstStyle/>
          <a:p>
            <a:pPr algn="l"/>
            <a:r>
              <a:rPr lang="en-US" dirty="0">
                <a:solidFill>
                  <a:schemeClr val="tx2">
                    <a:lumMod val="75000"/>
                  </a:schemeClr>
                </a:solidFill>
              </a:rPr>
              <a:t>STEPS TO FOLLOW</a:t>
            </a:r>
            <a:endParaRPr lang="en-IN" dirty="0">
              <a:solidFill>
                <a:schemeClr val="tx2">
                  <a:lumMod val="75000"/>
                </a:schemeClr>
              </a:solidFill>
            </a:endParaRPr>
          </a:p>
        </p:txBody>
      </p:sp>
      <p:sp>
        <p:nvSpPr>
          <p:cNvPr id="5" name="Content Placeholder 4">
            <a:extLst>
              <a:ext uri="{FF2B5EF4-FFF2-40B4-BE49-F238E27FC236}">
                <a16:creationId xmlns:a16="http://schemas.microsoft.com/office/drawing/2014/main" id="{CF836423-7CE6-4107-A043-6B5808EC4708}"/>
              </a:ext>
            </a:extLst>
          </p:cNvPr>
          <p:cNvSpPr>
            <a:spLocks noGrp="1"/>
          </p:cNvSpPr>
          <p:nvPr>
            <p:ph idx="1"/>
          </p:nvPr>
        </p:nvSpPr>
        <p:spPr>
          <a:xfrm>
            <a:off x="913795" y="718457"/>
            <a:ext cx="10353762" cy="5766319"/>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 step is to enter your account number in the account number field, It will store the data as account in the further page.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Next. enter the amount that you have initially in the bank, then it will rename as current balance in the next page. Then click the create account radio button, it will store the above given data and also create your own account.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the new page will appear with two fields called deposit amount and withdraw amount.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Enter your amount of  deposit  and also the amount of withdraw in the respective fields and labels.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click ‘test account’ radio button, after that you can see the below message “transaction successful” at the same time your current balance also changed respectively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NOTE: Only enter integer value for all the input.</a:t>
            </a:r>
          </a:p>
        </p:txBody>
      </p:sp>
    </p:spTree>
    <p:extLst>
      <p:ext uri="{BB962C8B-B14F-4D97-AF65-F5344CB8AC3E}">
        <p14:creationId xmlns:p14="http://schemas.microsoft.com/office/powerpoint/2010/main" val="34479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5AFFF-5FD9-4303-AF2E-6BD237C8FB73}"/>
              </a:ext>
            </a:extLst>
          </p:cNvPr>
          <p:cNvSpPr>
            <a:spLocks noGrp="1"/>
          </p:cNvSpPr>
          <p:nvPr>
            <p:ph type="title"/>
          </p:nvPr>
        </p:nvSpPr>
        <p:spPr>
          <a:xfrm>
            <a:off x="874681" y="834086"/>
            <a:ext cx="9957447" cy="1890031"/>
          </a:xfrm>
        </p:spPr>
        <p:txBody>
          <a:bodyPr/>
          <a:lstStyle/>
          <a:p>
            <a:pPr algn="l"/>
            <a:r>
              <a:rPr lang="en-US" dirty="0">
                <a:solidFill>
                  <a:schemeClr val="tx2">
                    <a:lumMod val="75000"/>
                  </a:schemeClr>
                </a:solidFill>
              </a:rPr>
              <a:t>First Page</a:t>
            </a:r>
            <a:br>
              <a:rPr lang="en-US" dirty="0">
                <a:solidFill>
                  <a:schemeClr val="tx2">
                    <a:lumMod val="75000"/>
                  </a:schemeClr>
                </a:solidFill>
              </a:rPr>
            </a:br>
            <a:r>
              <a:rPr lang="en-US" dirty="0">
                <a:solidFill>
                  <a:schemeClr val="tx2">
                    <a:lumMod val="75000"/>
                  </a:schemeClr>
                </a:solidFill>
              </a:rPr>
              <a:t>of</a:t>
            </a:r>
            <a:br>
              <a:rPr lang="en-US" dirty="0">
                <a:solidFill>
                  <a:schemeClr val="tx2">
                    <a:lumMod val="75000"/>
                  </a:schemeClr>
                </a:solidFill>
              </a:rPr>
            </a:br>
            <a:r>
              <a:rPr lang="en-US" dirty="0">
                <a:solidFill>
                  <a:schemeClr val="tx2">
                    <a:lumMod val="75000"/>
                  </a:schemeClr>
                </a:solidFill>
              </a:rPr>
              <a:t>output</a:t>
            </a:r>
            <a:endParaRPr lang="en-IN" dirty="0">
              <a:solidFill>
                <a:schemeClr val="tx2">
                  <a:lumMod val="75000"/>
                </a:schemeClr>
              </a:solidFill>
            </a:endParaRPr>
          </a:p>
        </p:txBody>
      </p:sp>
      <p:sp>
        <p:nvSpPr>
          <p:cNvPr id="5" name="Text Placeholder 4">
            <a:extLst>
              <a:ext uri="{FF2B5EF4-FFF2-40B4-BE49-F238E27FC236}">
                <a16:creationId xmlns:a16="http://schemas.microsoft.com/office/drawing/2014/main" id="{765A5C72-EBAB-45AA-AD8D-0BF6521F722B}"/>
              </a:ext>
            </a:extLst>
          </p:cNvPr>
          <p:cNvSpPr>
            <a:spLocks noGrp="1"/>
          </p:cNvSpPr>
          <p:nvPr>
            <p:ph type="body" idx="1"/>
          </p:nvPr>
        </p:nvSpPr>
        <p:spPr>
          <a:xfrm>
            <a:off x="1163930" y="3219061"/>
            <a:ext cx="9733512" cy="3349690"/>
          </a:xfrm>
        </p:spPr>
        <p:txBody>
          <a:bodyPr>
            <a:norm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will be the first dialog box appeared on java applet screen . The title of this dialog box is Bank Account Tester  and the field will be appeared.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first field is Account Number, In that field enter your appropriate account number.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Next field is Initial Balance, In that enter the amount that Initially in balance in the bank.</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that click create account then your account will be created.</a:t>
            </a: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E199CE-0E1A-4730-BD8C-A0021D4A3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3" y="522514"/>
            <a:ext cx="7427168" cy="2696547"/>
          </a:xfrm>
          <a:prstGeom prst="rect">
            <a:avLst/>
          </a:prstGeom>
        </p:spPr>
      </p:pic>
    </p:spTree>
    <p:extLst>
      <p:ext uri="{BB962C8B-B14F-4D97-AF65-F5344CB8AC3E}">
        <p14:creationId xmlns:p14="http://schemas.microsoft.com/office/powerpoint/2010/main" val="28253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26B6-149F-43A3-8FA4-E1E82AA91BEA}"/>
              </a:ext>
            </a:extLst>
          </p:cNvPr>
          <p:cNvSpPr>
            <a:spLocks noGrp="1"/>
          </p:cNvSpPr>
          <p:nvPr>
            <p:ph type="title"/>
          </p:nvPr>
        </p:nvSpPr>
        <p:spPr>
          <a:xfrm>
            <a:off x="913795" y="609600"/>
            <a:ext cx="10353761" cy="2114939"/>
          </a:xfrm>
        </p:spPr>
        <p:txBody>
          <a:bodyPr>
            <a:normAutofit/>
          </a:bodyPr>
          <a:lstStyle/>
          <a:p>
            <a:pPr algn="l"/>
            <a:r>
              <a:rPr lang="en-US" dirty="0">
                <a:solidFill>
                  <a:schemeClr val="tx2">
                    <a:lumMod val="75000"/>
                  </a:schemeClr>
                </a:solidFill>
              </a:rPr>
              <a:t>Last page</a:t>
            </a:r>
            <a:br>
              <a:rPr lang="en-US" dirty="0">
                <a:solidFill>
                  <a:schemeClr val="tx2">
                    <a:lumMod val="75000"/>
                  </a:schemeClr>
                </a:solidFill>
              </a:rPr>
            </a:br>
            <a:r>
              <a:rPr lang="en-US" dirty="0">
                <a:solidFill>
                  <a:schemeClr val="tx2">
                    <a:lumMod val="75000"/>
                  </a:schemeClr>
                </a:solidFill>
              </a:rPr>
              <a:t>of</a:t>
            </a:r>
            <a:br>
              <a:rPr lang="en-US" dirty="0">
                <a:solidFill>
                  <a:schemeClr val="tx2">
                    <a:lumMod val="75000"/>
                  </a:schemeClr>
                </a:solidFill>
              </a:rPr>
            </a:br>
            <a:r>
              <a:rPr lang="en-US" dirty="0">
                <a:solidFill>
                  <a:schemeClr val="tx2">
                    <a:lumMod val="75000"/>
                  </a:schemeClr>
                </a:solidFill>
              </a:rPr>
              <a:t>output</a:t>
            </a:r>
            <a:r>
              <a:rPr lang="en-US" dirty="0"/>
              <a:t> </a:t>
            </a:r>
            <a:endParaRPr lang="en-IN" dirty="0"/>
          </a:p>
        </p:txBody>
      </p:sp>
      <p:sp>
        <p:nvSpPr>
          <p:cNvPr id="3" name="Text Placeholder 2">
            <a:extLst>
              <a:ext uri="{FF2B5EF4-FFF2-40B4-BE49-F238E27FC236}">
                <a16:creationId xmlns:a16="http://schemas.microsoft.com/office/drawing/2014/main" id="{1789C05C-DC66-459F-9AA4-0E49856849EA}"/>
              </a:ext>
            </a:extLst>
          </p:cNvPr>
          <p:cNvSpPr>
            <a:spLocks noGrp="1"/>
          </p:cNvSpPr>
          <p:nvPr>
            <p:ph idx="1"/>
          </p:nvPr>
        </p:nvSpPr>
        <p:spPr>
          <a:xfrm>
            <a:off x="848480" y="2155370"/>
            <a:ext cx="10353762" cy="3159967"/>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This will be the final dialog box of the java applet screen. </a:t>
            </a:r>
            <a:r>
              <a:rPr lang="en-US" dirty="0">
                <a:latin typeface="Times New Roman" panose="02020603050405020304" pitchFamily="18" charset="0"/>
                <a:cs typeface="Times New Roman" panose="02020603050405020304" pitchFamily="18" charset="0"/>
              </a:rPr>
              <a:t>Here you can enter the amount you want to deposit in the bank.</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After that, You can enter the amount you want to withdraw from the bank .</a:t>
            </a:r>
          </a:p>
          <a:p>
            <a:pPr algn="l"/>
            <a:r>
              <a:rPr lang="en-US" dirty="0">
                <a:latin typeface="Times New Roman" panose="02020603050405020304" pitchFamily="18" charset="0"/>
                <a:cs typeface="Times New Roman" panose="02020603050405020304" pitchFamily="18" charset="0"/>
              </a:rPr>
              <a:t>After entering both click the Test Account button. Then your current balance will be changed based upon your input.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0F012B-B2E1-41A9-8AC7-B7AD3949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23" y="363894"/>
            <a:ext cx="7794549" cy="3769567"/>
          </a:xfrm>
          <a:prstGeom prst="rect">
            <a:avLst/>
          </a:prstGeom>
        </p:spPr>
      </p:pic>
    </p:spTree>
    <p:extLst>
      <p:ext uri="{BB962C8B-B14F-4D97-AF65-F5344CB8AC3E}">
        <p14:creationId xmlns:p14="http://schemas.microsoft.com/office/powerpoint/2010/main" val="217677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8DC7-AD44-4FD0-82C3-08766F449319}"/>
              </a:ext>
            </a:extLst>
          </p:cNvPr>
          <p:cNvSpPr>
            <a:spLocks noGrp="1"/>
          </p:cNvSpPr>
          <p:nvPr>
            <p:ph type="title"/>
          </p:nvPr>
        </p:nvSpPr>
        <p:spPr>
          <a:xfrm>
            <a:off x="1229244" y="657226"/>
            <a:ext cx="9733512" cy="1022283"/>
          </a:xfrm>
        </p:spPr>
        <p:txBody>
          <a:bodyPr/>
          <a:lstStyle/>
          <a:p>
            <a:pPr algn="l"/>
            <a:r>
              <a:rPr lang="en-US" dirty="0" err="1">
                <a:solidFill>
                  <a:schemeClr val="tx2">
                    <a:lumMod val="75000"/>
                  </a:schemeClr>
                </a:solidFill>
              </a:rPr>
              <a:t>CoNClusion</a:t>
            </a:r>
            <a:endParaRPr lang="en-IN" dirty="0">
              <a:solidFill>
                <a:schemeClr val="tx2">
                  <a:lumMod val="75000"/>
                </a:schemeClr>
              </a:solidFill>
            </a:endParaRPr>
          </a:p>
        </p:txBody>
      </p:sp>
      <p:sp>
        <p:nvSpPr>
          <p:cNvPr id="3" name="Text Placeholder 2">
            <a:extLst>
              <a:ext uri="{FF2B5EF4-FFF2-40B4-BE49-F238E27FC236}">
                <a16:creationId xmlns:a16="http://schemas.microsoft.com/office/drawing/2014/main" id="{46594B6C-A7F5-490D-9FC1-3764ED1E4F76}"/>
              </a:ext>
            </a:extLst>
          </p:cNvPr>
          <p:cNvSpPr>
            <a:spLocks noGrp="1"/>
          </p:cNvSpPr>
          <p:nvPr>
            <p:ph type="body" idx="1"/>
          </p:nvPr>
        </p:nvSpPr>
        <p:spPr>
          <a:xfrm>
            <a:off x="1894113" y="2108718"/>
            <a:ext cx="9451197" cy="4562670"/>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given procedure we can easily create our bank account tester using java program with GUI.</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we used java applet for the banking system.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Due to Banking system, you can easily deposit or withdraw your money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this method , you can </a:t>
            </a:r>
            <a:r>
              <a:rPr lang="en-US" sz="2000">
                <a:latin typeface="Times New Roman" panose="02020603050405020304" pitchFamily="18" charset="0"/>
                <a:cs typeface="Times New Roman" panose="02020603050405020304" pitchFamily="18" charset="0"/>
              </a:rPr>
              <a:t>save your </a:t>
            </a:r>
            <a:r>
              <a:rPr lang="en-US" sz="2000" dirty="0">
                <a:latin typeface="Times New Roman" panose="02020603050405020304" pitchFamily="18" charset="0"/>
                <a:cs typeface="Times New Roman" panose="02020603050405020304" pitchFamily="18" charset="0"/>
              </a:rPr>
              <a:t>wonderful time and you can check the current balance easily whenever it needed  etc.,</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execute the java code and compile the banking system program.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also find the accurate transaction of amount in your bank account easily.</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5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3A1-6221-4EEC-B602-FC658B82081F}"/>
              </a:ext>
            </a:extLst>
          </p:cNvPr>
          <p:cNvSpPr>
            <a:spLocks noGrp="1"/>
          </p:cNvSpPr>
          <p:nvPr>
            <p:ph type="ctrTitle"/>
          </p:nvPr>
        </p:nvSpPr>
        <p:spPr>
          <a:xfrm>
            <a:off x="1595269" y="718457"/>
            <a:ext cx="9001462" cy="3013788"/>
          </a:xfrm>
        </p:spPr>
        <p:txBody>
          <a:bodyPr/>
          <a:lstStyle/>
          <a:p>
            <a:r>
              <a:rPr lang="en-US" dirty="0">
                <a:solidFill>
                  <a:schemeClr val="tx2">
                    <a:lumMod val="75000"/>
                  </a:schemeClr>
                </a:solidFill>
                <a:latin typeface="Algerian" panose="04020705040A02060702" pitchFamily="82" charset="0"/>
              </a:rPr>
              <a:t>Thank you</a:t>
            </a:r>
            <a:endParaRPr lang="en-IN" dirty="0">
              <a:solidFill>
                <a:schemeClr val="tx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8D45F68-7514-4962-BB9F-98009667BBB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3114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427</TotalTime>
  <Words>583</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Bookman Old Style</vt:lpstr>
      <vt:lpstr>Castellar</vt:lpstr>
      <vt:lpstr>Rockwell</vt:lpstr>
      <vt:lpstr>Times New Roman</vt:lpstr>
      <vt:lpstr>Wingdings</vt:lpstr>
      <vt:lpstr>Damask</vt:lpstr>
      <vt:lpstr>MINI Project                -Team g4</vt:lpstr>
      <vt:lpstr>Topic : banking system</vt:lpstr>
      <vt:lpstr>Banking  system </vt:lpstr>
      <vt:lpstr>Procedure</vt:lpstr>
      <vt:lpstr>STEPS TO FOLLOW</vt:lpstr>
      <vt:lpstr>First Page of output</vt:lpstr>
      <vt:lpstr>Last page of output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Jayashree Jayu</dc:creator>
  <cp:lastModifiedBy>Jayashree Jayu</cp:lastModifiedBy>
  <cp:revision>35</cp:revision>
  <dcterms:created xsi:type="dcterms:W3CDTF">2020-10-30T13:27:07Z</dcterms:created>
  <dcterms:modified xsi:type="dcterms:W3CDTF">2020-11-02T19:10:18Z</dcterms:modified>
</cp:coreProperties>
</file>