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ashree Jayu" initials="JJ" lastIdx="1" clrIdx="0">
    <p:extLst>
      <p:ext uri="{19B8F6BF-5375-455C-9EA6-DF929625EA0E}">
        <p15:presenceInfo xmlns:p15="http://schemas.microsoft.com/office/powerpoint/2012/main" userId="30525cde15a25c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6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5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33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5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8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9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9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1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2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91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9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9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41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9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0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3061-BD78-4AE4-8543-BEE53FDA837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3093B-CC50-4CBB-BDFB-F36F2B91C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1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5175-DEDA-41EB-AD46-60BE98758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-261257"/>
            <a:ext cx="9001462" cy="2313992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stellar" panose="020A0402060406010301" pitchFamily="18" charset="0"/>
              </a:rPr>
              <a:t>MINI Project</a:t>
            </a:r>
            <a:br>
              <a:rPr lang="en-IN" dirty="0">
                <a:solidFill>
                  <a:schemeClr val="tx2">
                    <a:lumMod val="75000"/>
                  </a:schemeClr>
                </a:solidFill>
                <a:latin typeface="Castellar" panose="020A0402060406010301" pitchFamily="18" charset="0"/>
              </a:rPr>
            </a:b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stellar" panose="020A0402060406010301" pitchFamily="18" charset="0"/>
              </a:rPr>
              <a:t>               -</a:t>
            </a: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Castellar" panose="020A0402060406010301" pitchFamily="18" charset="0"/>
              </a:rPr>
              <a:t>Team g4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2290-85B2-4044-98FF-CC0E345F1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388637"/>
            <a:ext cx="9001462" cy="4385387"/>
          </a:xfrm>
        </p:spPr>
        <p:txBody>
          <a:bodyPr>
            <a:normAutofit/>
          </a:bodyPr>
          <a:lstStyle/>
          <a:p>
            <a:r>
              <a:rPr lang="en-IN" sz="3200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PREPARED BY</a:t>
            </a:r>
          </a:p>
          <a:p>
            <a:r>
              <a:rPr lang="en-IN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JAYASHREE.M</a:t>
            </a:r>
          </a:p>
          <a:p>
            <a:r>
              <a:rPr lang="en-IN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VENMATHEE.B.T</a:t>
            </a:r>
          </a:p>
          <a:p>
            <a:r>
              <a:rPr lang="en-IN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PRIYANKA.V</a:t>
            </a:r>
          </a:p>
          <a:p>
            <a:r>
              <a:rPr lang="en-IN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   DURGA VISHALINI.M</a:t>
            </a:r>
          </a:p>
          <a:p>
            <a:r>
              <a:rPr lang="en-IN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RITHIHA.S.K</a:t>
            </a:r>
          </a:p>
          <a:p>
            <a:endParaRPr lang="en-IN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IN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2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BA96-5F3D-4053-9CC0-08CEA551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ONLINE QUIZ system</a:t>
            </a:r>
            <a:endParaRPr lang="en-IN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6F1D-43C0-4C0D-BEF7-E52DD549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23" y="1935921"/>
            <a:ext cx="10353762" cy="4163189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PAGE OF OUTPUT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FOLLOW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PAGE OF OUTPUT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7617-42DE-4BA2-9F39-F8886D4C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Online Quiz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06A9-33E5-44ED-9DDD-84B712C7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397967"/>
            <a:ext cx="10353762" cy="39841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QUIZ SYSTEM is a web-based examination system , where quiz is taken in online . The purpose of online quiz system is to take exams and tests in an efficient manner and no time wasting for checking the paper.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Most of the students are attending lot of quizzes with Multiple Choice Question(MCQ)  through online .After a few minutes they got the result also.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going to see How we can conduct online quiz using java program and java applet with Multiple Choice Question (MCQ).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4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2DF9EF-DA92-45D0-BA18-7C72E8A00298}"/>
              </a:ext>
            </a:extLst>
          </p:cNvPr>
          <p:cNvSpPr/>
          <p:nvPr/>
        </p:nvSpPr>
        <p:spPr>
          <a:xfrm>
            <a:off x="1166328" y="1713543"/>
            <a:ext cx="92839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there are given 10 questions to play. User can bookmark any question for the reconsideration while going to result.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here java array to store the questions, options and answers . You can use collection framework or database in place of array.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java a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pplet, the given 10 MCQ will be played. There are four choice for each multiple choice question.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click next button once , then the user cannot modify the respective question again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click the result button , which will come at the 10</a:t>
            </a:r>
            <a:r>
              <a:rPr lang="en-US" sz="2000" baseline="30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question then the exact marks or score will appear on the screen.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result dialog box number of correct answer will appear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Correct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4CA15-37C6-4D71-BAEF-44E7419D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Procedure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9DE72-0CD2-4AC4-B190-F3144B8F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8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65B6A-10F5-43F1-BA78-C90299D51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61" y="289249"/>
            <a:ext cx="6057900" cy="30884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515AFFF-5FD9-4303-AF2E-6BD237C8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81" y="834086"/>
            <a:ext cx="9957447" cy="189003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Page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5C72-EBAB-45AA-AD8D-0BF6521F7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930" y="3676261"/>
            <a:ext cx="9733512" cy="2892490"/>
          </a:xfrm>
        </p:spPr>
        <p:txBody>
          <a:bodyPr>
            <a:normAutofit fontScale="92500" lnSpcReduction="20000"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the first dialog box appeared on java applet screen . The title of this dialog box is Online Test Of Java and the respective question will  appeared.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has four options with corresponding radio buttons. Next and bookmark button can be when needed.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continued till the final question and then the result dialog box will appear on the same screen.</a:t>
            </a:r>
          </a:p>
        </p:txBody>
      </p:sp>
    </p:spTree>
    <p:extLst>
      <p:ext uri="{BB962C8B-B14F-4D97-AF65-F5344CB8AC3E}">
        <p14:creationId xmlns:p14="http://schemas.microsoft.com/office/powerpoint/2010/main" val="28253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801D62-5A58-4CF2-A821-18414C2F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0325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STEPS TO FOLLOW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836423-7CE6-4107-A043-6B5808EC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6163"/>
            <a:ext cx="10353762" cy="4954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Second question the same dialog box will be there . The only difference is the respective question and the option will be changed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step will be continued till the final question that is till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once you click the next button , then we cannot modify or change anything for the corresponding question.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any doubts in that question , you can add it as bookmark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you can review or modify the respective question again.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Tenth question the next button will not be enabled and bookmark button will not appear on the dialog box screen.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that , Result button will appear.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5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26B6-149F-43A3-8FA4-E1E82AA9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211493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 page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C05C-DC66-459F-9AA4-0E498568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31232"/>
            <a:ext cx="10353762" cy="3159967"/>
          </a:xfrm>
        </p:spPr>
        <p:txBody>
          <a:bodyPr>
            <a:noAutofit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the final dialog box of the java applet screen. After the final question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, Result dialog box appear .In that, Message is the title of this dialog box .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OK button can be clicked . Hence , this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final output of the java applet screen and also the java program.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BBA66-A452-47C6-904D-EC7F0040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71" y="609600"/>
            <a:ext cx="6412075" cy="36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DC7-AD44-4FD0-82C3-08766F44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102228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94B6C-A7F5-490D-9FC1-3764ED1E4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4113" y="2603240"/>
            <a:ext cx="9451197" cy="40681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procedure we can easily create our own quiz using java program.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used java applet for the online quiz system.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online quiz system, students can save their wonderful time and also plenty of papers , etc.,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execute the java code and compile the program.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modify the quiz using alternative coding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5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3A1-6221-4EEC-B602-FC658B820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718457"/>
            <a:ext cx="9001462" cy="301378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45F68-7514-4962-BB9F-98009667B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14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293</TotalTime>
  <Words>625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Bookman Old Style</vt:lpstr>
      <vt:lpstr>Castellar</vt:lpstr>
      <vt:lpstr>Rockwell</vt:lpstr>
      <vt:lpstr>Times New Roman</vt:lpstr>
      <vt:lpstr>Wingdings</vt:lpstr>
      <vt:lpstr>Damask</vt:lpstr>
      <vt:lpstr>MINI Project                -Team g4</vt:lpstr>
      <vt:lpstr>Topic : ONLINE QUIZ system</vt:lpstr>
      <vt:lpstr>Online Quiz system </vt:lpstr>
      <vt:lpstr>Procedure</vt:lpstr>
      <vt:lpstr>First Page of output</vt:lpstr>
      <vt:lpstr>STEPS TO FOLLOW</vt:lpstr>
      <vt:lpstr>Last page of output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Jayashree Jayu</dc:creator>
  <cp:lastModifiedBy>Jayashree Jayu</cp:lastModifiedBy>
  <cp:revision>20</cp:revision>
  <dcterms:created xsi:type="dcterms:W3CDTF">2020-10-30T13:27:07Z</dcterms:created>
  <dcterms:modified xsi:type="dcterms:W3CDTF">2020-11-01T13:41:17Z</dcterms:modified>
</cp:coreProperties>
</file>