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64" r:id="rId3"/>
    <p:sldId id="257" r:id="rId4"/>
    <p:sldId id="258" r:id="rId5"/>
    <p:sldId id="262" r:id="rId6"/>
    <p:sldId id="265" r:id="rId7"/>
    <p:sldId id="259" r:id="rId8"/>
    <p:sldId id="266" r:id="rId9"/>
    <p:sldId id="260" r:id="rId10"/>
    <p:sldId id="267" r:id="rId11"/>
    <p:sldId id="268" r:id="rId12"/>
    <p:sldId id="269" r:id="rId13"/>
    <p:sldId id="263"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shree Jayu" initials="JJ" lastIdx="1" clrIdx="0">
    <p:extLst>
      <p:ext uri="{19B8F6BF-5375-455C-9EA6-DF929625EA0E}">
        <p15:presenceInfo xmlns:p15="http://schemas.microsoft.com/office/powerpoint/2012/main" userId="30525cde15a25c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57616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49614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52265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3330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131456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03061-BD78-4AE4-8543-BEE53FDA837F}" type="datetimeFigureOut">
              <a:rPr lang="en-IN" smtClean="0"/>
              <a:t>05-11-2020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801583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03061-BD78-4AE4-8543-BEE53FDA837F}" type="datetimeFigureOut">
              <a:rPr lang="en-IN" smtClean="0"/>
              <a:t>05-11-2020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73149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629098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27007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98481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403061-BD78-4AE4-8543-BEE53FDA837F}"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33242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26191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03061-BD78-4AE4-8543-BEE53FDA837F}" type="datetimeFigureOut">
              <a:rPr lang="en-IN" smtClean="0"/>
              <a:t>05-11-2020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38719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03061-BD78-4AE4-8543-BEE53FDA837F}" type="datetimeFigureOut">
              <a:rPr lang="en-IN" smtClean="0"/>
              <a:t>05-11-2020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420359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03061-BD78-4AE4-8543-BEE53FDA837F}" type="datetimeFigureOut">
              <a:rPr lang="en-IN" smtClean="0"/>
              <a:t>05-11-2020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34141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37019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99720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403061-BD78-4AE4-8543-BEE53FDA837F}" type="datetimeFigureOut">
              <a:rPr lang="en-IN" smtClean="0"/>
              <a:t>05-11-2020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B3093B-CC50-4CBB-BDFB-F36F2B91CDB1}" type="slidenum">
              <a:rPr lang="en-IN" smtClean="0"/>
              <a:t>‹#›</a:t>
            </a:fld>
            <a:endParaRPr lang="en-IN"/>
          </a:p>
        </p:txBody>
      </p:sp>
    </p:spTree>
    <p:extLst>
      <p:ext uri="{BB962C8B-B14F-4D97-AF65-F5344CB8AC3E}">
        <p14:creationId xmlns:p14="http://schemas.microsoft.com/office/powerpoint/2010/main" val="457611273"/>
      </p:ext>
    </p:extLst>
  </p:cSld>
  <p:clrMap bg1="dk1" tx1="lt1" bg2="dk2"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5175-DEDA-41EB-AD46-60BE98758B84}"/>
              </a:ext>
            </a:extLst>
          </p:cNvPr>
          <p:cNvSpPr>
            <a:spLocks noGrp="1"/>
          </p:cNvSpPr>
          <p:nvPr>
            <p:ph type="ctrTitle"/>
          </p:nvPr>
        </p:nvSpPr>
        <p:spPr>
          <a:xfrm>
            <a:off x="1595269" y="-261257"/>
            <a:ext cx="9001462" cy="2313992"/>
          </a:xfrm>
        </p:spPr>
        <p:txBody>
          <a:bodyPr/>
          <a:lstStyle/>
          <a:p>
            <a:r>
              <a:rPr lang="en-IN" dirty="0">
                <a:solidFill>
                  <a:schemeClr val="tx2">
                    <a:lumMod val="75000"/>
                  </a:schemeClr>
                </a:solidFill>
                <a:latin typeface="Castellar" panose="020A0402060406010301" pitchFamily="18" charset="0"/>
              </a:rPr>
              <a:t>MINI Project</a:t>
            </a:r>
            <a:br>
              <a:rPr lang="en-IN" dirty="0">
                <a:solidFill>
                  <a:schemeClr val="tx2">
                    <a:lumMod val="75000"/>
                  </a:schemeClr>
                </a:solidFill>
                <a:latin typeface="Castellar" panose="020A0402060406010301" pitchFamily="18" charset="0"/>
              </a:rPr>
            </a:br>
            <a:r>
              <a:rPr lang="en-IN" dirty="0">
                <a:solidFill>
                  <a:schemeClr val="tx2">
                    <a:lumMod val="75000"/>
                  </a:schemeClr>
                </a:solidFill>
                <a:latin typeface="Castellar" panose="020A0402060406010301" pitchFamily="18" charset="0"/>
              </a:rPr>
              <a:t>               -</a:t>
            </a:r>
            <a:r>
              <a:rPr lang="en-IN" sz="3200" dirty="0">
                <a:solidFill>
                  <a:schemeClr val="tx2">
                    <a:lumMod val="75000"/>
                  </a:schemeClr>
                </a:solidFill>
                <a:latin typeface="Castellar" panose="020A0402060406010301" pitchFamily="18" charset="0"/>
              </a:rPr>
              <a:t>Team g4</a:t>
            </a:r>
          </a:p>
        </p:txBody>
      </p:sp>
      <p:sp>
        <p:nvSpPr>
          <p:cNvPr id="3" name="Subtitle 2">
            <a:extLst>
              <a:ext uri="{FF2B5EF4-FFF2-40B4-BE49-F238E27FC236}">
                <a16:creationId xmlns:a16="http://schemas.microsoft.com/office/drawing/2014/main" id="{03172290-85B2-4044-98FF-CC0E345F13BC}"/>
              </a:ext>
            </a:extLst>
          </p:cNvPr>
          <p:cNvSpPr>
            <a:spLocks noGrp="1"/>
          </p:cNvSpPr>
          <p:nvPr>
            <p:ph type="subTitle" idx="1"/>
          </p:nvPr>
        </p:nvSpPr>
        <p:spPr>
          <a:xfrm>
            <a:off x="1595269" y="2388637"/>
            <a:ext cx="9001462" cy="4385387"/>
          </a:xfrm>
        </p:spPr>
        <p:txBody>
          <a:bodyPr>
            <a:normAutofit/>
          </a:bodyPr>
          <a:lstStyle/>
          <a:p>
            <a:r>
              <a:rPr lang="en-IN" sz="3200" b="1" i="1" dirty="0">
                <a:solidFill>
                  <a:schemeClr val="tx2">
                    <a:lumMod val="75000"/>
                  </a:schemeClr>
                </a:solidFill>
                <a:latin typeface="+mj-lt"/>
              </a:rPr>
              <a:t>PREPARED BY</a:t>
            </a:r>
          </a:p>
          <a:p>
            <a:r>
              <a:rPr lang="en-IN" i="1" dirty="0">
                <a:solidFill>
                  <a:schemeClr val="tx1">
                    <a:lumMod val="95000"/>
                  </a:schemeClr>
                </a:solidFill>
                <a:latin typeface="+mj-lt"/>
              </a:rPr>
              <a:t>JAYASHREE.M</a:t>
            </a:r>
          </a:p>
          <a:p>
            <a:r>
              <a:rPr lang="en-IN" i="1" dirty="0">
                <a:solidFill>
                  <a:schemeClr val="tx1">
                    <a:lumMod val="95000"/>
                  </a:schemeClr>
                </a:solidFill>
                <a:latin typeface="+mj-lt"/>
              </a:rPr>
              <a:t>VENMATHEE.B.T</a:t>
            </a:r>
          </a:p>
          <a:p>
            <a:r>
              <a:rPr lang="en-IN" i="1" dirty="0">
                <a:solidFill>
                  <a:schemeClr val="tx1">
                    <a:lumMod val="95000"/>
                  </a:schemeClr>
                </a:solidFill>
                <a:latin typeface="+mj-lt"/>
              </a:rPr>
              <a:t>PRIYANKA.V</a:t>
            </a:r>
          </a:p>
          <a:p>
            <a:r>
              <a:rPr lang="en-IN" i="1" dirty="0">
                <a:solidFill>
                  <a:schemeClr val="tx1">
                    <a:lumMod val="95000"/>
                  </a:schemeClr>
                </a:solidFill>
                <a:latin typeface="+mj-lt"/>
              </a:rPr>
              <a:t>    DURGA VISHALINI.M</a:t>
            </a:r>
          </a:p>
          <a:p>
            <a:r>
              <a:rPr lang="en-IN" i="1" dirty="0">
                <a:solidFill>
                  <a:schemeClr val="tx1">
                    <a:lumMod val="95000"/>
                  </a:schemeClr>
                </a:solidFill>
                <a:latin typeface="+mj-lt"/>
              </a:rPr>
              <a:t>RITHIHA.S.K</a:t>
            </a:r>
          </a:p>
          <a:p>
            <a:endParaRPr lang="en-IN" i="1" dirty="0">
              <a:solidFill>
                <a:schemeClr val="tx2">
                  <a:lumMod val="75000"/>
                </a:schemeClr>
              </a:solidFill>
              <a:latin typeface="+mj-lt"/>
            </a:endParaRPr>
          </a:p>
          <a:p>
            <a:endParaRPr lang="en-IN" i="1" dirty="0">
              <a:solidFill>
                <a:schemeClr val="tx2">
                  <a:lumMod val="75000"/>
                </a:schemeClr>
              </a:solidFill>
              <a:latin typeface="+mj-lt"/>
            </a:endParaRPr>
          </a:p>
        </p:txBody>
      </p:sp>
    </p:spTree>
    <p:extLst>
      <p:ext uri="{BB962C8B-B14F-4D97-AF65-F5344CB8AC3E}">
        <p14:creationId xmlns:p14="http://schemas.microsoft.com/office/powerpoint/2010/main" val="38172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7B9C-BFA1-4AD4-AF89-1F81EEEB2DBA}"/>
              </a:ext>
            </a:extLst>
          </p:cNvPr>
          <p:cNvSpPr>
            <a:spLocks noGrp="1"/>
          </p:cNvSpPr>
          <p:nvPr>
            <p:ph type="title"/>
          </p:nvPr>
        </p:nvSpPr>
        <p:spPr/>
        <p:txBody>
          <a:bodyPr>
            <a:normAutofit fontScale="90000"/>
          </a:bodyPr>
          <a:lstStyle/>
          <a:p>
            <a:pPr algn="l"/>
            <a:r>
              <a:rPr lang="en-US" dirty="0">
                <a:solidFill>
                  <a:schemeClr val="tx2">
                    <a:lumMod val="75000"/>
                  </a:schemeClr>
                </a:solidFill>
              </a:rPr>
              <a:t>Transaction </a:t>
            </a:r>
            <a:br>
              <a:rPr lang="en-US" dirty="0">
                <a:solidFill>
                  <a:schemeClr val="tx2">
                    <a:lumMod val="75000"/>
                  </a:schemeClr>
                </a:solidFill>
              </a:rPr>
            </a:br>
            <a:r>
              <a:rPr lang="en-US" dirty="0">
                <a:solidFill>
                  <a:schemeClr val="tx2">
                    <a:lumMod val="75000"/>
                  </a:schemeClr>
                </a:solidFill>
              </a:rPr>
              <a:t>successful </a:t>
            </a:r>
            <a:br>
              <a:rPr lang="en-US" dirty="0">
                <a:solidFill>
                  <a:schemeClr val="tx2">
                    <a:lumMod val="75000"/>
                  </a:schemeClr>
                </a:solidFill>
              </a:rPr>
            </a:br>
            <a:r>
              <a:rPr lang="en-US" dirty="0">
                <a:solidFill>
                  <a:schemeClr val="tx2">
                    <a:lumMod val="75000"/>
                  </a:schemeClr>
                </a:solidFill>
              </a:rPr>
              <a:t>module</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A2224A72-2B3E-4EC5-9DF5-709C88E4BD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596" y="2138363"/>
            <a:ext cx="7305870" cy="2312340"/>
          </a:xfrm>
        </p:spPr>
      </p:pic>
      <p:sp>
        <p:nvSpPr>
          <p:cNvPr id="6" name="TextBox 5">
            <a:extLst>
              <a:ext uri="{FF2B5EF4-FFF2-40B4-BE49-F238E27FC236}">
                <a16:creationId xmlns:a16="http://schemas.microsoft.com/office/drawing/2014/main" id="{04B69FAD-F4A2-4678-961A-94CBDD5D31F0}"/>
              </a:ext>
            </a:extLst>
          </p:cNvPr>
          <p:cNvSpPr txBox="1"/>
          <p:nvPr/>
        </p:nvSpPr>
        <p:spPr>
          <a:xfrm>
            <a:off x="1119673" y="5117841"/>
            <a:ext cx="922797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message will appear on your screen after the entered transaction is successful </a:t>
            </a:r>
          </a:p>
          <a:p>
            <a:r>
              <a:rPr lang="en-US" sz="2000" dirty="0">
                <a:latin typeface="Times New Roman" panose="02020603050405020304" pitchFamily="18" charset="0"/>
                <a:cs typeface="Times New Roman" panose="02020603050405020304" pitchFamily="18" charset="0"/>
              </a:rPr>
              <a:t>At the same time your current balance also modified respectively.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80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1A09-640A-409B-8D82-CDA9A439741D}"/>
              </a:ext>
            </a:extLst>
          </p:cNvPr>
          <p:cNvSpPr>
            <a:spLocks noGrp="1"/>
          </p:cNvSpPr>
          <p:nvPr>
            <p:ph type="title"/>
          </p:nvPr>
        </p:nvSpPr>
        <p:spPr/>
        <p:txBody>
          <a:bodyPr>
            <a:normAutofit fontScale="90000"/>
          </a:bodyPr>
          <a:lstStyle/>
          <a:p>
            <a:pPr algn="l"/>
            <a:r>
              <a:rPr lang="en-US" dirty="0">
                <a:solidFill>
                  <a:schemeClr val="tx2">
                    <a:lumMod val="75000"/>
                  </a:schemeClr>
                </a:solidFill>
              </a:rPr>
              <a:t>Transaction</a:t>
            </a:r>
            <a:br>
              <a:rPr lang="en-US" dirty="0">
                <a:solidFill>
                  <a:schemeClr val="tx2">
                    <a:lumMod val="75000"/>
                  </a:schemeClr>
                </a:solidFill>
              </a:rPr>
            </a:br>
            <a:r>
              <a:rPr lang="en-US" dirty="0">
                <a:solidFill>
                  <a:schemeClr val="tx2">
                    <a:lumMod val="75000"/>
                  </a:schemeClr>
                </a:solidFill>
              </a:rPr>
              <a:t>insufficient</a:t>
            </a:r>
            <a:br>
              <a:rPr lang="en-US" dirty="0">
                <a:solidFill>
                  <a:schemeClr val="tx2">
                    <a:lumMod val="75000"/>
                  </a:schemeClr>
                </a:solidFill>
              </a:rPr>
            </a:br>
            <a:r>
              <a:rPr lang="en-US" dirty="0">
                <a:solidFill>
                  <a:schemeClr val="tx2">
                    <a:lumMod val="75000"/>
                  </a:schemeClr>
                </a:solidFill>
              </a:rPr>
              <a:t>module</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F6C88A4C-465A-4B62-AE51-29D8FBC4A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925" y="2138363"/>
            <a:ext cx="8810625" cy="2890837"/>
          </a:xfrm>
        </p:spPr>
      </p:pic>
      <p:sp>
        <p:nvSpPr>
          <p:cNvPr id="6" name="TextBox 5">
            <a:extLst>
              <a:ext uri="{FF2B5EF4-FFF2-40B4-BE49-F238E27FC236}">
                <a16:creationId xmlns:a16="http://schemas.microsoft.com/office/drawing/2014/main" id="{C6158575-67C0-4486-A269-E258E666A1DF}"/>
              </a:ext>
            </a:extLst>
          </p:cNvPr>
          <p:cNvSpPr txBox="1"/>
          <p:nvPr/>
        </p:nvSpPr>
        <p:spPr>
          <a:xfrm>
            <a:off x="1833464" y="5491065"/>
            <a:ext cx="9434091"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message will appear on your screen when the withdrawal amount is more than your current balance.</a:t>
            </a:r>
          </a:p>
          <a:p>
            <a:r>
              <a:rPr lang="en-US" sz="2000" dirty="0">
                <a:latin typeface="Times New Roman" panose="02020603050405020304" pitchFamily="18" charset="0"/>
                <a:cs typeface="Times New Roman" panose="02020603050405020304" pitchFamily="18" charset="0"/>
              </a:rPr>
              <a:t>Then there will not occur any withdrawal.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1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CF87-7A08-4BF3-A903-1F0476E14EF7}"/>
              </a:ext>
            </a:extLst>
          </p:cNvPr>
          <p:cNvSpPr>
            <a:spLocks noGrp="1"/>
          </p:cNvSpPr>
          <p:nvPr>
            <p:ph type="title"/>
          </p:nvPr>
        </p:nvSpPr>
        <p:spPr/>
        <p:txBody>
          <a:bodyPr/>
          <a:lstStyle/>
          <a:p>
            <a:pPr algn="l"/>
            <a:r>
              <a:rPr lang="en-US" dirty="0">
                <a:solidFill>
                  <a:schemeClr val="tx2">
                    <a:lumMod val="75000"/>
                  </a:schemeClr>
                </a:solidFill>
              </a:rPr>
              <a:t>THE END SCREEN</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922CDB56-E2CB-47DA-8DAB-A27367FFF1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171" y="2095500"/>
            <a:ext cx="6570133" cy="3232280"/>
          </a:xfrm>
        </p:spPr>
      </p:pic>
      <p:sp>
        <p:nvSpPr>
          <p:cNvPr id="7" name="TextBox 6">
            <a:extLst>
              <a:ext uri="{FF2B5EF4-FFF2-40B4-BE49-F238E27FC236}">
                <a16:creationId xmlns:a16="http://schemas.microsoft.com/office/drawing/2014/main" id="{8C7B0447-C677-44FE-A48D-75F30474C67E}"/>
              </a:ext>
            </a:extLst>
          </p:cNvPr>
          <p:cNvSpPr txBox="1"/>
          <p:nvPr/>
        </p:nvSpPr>
        <p:spPr>
          <a:xfrm>
            <a:off x="1147665" y="5687009"/>
            <a:ext cx="983446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is our end screen . In this click exit button to quit the java applet screen and our project too. After this our project is finished.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50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8DC7-AD44-4FD0-82C3-08766F449319}"/>
              </a:ext>
            </a:extLst>
          </p:cNvPr>
          <p:cNvSpPr>
            <a:spLocks noGrp="1"/>
          </p:cNvSpPr>
          <p:nvPr>
            <p:ph type="title"/>
          </p:nvPr>
        </p:nvSpPr>
        <p:spPr>
          <a:xfrm>
            <a:off x="1229244" y="657226"/>
            <a:ext cx="9733512" cy="1022283"/>
          </a:xfrm>
        </p:spPr>
        <p:txBody>
          <a:bodyPr/>
          <a:lstStyle/>
          <a:p>
            <a:pPr algn="l"/>
            <a:r>
              <a:rPr lang="en-US" dirty="0" err="1">
                <a:solidFill>
                  <a:schemeClr val="tx2">
                    <a:lumMod val="75000"/>
                  </a:schemeClr>
                </a:solidFill>
              </a:rPr>
              <a:t>CoNClusion</a:t>
            </a:r>
            <a:endParaRPr lang="en-IN" dirty="0">
              <a:solidFill>
                <a:schemeClr val="tx2">
                  <a:lumMod val="75000"/>
                </a:schemeClr>
              </a:solidFill>
            </a:endParaRPr>
          </a:p>
        </p:txBody>
      </p:sp>
      <p:sp>
        <p:nvSpPr>
          <p:cNvPr id="3" name="Text Placeholder 2">
            <a:extLst>
              <a:ext uri="{FF2B5EF4-FFF2-40B4-BE49-F238E27FC236}">
                <a16:creationId xmlns:a16="http://schemas.microsoft.com/office/drawing/2014/main" id="{46594B6C-A7F5-490D-9FC1-3764ED1E4F76}"/>
              </a:ext>
            </a:extLst>
          </p:cNvPr>
          <p:cNvSpPr>
            <a:spLocks noGrp="1"/>
          </p:cNvSpPr>
          <p:nvPr>
            <p:ph type="body" idx="1"/>
          </p:nvPr>
        </p:nvSpPr>
        <p:spPr>
          <a:xfrm>
            <a:off x="1894113" y="2108718"/>
            <a:ext cx="9451197" cy="4562670"/>
          </a:xfrm>
        </p:spPr>
        <p:txBody>
          <a:bodyPr>
            <a:norm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the given procedure we can easily create our bank account tester using java program with GUI.</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project we used java applet for the banking system.</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Due to Banking system, you can easily deposit or withdraw your money .</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this method , you can </a:t>
            </a:r>
            <a:r>
              <a:rPr lang="en-US" sz="2000">
                <a:latin typeface="Times New Roman" panose="02020603050405020304" pitchFamily="18" charset="0"/>
                <a:cs typeface="Times New Roman" panose="02020603050405020304" pitchFamily="18" charset="0"/>
              </a:rPr>
              <a:t>save your </a:t>
            </a:r>
            <a:r>
              <a:rPr lang="en-US" sz="2000" dirty="0">
                <a:latin typeface="Times New Roman" panose="02020603050405020304" pitchFamily="18" charset="0"/>
                <a:cs typeface="Times New Roman" panose="02020603050405020304" pitchFamily="18" charset="0"/>
              </a:rPr>
              <a:t>wonderful time and you can check the current balance easily whenever it needed  etc.,</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easy to execute the java code and compile the banking system program.</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You can also find the accurate transaction of amount in your bank account easily.</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858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63A1-6221-4EEC-B602-FC658B82081F}"/>
              </a:ext>
            </a:extLst>
          </p:cNvPr>
          <p:cNvSpPr>
            <a:spLocks noGrp="1"/>
          </p:cNvSpPr>
          <p:nvPr>
            <p:ph type="ctrTitle"/>
          </p:nvPr>
        </p:nvSpPr>
        <p:spPr>
          <a:xfrm>
            <a:off x="1595269" y="718457"/>
            <a:ext cx="9001462" cy="3013788"/>
          </a:xfrm>
        </p:spPr>
        <p:txBody>
          <a:bodyPr/>
          <a:lstStyle/>
          <a:p>
            <a:r>
              <a:rPr lang="en-US" dirty="0">
                <a:solidFill>
                  <a:schemeClr val="tx2">
                    <a:lumMod val="75000"/>
                  </a:schemeClr>
                </a:solidFill>
                <a:latin typeface="Algerian" panose="04020705040A02060702" pitchFamily="82" charset="0"/>
              </a:rPr>
              <a:t>Thank you</a:t>
            </a:r>
            <a:endParaRPr lang="en-IN" dirty="0">
              <a:solidFill>
                <a:schemeClr val="tx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E8D45F68-7514-4962-BB9F-98009667BBB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311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BA96-5F3D-4053-9CC0-08CEA551416A}"/>
              </a:ext>
            </a:extLst>
          </p:cNvPr>
          <p:cNvSpPr>
            <a:spLocks noGrp="1"/>
          </p:cNvSpPr>
          <p:nvPr>
            <p:ph type="title"/>
          </p:nvPr>
        </p:nvSpPr>
        <p:spPr/>
        <p:txBody>
          <a:bodyPr/>
          <a:lstStyle/>
          <a:p>
            <a:r>
              <a:rPr lang="en-US" i="1" u="sng" dirty="0">
                <a:solidFill>
                  <a:schemeClr val="tx2">
                    <a:lumMod val="75000"/>
                  </a:schemeClr>
                </a:solidFill>
              </a:rPr>
              <a:t>Topic : banking system</a:t>
            </a:r>
            <a:endParaRPr lang="en-IN" i="1" u="sng" dirty="0">
              <a:solidFill>
                <a:schemeClr val="tx2">
                  <a:lumMod val="75000"/>
                </a:schemeClr>
              </a:solidFill>
            </a:endParaRPr>
          </a:p>
        </p:txBody>
      </p:sp>
      <p:sp>
        <p:nvSpPr>
          <p:cNvPr id="3" name="Content Placeholder 2">
            <a:extLst>
              <a:ext uri="{FF2B5EF4-FFF2-40B4-BE49-F238E27FC236}">
                <a16:creationId xmlns:a16="http://schemas.microsoft.com/office/drawing/2014/main" id="{A88B6F1D-43C0-4C0D-BEF7-E52DD549F4BF}"/>
              </a:ext>
            </a:extLst>
          </p:cNvPr>
          <p:cNvSpPr>
            <a:spLocks noGrp="1"/>
          </p:cNvSpPr>
          <p:nvPr>
            <p:ph idx="1"/>
          </p:nvPr>
        </p:nvSpPr>
        <p:spPr>
          <a:xfrm>
            <a:off x="913795" y="1810139"/>
            <a:ext cx="10353762" cy="5047861"/>
          </a:xfrm>
        </p:spPr>
        <p:txBody>
          <a:bodyPr>
            <a:normAutofit/>
          </a:bodyPr>
          <a:lstStyle/>
          <a:p>
            <a:pPr marL="0" indent="0">
              <a:buNone/>
            </a:pPr>
            <a:r>
              <a:rPr lang="en-US" sz="2800" b="1" i="1" u="sng" dirty="0">
                <a:latin typeface="Times New Roman" panose="02020603050405020304" pitchFamily="18" charset="0"/>
                <a:cs typeface="Times New Roman" panose="02020603050405020304" pitchFamily="18" charset="0"/>
              </a:rPr>
              <a:t>LIST OF MODULES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WELCOME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CREATING ACCOUNT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ACCOUNT CREATED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TRANSACTION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TRANSACTION SUCCESSFUL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TRANSCATION INSUFFICENT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END SCREEN</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2449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7617-42DE-4BA2-9F39-F8886D4C56EF}"/>
              </a:ext>
            </a:extLst>
          </p:cNvPr>
          <p:cNvSpPr>
            <a:spLocks noGrp="1"/>
          </p:cNvSpPr>
          <p:nvPr>
            <p:ph type="title"/>
          </p:nvPr>
        </p:nvSpPr>
        <p:spPr/>
        <p:txBody>
          <a:bodyPr>
            <a:normAutofit/>
          </a:bodyPr>
          <a:lstStyle/>
          <a:p>
            <a:r>
              <a:rPr lang="en-IN" sz="4400" dirty="0">
                <a:solidFill>
                  <a:schemeClr val="tx2">
                    <a:lumMod val="75000"/>
                  </a:schemeClr>
                </a:solidFill>
                <a:latin typeface="Algerian" panose="04020705040A02060702" pitchFamily="82" charset="0"/>
              </a:rPr>
              <a:t>Banking  system </a:t>
            </a:r>
          </a:p>
        </p:txBody>
      </p:sp>
      <p:sp>
        <p:nvSpPr>
          <p:cNvPr id="3" name="Content Placeholder 2">
            <a:extLst>
              <a:ext uri="{FF2B5EF4-FFF2-40B4-BE49-F238E27FC236}">
                <a16:creationId xmlns:a16="http://schemas.microsoft.com/office/drawing/2014/main" id="{375706A9-33E5-44ED-9DDD-84B712C7A0EC}"/>
              </a:ext>
            </a:extLst>
          </p:cNvPr>
          <p:cNvSpPr>
            <a:spLocks noGrp="1"/>
          </p:cNvSpPr>
          <p:nvPr>
            <p:ph idx="1"/>
          </p:nvPr>
        </p:nvSpPr>
        <p:spPr>
          <a:xfrm>
            <a:off x="913794" y="2397967"/>
            <a:ext cx="10353762" cy="3984171"/>
          </a:xfrm>
        </p:spPr>
        <p:txBody>
          <a:bodyPr>
            <a:normAutofit/>
          </a:bodyPr>
          <a:lstStyle/>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Banking is defined as the business activity of accepting and safeguarding money owned by other individuals and entities, and then lending out this money in order to conduct economic activities such as making profit or simply covering operating expenses.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A </a:t>
            </a:r>
            <a:r>
              <a:rPr lang="en-US" b="1" dirty="0">
                <a:effectLst/>
                <a:latin typeface="Times New Roman" panose="02020603050405020304" pitchFamily="18" charset="0"/>
                <a:cs typeface="Times New Roman" panose="02020603050405020304" pitchFamily="18" charset="0"/>
              </a:rPr>
              <a:t>banking system</a:t>
            </a:r>
            <a:r>
              <a:rPr lang="en-US" dirty="0">
                <a:effectLst/>
                <a:latin typeface="Times New Roman" panose="02020603050405020304" pitchFamily="18" charset="0"/>
                <a:cs typeface="Times New Roman" panose="02020603050405020304" pitchFamily="18" charset="0"/>
              </a:rPr>
              <a:t> is a group or network of institutions that provide financial services for us. These institutions are responsible for operating a payment </a:t>
            </a:r>
            <a:r>
              <a:rPr lang="en-US" b="1" dirty="0">
                <a:effectLst/>
                <a:latin typeface="Times New Roman" panose="02020603050405020304" pitchFamily="18" charset="0"/>
                <a:cs typeface="Times New Roman" panose="02020603050405020304" pitchFamily="18" charset="0"/>
              </a:rPr>
              <a:t>system</a:t>
            </a:r>
            <a:r>
              <a:rPr lang="en-US" dirty="0">
                <a:effectLst/>
                <a:latin typeface="Times New Roman" panose="02020603050405020304" pitchFamily="18" charset="0"/>
                <a:cs typeface="Times New Roman" panose="02020603050405020304" pitchFamily="18" charset="0"/>
              </a:rPr>
              <a:t>, providing loans, taking deposits, and helping with investments.</a:t>
            </a: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From this project you can easily create an account ,initial amount , deposit and withdrawal. You can also find the current balance in the bank.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04CA15-37C6-4D71-BAEF-44E7419DB081}"/>
              </a:ext>
            </a:extLst>
          </p:cNvPr>
          <p:cNvSpPr>
            <a:spLocks noGrp="1"/>
          </p:cNvSpPr>
          <p:nvPr>
            <p:ph type="title"/>
          </p:nvPr>
        </p:nvSpPr>
        <p:spPr/>
        <p:txBody>
          <a:bodyPr/>
          <a:lstStyle/>
          <a:p>
            <a:pPr algn="l"/>
            <a:r>
              <a:rPr lang="en-US" dirty="0">
                <a:solidFill>
                  <a:schemeClr val="tx2">
                    <a:lumMod val="75000"/>
                  </a:schemeClr>
                </a:solidFill>
              </a:rPr>
              <a:t>Procedure</a:t>
            </a:r>
            <a:endParaRPr lang="en-IN" dirty="0">
              <a:solidFill>
                <a:schemeClr val="tx2">
                  <a:lumMod val="75000"/>
                </a:schemeClr>
              </a:solidFill>
            </a:endParaRPr>
          </a:p>
        </p:txBody>
      </p:sp>
      <p:sp>
        <p:nvSpPr>
          <p:cNvPr id="4" name="Content Placeholder 3">
            <a:extLst>
              <a:ext uri="{FF2B5EF4-FFF2-40B4-BE49-F238E27FC236}">
                <a16:creationId xmlns:a16="http://schemas.microsoft.com/office/drawing/2014/main" id="{4F29DE72-0CD2-4AC4-B190-F3144B8F01E0}"/>
              </a:ext>
            </a:extLst>
          </p:cNvPr>
          <p:cNvSpPr>
            <a:spLocks noGrp="1"/>
          </p:cNvSpPr>
          <p:nvPr>
            <p:ph idx="1"/>
          </p:nvPr>
        </p:nvSpPr>
        <p:spPr>
          <a:xfrm>
            <a:off x="913795" y="1623527"/>
            <a:ext cx="10353762" cy="5001208"/>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First of all the dialog box will be created with the title ” bank account tester” on the java applet screen.</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Next the two radio buttons are created with the naming of create account and test account  that will appear on first page of output and second page of output respectively.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Then four different  label will be created with the name of account number, initial balance, deposit amount, withdraw amount.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Once you entered your account number and initial balance, then click create account button. It will be keep the data till the end of the output.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After you enter the amount of deposit and amount of withdrawal, the current balance will changed by adding the deposited amount and then reducing the withdrawal amount .</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18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801D62-5A58-4CF2-A821-18414C2F8BA6}"/>
              </a:ext>
            </a:extLst>
          </p:cNvPr>
          <p:cNvSpPr>
            <a:spLocks noGrp="1"/>
          </p:cNvSpPr>
          <p:nvPr>
            <p:ph type="title"/>
          </p:nvPr>
        </p:nvSpPr>
        <p:spPr>
          <a:xfrm>
            <a:off x="913795" y="609601"/>
            <a:ext cx="10353761" cy="457200"/>
          </a:xfrm>
        </p:spPr>
        <p:txBody>
          <a:bodyPr>
            <a:normAutofit fontScale="90000"/>
          </a:bodyPr>
          <a:lstStyle/>
          <a:p>
            <a:pPr algn="l"/>
            <a:r>
              <a:rPr lang="en-US" dirty="0">
                <a:solidFill>
                  <a:schemeClr val="tx2">
                    <a:lumMod val="75000"/>
                  </a:schemeClr>
                </a:solidFill>
              </a:rPr>
              <a:t>STEPS TO FOLLOW</a:t>
            </a:r>
            <a:endParaRPr lang="en-IN" dirty="0">
              <a:solidFill>
                <a:schemeClr val="tx2">
                  <a:lumMod val="75000"/>
                </a:schemeClr>
              </a:solidFill>
            </a:endParaRPr>
          </a:p>
        </p:txBody>
      </p:sp>
      <p:sp>
        <p:nvSpPr>
          <p:cNvPr id="5" name="Content Placeholder 4">
            <a:extLst>
              <a:ext uri="{FF2B5EF4-FFF2-40B4-BE49-F238E27FC236}">
                <a16:creationId xmlns:a16="http://schemas.microsoft.com/office/drawing/2014/main" id="{CF836423-7CE6-4107-A043-6B5808EC4708}"/>
              </a:ext>
            </a:extLst>
          </p:cNvPr>
          <p:cNvSpPr>
            <a:spLocks noGrp="1"/>
          </p:cNvSpPr>
          <p:nvPr>
            <p:ph idx="1"/>
          </p:nvPr>
        </p:nvSpPr>
        <p:spPr>
          <a:xfrm>
            <a:off x="913795" y="718457"/>
            <a:ext cx="10353762" cy="5766319"/>
          </a:xfrm>
        </p:spPr>
        <p:txBody>
          <a:bodyPr>
            <a:normAutofit/>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First step is to enter your account number in the account number field, It will store the data as account in the further page.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Next. enter the amount that you have initially in the bank, then it will rename as current balance in the next page. Then click the create account radio button, it will store the above given data and also create your own account.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Now, the new page will appear with two fields called deposit amount and withdraw amount.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Enter your amount of  deposit  and also the amount of withdraw in the respective fields and labels.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Then click ‘test account’ radio button, after that you can see the below message “transaction successful” at the same time your current balance also changed respectively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NOTE: Only enter integer value for all the input.</a:t>
            </a:r>
          </a:p>
        </p:txBody>
      </p:sp>
    </p:spTree>
    <p:extLst>
      <p:ext uri="{BB962C8B-B14F-4D97-AF65-F5344CB8AC3E}">
        <p14:creationId xmlns:p14="http://schemas.microsoft.com/office/powerpoint/2010/main" val="344795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7AC5-E6F9-4755-9D22-FDA2AF354875}"/>
              </a:ext>
            </a:extLst>
          </p:cNvPr>
          <p:cNvSpPr>
            <a:spLocks noGrp="1"/>
          </p:cNvSpPr>
          <p:nvPr>
            <p:ph type="title"/>
          </p:nvPr>
        </p:nvSpPr>
        <p:spPr>
          <a:xfrm>
            <a:off x="289249" y="609600"/>
            <a:ext cx="9433249" cy="1326321"/>
          </a:xfrm>
        </p:spPr>
        <p:txBody>
          <a:bodyPr/>
          <a:lstStyle/>
          <a:p>
            <a:pPr algn="l"/>
            <a:r>
              <a:rPr lang="en-US" dirty="0">
                <a:solidFill>
                  <a:schemeClr val="tx2">
                    <a:lumMod val="75000"/>
                  </a:schemeClr>
                </a:solidFill>
              </a:rPr>
              <a:t>WELCOME MODULE</a:t>
            </a:r>
            <a:endParaRPr lang="en-IN" dirty="0">
              <a:solidFill>
                <a:schemeClr val="tx2">
                  <a:lumMod val="75000"/>
                </a:schemeClr>
              </a:solidFill>
            </a:endParaRPr>
          </a:p>
        </p:txBody>
      </p:sp>
      <p:sp>
        <p:nvSpPr>
          <p:cNvPr id="6" name="TextBox 5">
            <a:extLst>
              <a:ext uri="{FF2B5EF4-FFF2-40B4-BE49-F238E27FC236}">
                <a16:creationId xmlns:a16="http://schemas.microsoft.com/office/drawing/2014/main" id="{655C07FB-27DE-452B-BED0-CE6743BCA9D7}"/>
              </a:ext>
            </a:extLst>
          </p:cNvPr>
          <p:cNvSpPr txBox="1"/>
          <p:nvPr/>
        </p:nvSpPr>
        <p:spPr>
          <a:xfrm>
            <a:off x="1211424" y="4958082"/>
            <a:ext cx="9769151"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is our welcome page. Here there is a enter button on the applet screen, which will show our bank account while clicking this enter button. If  Cancel button is clicked, then the applet screen will close and the program will end.</a:t>
            </a:r>
          </a:p>
          <a:p>
            <a:r>
              <a:rPr lang="en-US" sz="2000" dirty="0">
                <a:latin typeface="Times New Roman" panose="02020603050405020304" pitchFamily="18" charset="0"/>
                <a:cs typeface="Times New Roman" panose="02020603050405020304" pitchFamily="18" charset="0"/>
              </a:rPr>
              <a:t>So , This is our first page of output of our bank account tester.</a:t>
            </a: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6EC30DAF-4831-47A9-87F2-ECC45EE6A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171" y="1623527"/>
            <a:ext cx="6570133" cy="3069771"/>
          </a:xfrm>
        </p:spPr>
      </p:pic>
    </p:spTree>
    <p:extLst>
      <p:ext uri="{BB962C8B-B14F-4D97-AF65-F5344CB8AC3E}">
        <p14:creationId xmlns:p14="http://schemas.microsoft.com/office/powerpoint/2010/main" val="394710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15AFFF-5FD9-4303-AF2E-6BD237C8FB73}"/>
              </a:ext>
            </a:extLst>
          </p:cNvPr>
          <p:cNvSpPr>
            <a:spLocks noGrp="1"/>
          </p:cNvSpPr>
          <p:nvPr>
            <p:ph type="title"/>
          </p:nvPr>
        </p:nvSpPr>
        <p:spPr>
          <a:xfrm>
            <a:off x="874681" y="834086"/>
            <a:ext cx="9957447" cy="1890031"/>
          </a:xfrm>
        </p:spPr>
        <p:txBody>
          <a:bodyPr>
            <a:normAutofit/>
          </a:bodyPr>
          <a:lstStyle/>
          <a:p>
            <a:pPr algn="l"/>
            <a:r>
              <a:rPr lang="en-US" dirty="0">
                <a:solidFill>
                  <a:schemeClr val="tx2">
                    <a:lumMod val="75000"/>
                  </a:schemeClr>
                </a:solidFill>
              </a:rPr>
              <a:t>CREATING</a:t>
            </a:r>
            <a:br>
              <a:rPr lang="en-US" dirty="0">
                <a:solidFill>
                  <a:schemeClr val="tx2">
                    <a:lumMod val="75000"/>
                  </a:schemeClr>
                </a:solidFill>
              </a:rPr>
            </a:br>
            <a:r>
              <a:rPr lang="en-US" dirty="0">
                <a:solidFill>
                  <a:schemeClr val="tx2">
                    <a:lumMod val="75000"/>
                  </a:schemeClr>
                </a:solidFill>
              </a:rPr>
              <a:t> ACCOUNT </a:t>
            </a:r>
            <a:br>
              <a:rPr lang="en-US" dirty="0">
                <a:solidFill>
                  <a:schemeClr val="tx2">
                    <a:lumMod val="75000"/>
                  </a:schemeClr>
                </a:solidFill>
              </a:rPr>
            </a:br>
            <a:r>
              <a:rPr lang="en-US" dirty="0">
                <a:solidFill>
                  <a:schemeClr val="tx2">
                    <a:lumMod val="75000"/>
                  </a:schemeClr>
                </a:solidFill>
              </a:rPr>
              <a:t>MODULE</a:t>
            </a:r>
            <a:endParaRPr lang="en-IN" dirty="0">
              <a:solidFill>
                <a:schemeClr val="tx2">
                  <a:lumMod val="75000"/>
                </a:schemeClr>
              </a:solidFill>
            </a:endParaRPr>
          </a:p>
        </p:txBody>
      </p:sp>
      <p:sp>
        <p:nvSpPr>
          <p:cNvPr id="5" name="Text Placeholder 4">
            <a:extLst>
              <a:ext uri="{FF2B5EF4-FFF2-40B4-BE49-F238E27FC236}">
                <a16:creationId xmlns:a16="http://schemas.microsoft.com/office/drawing/2014/main" id="{765A5C72-EBAB-45AA-AD8D-0BF6521F722B}"/>
              </a:ext>
            </a:extLst>
          </p:cNvPr>
          <p:cNvSpPr>
            <a:spLocks noGrp="1"/>
          </p:cNvSpPr>
          <p:nvPr>
            <p:ph type="body" idx="1"/>
          </p:nvPr>
        </p:nvSpPr>
        <p:spPr>
          <a:xfrm>
            <a:off x="1163930" y="3219061"/>
            <a:ext cx="9733512" cy="3349690"/>
          </a:xfrm>
        </p:spPr>
        <p:txBody>
          <a:bodyPr>
            <a:normAutofit/>
          </a:bodyPr>
          <a:lstStyle/>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will be the first dialog box appeared on java applet screen . The title of this dialog box is Bank Account Tester  and the field will be appeared.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first field is Account Number, In that field enter your appropriate account number.</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Next field is Initial Balance, In that enter the amount that Initially in balance in the bank.</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that click create account then your account will be created.</a:t>
            </a: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E199CE-0E1A-4730-BD8C-A0021D4A3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163" y="522514"/>
            <a:ext cx="7427168" cy="2696547"/>
          </a:xfrm>
          <a:prstGeom prst="rect">
            <a:avLst/>
          </a:prstGeom>
        </p:spPr>
      </p:pic>
    </p:spTree>
    <p:extLst>
      <p:ext uri="{BB962C8B-B14F-4D97-AF65-F5344CB8AC3E}">
        <p14:creationId xmlns:p14="http://schemas.microsoft.com/office/powerpoint/2010/main" val="28253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CD373-74EE-4D47-94D2-890A91DCD657}"/>
              </a:ext>
            </a:extLst>
          </p:cNvPr>
          <p:cNvSpPr>
            <a:spLocks noGrp="1"/>
          </p:cNvSpPr>
          <p:nvPr>
            <p:ph type="title"/>
          </p:nvPr>
        </p:nvSpPr>
        <p:spPr/>
        <p:txBody>
          <a:bodyPr/>
          <a:lstStyle/>
          <a:p>
            <a:pPr algn="l"/>
            <a:r>
              <a:rPr lang="en-US" dirty="0">
                <a:solidFill>
                  <a:schemeClr val="tx2">
                    <a:lumMod val="75000"/>
                  </a:schemeClr>
                </a:solidFill>
              </a:rPr>
              <a:t>ACCOUNT CREATED MODULE</a:t>
            </a:r>
            <a:endParaRPr lang="en-IN" dirty="0">
              <a:solidFill>
                <a:schemeClr val="tx2">
                  <a:lumMod val="75000"/>
                </a:schemeClr>
              </a:solidFill>
            </a:endParaRPr>
          </a:p>
        </p:txBody>
      </p:sp>
      <p:sp>
        <p:nvSpPr>
          <p:cNvPr id="10" name="TextBox 9">
            <a:extLst>
              <a:ext uri="{FF2B5EF4-FFF2-40B4-BE49-F238E27FC236}">
                <a16:creationId xmlns:a16="http://schemas.microsoft.com/office/drawing/2014/main" id="{F087AFF0-4251-41CC-BB42-39B408303E7A}"/>
              </a:ext>
            </a:extLst>
          </p:cNvPr>
          <p:cNvSpPr txBox="1"/>
          <p:nvPr/>
        </p:nvSpPr>
        <p:spPr>
          <a:xfrm>
            <a:off x="1244082" y="5234060"/>
            <a:ext cx="970383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you create your account created this page will appear on the screen.</a:t>
            </a:r>
          </a:p>
          <a:p>
            <a:r>
              <a:rPr lang="en-US" sz="2000" dirty="0">
                <a:latin typeface="Times New Roman" panose="02020603050405020304" pitchFamily="18" charset="0"/>
                <a:cs typeface="Times New Roman" panose="02020603050405020304" pitchFamily="18" charset="0"/>
              </a:rPr>
              <a:t>Click the view button to see the current balance of your account, account number and transactions. If you want to quit it , click the cancel button then your project will closed.  </a:t>
            </a:r>
            <a:endParaRPr lang="en-IN"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94F1C0D-889D-48A3-8FBE-1441A5CAD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171" y="1935922"/>
            <a:ext cx="7093609" cy="3167924"/>
          </a:xfrm>
        </p:spPr>
      </p:pic>
    </p:spTree>
    <p:extLst>
      <p:ext uri="{BB962C8B-B14F-4D97-AF65-F5344CB8AC3E}">
        <p14:creationId xmlns:p14="http://schemas.microsoft.com/office/powerpoint/2010/main" val="210087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26B6-149F-43A3-8FA4-E1E82AA91BEA}"/>
              </a:ext>
            </a:extLst>
          </p:cNvPr>
          <p:cNvSpPr>
            <a:spLocks noGrp="1"/>
          </p:cNvSpPr>
          <p:nvPr>
            <p:ph type="title"/>
          </p:nvPr>
        </p:nvSpPr>
        <p:spPr>
          <a:xfrm>
            <a:off x="475861" y="609600"/>
            <a:ext cx="10791695" cy="2114939"/>
          </a:xfrm>
        </p:spPr>
        <p:txBody>
          <a:bodyPr>
            <a:normAutofit/>
          </a:bodyPr>
          <a:lstStyle/>
          <a:p>
            <a:pPr algn="l"/>
            <a:r>
              <a:rPr lang="en-US" dirty="0">
                <a:solidFill>
                  <a:schemeClr val="tx2">
                    <a:lumMod val="75000"/>
                  </a:schemeClr>
                </a:solidFill>
              </a:rPr>
              <a:t>TRANSACTION</a:t>
            </a:r>
            <a:br>
              <a:rPr lang="en-US" dirty="0">
                <a:solidFill>
                  <a:schemeClr val="tx2">
                    <a:lumMod val="75000"/>
                  </a:schemeClr>
                </a:solidFill>
              </a:rPr>
            </a:br>
            <a:r>
              <a:rPr lang="en-US" dirty="0">
                <a:solidFill>
                  <a:schemeClr val="tx2">
                    <a:lumMod val="75000"/>
                  </a:schemeClr>
                </a:solidFill>
              </a:rPr>
              <a:t>MODULE</a:t>
            </a:r>
            <a:endParaRPr lang="en-IN" dirty="0"/>
          </a:p>
        </p:txBody>
      </p:sp>
      <p:sp>
        <p:nvSpPr>
          <p:cNvPr id="3" name="Text Placeholder 2">
            <a:extLst>
              <a:ext uri="{FF2B5EF4-FFF2-40B4-BE49-F238E27FC236}">
                <a16:creationId xmlns:a16="http://schemas.microsoft.com/office/drawing/2014/main" id="{1789C05C-DC66-459F-9AA4-0E49856849EA}"/>
              </a:ext>
            </a:extLst>
          </p:cNvPr>
          <p:cNvSpPr>
            <a:spLocks noGrp="1"/>
          </p:cNvSpPr>
          <p:nvPr>
            <p:ph idx="1"/>
          </p:nvPr>
        </p:nvSpPr>
        <p:spPr>
          <a:xfrm>
            <a:off x="848480" y="2155370"/>
            <a:ext cx="10353762" cy="3159967"/>
          </a:xfrm>
        </p:spPr>
        <p:txBody>
          <a:bodyPr>
            <a:noAutofit/>
          </a:bodyPr>
          <a:lstStyle/>
          <a:p>
            <a:pPr algn="l"/>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This will be the dialog box of the java applet screen. </a:t>
            </a:r>
            <a:r>
              <a:rPr lang="en-US" dirty="0">
                <a:latin typeface="Times New Roman" panose="02020603050405020304" pitchFamily="18" charset="0"/>
                <a:cs typeface="Times New Roman" panose="02020603050405020304" pitchFamily="18" charset="0"/>
              </a:rPr>
              <a:t>Here you can enter the amount you want to deposit in the bank.</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After that, You can enter the amount you want to withdraw from the bank .</a:t>
            </a:r>
          </a:p>
          <a:p>
            <a:pPr algn="l"/>
            <a:r>
              <a:rPr lang="en-US" dirty="0">
                <a:latin typeface="Times New Roman" panose="02020603050405020304" pitchFamily="18" charset="0"/>
                <a:cs typeface="Times New Roman" panose="02020603050405020304" pitchFamily="18" charset="0"/>
              </a:rPr>
              <a:t>After entering both click the Test Account button. Then your current balance will be changed based upon your input.</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10F012B-B2E1-41A9-8AC7-B7AD39499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823" y="363894"/>
            <a:ext cx="7794549" cy="3769567"/>
          </a:xfrm>
          <a:prstGeom prst="rect">
            <a:avLst/>
          </a:prstGeom>
        </p:spPr>
      </p:pic>
    </p:spTree>
    <p:extLst>
      <p:ext uri="{BB962C8B-B14F-4D97-AF65-F5344CB8AC3E}">
        <p14:creationId xmlns:p14="http://schemas.microsoft.com/office/powerpoint/2010/main" val="2176770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491</TotalTime>
  <Words>786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Bookman Old Style</vt:lpstr>
      <vt:lpstr>Castellar</vt:lpstr>
      <vt:lpstr>Rockwell</vt:lpstr>
      <vt:lpstr>Times New Roman</vt:lpstr>
      <vt:lpstr>Wingdings</vt:lpstr>
      <vt:lpstr>Damask</vt:lpstr>
      <vt:lpstr>MINI Project                -Team g4</vt:lpstr>
      <vt:lpstr>Topic : banking system</vt:lpstr>
      <vt:lpstr>Banking  system </vt:lpstr>
      <vt:lpstr>Procedure</vt:lpstr>
      <vt:lpstr>STEPS TO FOLLOW</vt:lpstr>
      <vt:lpstr>WELCOME MODULE</vt:lpstr>
      <vt:lpstr>CREATING  ACCOUNT  MODULE</vt:lpstr>
      <vt:lpstr>ACCOUNT CREATED MODULE</vt:lpstr>
      <vt:lpstr>TRANSACTION MODULE</vt:lpstr>
      <vt:lpstr>Transaction  successful  module</vt:lpstr>
      <vt:lpstr>Transaction insufficient module</vt:lpstr>
      <vt:lpstr>THE END SCREEN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Jayashree Jayu</dc:creator>
  <cp:lastModifiedBy>Jayashree Jayu</cp:lastModifiedBy>
  <cp:revision>42</cp:revision>
  <dcterms:created xsi:type="dcterms:W3CDTF">2020-10-30T13:27:07Z</dcterms:created>
  <dcterms:modified xsi:type="dcterms:W3CDTF">2020-11-05T13:15:29Z</dcterms:modified>
</cp:coreProperties>
</file>