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75" r:id="rId3"/>
    <p:sldId id="274" r:id="rId4"/>
    <p:sldId id="273" r:id="rId5"/>
    <p:sldId id="260" r:id="rId6"/>
    <p:sldId id="261" r:id="rId7"/>
    <p:sldId id="276" r:id="rId8"/>
  </p:sldIdLst>
  <p:sldSz cx="9144000" cy="5143500" type="screen16x9"/>
  <p:notesSz cx="6858000" cy="9144000"/>
  <p:embeddedFontLst>
    <p:embeddedFont>
      <p:font typeface="EB Garamond" pitchFamily="2" charset="0"/>
      <p:regular r:id="rId10"/>
      <p:bold r:id="rId11"/>
      <p:italic r:id="rId12"/>
      <p:boldItalic r:id="rId13"/>
    </p:embeddedFont>
    <p:embeddedFont>
      <p:font typeface="SimSun" panose="02010600030101010101" pitchFamily="2" charset="-122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font" Target="fonts/font1.fntdata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font" Target="fonts/font5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2139dc51b5f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2139dc51b5f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7" name="Google Shape;1877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2788444"/>
            <a:ext cx="8207375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3705225"/>
            <a:ext cx="8212138" cy="735806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0AF32D-10BE-4790-B7AC-2A24A0EA446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940560" y="189992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      TASK  - 2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134235" y="3264535"/>
            <a:ext cx="4095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FRONTEND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" y="111125"/>
            <a:ext cx="8605520" cy="436880"/>
          </a:xfrm>
        </p:spPr>
        <p:txBody>
          <a:bodyPr/>
          <a:lstStyle/>
          <a:p>
            <a:r>
              <a:rPr lang="en-US"/>
              <a:t>BLOG WEBSITE </a:t>
            </a:r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722189917"/>
              </p:ext>
            </p:extLst>
          </p:nvPr>
        </p:nvGraphicFramePr>
        <p:xfrm>
          <a:off x="1092835" y="2209165"/>
          <a:ext cx="6550025" cy="187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LMS USER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     NAME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   BATCH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2129a4114</a:t>
                      </a: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J.JAY</a:t>
                      </a: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ASHRI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    A41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2129a41141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J.JAY</a:t>
                      </a: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AMALINI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    A41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2129a41140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K.IYYAPPAN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     A41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2129a41139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A.GOKUL RAJ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  A41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972185" y="761365"/>
            <a:ext cx="8251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Food blog is a feature of food journalism interlinking a gourmet interest in food,blog writing </a:t>
            </a:r>
          </a:p>
          <a:p>
            <a:r>
              <a:rPr lang="en-US"/>
              <a:t>and food photography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65" y="132715"/>
            <a:ext cx="8229600" cy="436960"/>
          </a:xfrm>
        </p:spPr>
        <p:txBody>
          <a:bodyPr/>
          <a:lstStyle/>
          <a:p>
            <a:r>
              <a:rPr lang="en-US" sz="2800"/>
              <a:t>STEP WISE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79195" y="1019175"/>
            <a:ext cx="470281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Create the structure with HTML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Style with CSS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Design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Review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Develop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Test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Launch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42875"/>
            <a:ext cx="8572500" cy="43688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87375" y="847725"/>
            <a:ext cx="72021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Front - end development is the process of building components </a:t>
            </a:r>
          </a:p>
          <a:p>
            <a:r>
              <a:rPr lang="en-US" sz="1800"/>
              <a:t>that interact with users. </a:t>
            </a:r>
          </a:p>
          <a:p>
            <a:r>
              <a:rPr lang="en-US" sz="1800"/>
              <a:t>    Frond - end develops websites and applications using webtechnologies like </a:t>
            </a:r>
          </a:p>
          <a:p>
            <a:r>
              <a:rPr lang="en-US" sz="1800"/>
              <a:t>HTML,CSS,JAVASCRIPT and DOM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2139dc51b5f_0_1833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6" name="Google Shape;1866;g2139dc51b5f_0_1833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Setup Project for Calculator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7" name="Google Shape;1867;g2139dc51b5f_0_1833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main component with the outer structure of calculator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8" name="Google Shape;1868;g2139dc51b5f_0_1833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button component with on click handler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9" name="Google Shape;1869;g2139dc51b5f_0_1833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` evaluateExpresion` function to evaluate value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0" name="Google Shape;1870;g2139dc51b5f_0_1833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Setup basic structure of text-editor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1" name="Google Shape;1871;g2139dc51b5f_0_1833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main component with all feature buttons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2" name="Google Shape;1872;g2139dc51b5f_0_1833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json object to store data for text editor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3" name="Google Shape;1873;g2139dc51b5f_0_1833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Push both code to github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4" name="Google Shape;1874;g2139dc51b5f_0_1833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1890"/>
            <a:ext cx="8229600" cy="2261870"/>
          </a:xfrm>
        </p:spPr>
        <p:txBody>
          <a:bodyPr/>
          <a:lstStyle/>
          <a:p>
            <a:r>
              <a:rPr lang="en-US" sz="8000"/>
              <a:t>     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On-screen Show (16:9)</PresentationFormat>
  <Paragraphs>80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Green Color</vt:lpstr>
      <vt:lpstr>PowerPoint Presentation</vt:lpstr>
      <vt:lpstr>BLOG WEBSITE </vt:lpstr>
      <vt:lpstr>STEP WISE DESCRIPTION</vt:lpstr>
      <vt:lpstr>SUMMARY</vt:lpstr>
      <vt:lpstr>PowerPoint Presentation</vt:lpstr>
      <vt:lpstr>PowerPoint Presentation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916380444835</cp:lastModifiedBy>
  <cp:revision>3</cp:revision>
  <dcterms:created xsi:type="dcterms:W3CDTF">2023-03-17T19:13:59Z</dcterms:created>
  <dcterms:modified xsi:type="dcterms:W3CDTF">2023-03-18T04:33:22Z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8D40CC5096C9473CAA134E69A8BBD2BF</vt:lpwstr>
  </property>
  <property fmtid="{D5CDD505-2E9C-101B-9397-08002B2CF9AE}" pid="3" name="KSOProductBuildVer">
    <vt:lpwstr>1033-11.2.0.11341</vt:lpwstr>
  </property>
</Properties>
</file>