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158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51675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66059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055140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684270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845767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43234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43185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40279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31513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174175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6067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374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910333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0936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06665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80229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55331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6353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182319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2548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9088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20027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60114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59108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88406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26995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Jayashri.P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:122202993</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Corporatesecretaryship)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kumaraswamy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6869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66749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103353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920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9225726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9168079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743205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889892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609729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069833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936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35961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86787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58241"/>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93711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2024-09-09T01:26:24Z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