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bster"/>
      <p:regular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Lemonada"/>
      <p:regular r:id="rId26"/>
      <p:bold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monada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Lemonad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bster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7fde16a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7fde16a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7fde16ac2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7fde16ac2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7fde16ac2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7fde16ac2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7fde16ac2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7fde16ac2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7fde16ac2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7fde16ac2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7fde16ac2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7fde16ac2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7fde16ac2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7fde16ac2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7fde16ac2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7fde16ac2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80e8d61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80e8d61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7fde16a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7fde16a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824375" y="2793425"/>
            <a:ext cx="59898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6D9EEB"/>
                </a:solidFill>
                <a:latin typeface="Lemonada"/>
                <a:ea typeface="Lemonada"/>
                <a:cs typeface="Lemonada"/>
                <a:sym typeface="Lemonada"/>
              </a:rPr>
              <a:t>BUG SQUASHERS</a:t>
            </a:r>
            <a:endParaRPr b="1" sz="4800">
              <a:solidFill>
                <a:srgbClr val="6D9EEB"/>
              </a:solidFill>
              <a:latin typeface="Lemonada"/>
              <a:ea typeface="Lemonada"/>
              <a:cs typeface="Lemonada"/>
              <a:sym typeface="Lemonad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85975" y="3868625"/>
            <a:ext cx="46881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 </a:t>
            </a: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JAYASREE (1818128)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RAJASREE (1818146)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235125" y="196725"/>
            <a:ext cx="5989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2"/>
                </a:solidFill>
                <a:latin typeface="Algerian"/>
                <a:ea typeface="Algerian"/>
                <a:cs typeface="Algerian"/>
                <a:sym typeface="Algerian"/>
              </a:rPr>
              <a:t>Client  Server program  using UDP  sockets:</a:t>
            </a:r>
            <a:endParaRPr b="1" i="1" sz="4800">
              <a:solidFill>
                <a:schemeClr val="l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2386050" y="0"/>
            <a:ext cx="5132700" cy="5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  SERVER SIDE OUTPUT: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Result:</a:t>
            </a:r>
            <a:endParaRPr sz="48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79600" y="1739975"/>
            <a:ext cx="807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0E0E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Thus the </a:t>
            </a:r>
            <a:r>
              <a:rPr b="1" lang="en" sz="3000">
                <a:solidFill>
                  <a:srgbClr val="D0E0E3"/>
                </a:solidFill>
                <a:latin typeface="Merriweather"/>
                <a:ea typeface="Merriweather"/>
                <a:cs typeface="Merriweather"/>
                <a:sym typeface="Merriweather"/>
              </a:rPr>
              <a:t>python </a:t>
            </a:r>
            <a:r>
              <a:rPr b="1" lang="en" sz="3000">
                <a:solidFill>
                  <a:srgbClr val="D0E0E3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b="1" lang="en" sz="3000">
                <a:solidFill>
                  <a:srgbClr val="D0E0E3"/>
                </a:solidFill>
                <a:latin typeface="Merriweather"/>
                <a:ea typeface="Merriweather"/>
                <a:cs typeface="Merriweather"/>
                <a:sym typeface="Merriweather"/>
              </a:rPr>
              <a:t>rogram to implement Client Server communication using UDP sockets </a:t>
            </a:r>
            <a:r>
              <a:rPr b="1" lang="en" sz="3000">
                <a:solidFill>
                  <a:srgbClr val="D0E0E3"/>
                </a:solidFill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b="1" lang="en" sz="3000">
                <a:solidFill>
                  <a:srgbClr val="D0E0E3"/>
                </a:solidFill>
                <a:latin typeface="Merriweather"/>
                <a:ea typeface="Merriweather"/>
                <a:cs typeface="Merriweather"/>
                <a:sym typeface="Merriweather"/>
              </a:rPr>
              <a:t>as executed successfully.</a:t>
            </a:r>
            <a:endParaRPr b="1" sz="3000">
              <a:solidFill>
                <a:srgbClr val="D0E0E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Aim:</a:t>
            </a:r>
            <a:endParaRPr sz="48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05925" y="1600950"/>
            <a:ext cx="80229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0E0E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To write a python program to implement Client Server communication using UDP sockets.</a:t>
            </a:r>
            <a:endParaRPr b="1" sz="3000">
              <a:solidFill>
                <a:srgbClr val="D0E0E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560200" y="2348275"/>
            <a:ext cx="4587000" cy="10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i="1" sz="48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461600" y="1132000"/>
            <a:ext cx="6057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SERVER</a:t>
            </a:r>
            <a:r>
              <a:rPr lang="en" sz="4800" u="sng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 SIDE:</a:t>
            </a:r>
            <a:endParaRPr sz="4800" u="sng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925"/>
            <a:ext cx="4619875" cy="5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175" y="-28925"/>
            <a:ext cx="4469825" cy="52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560200" y="2348275"/>
            <a:ext cx="4587000" cy="10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i="1" sz="48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61600" y="1132000"/>
            <a:ext cx="6057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CLIENT SIDE</a:t>
            </a:r>
            <a:r>
              <a:rPr lang="en" sz="4800" u="sng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:</a:t>
            </a:r>
            <a:endParaRPr sz="4800" u="sng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792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425" y="0"/>
            <a:ext cx="462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439850" y="1536275"/>
            <a:ext cx="8180400" cy="34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import socket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UDP_IP_ADDRESS ="127.0.0.1"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UDP_PORT_NO = 6789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serverSock = socket.socket(socket.AF_INET, socket.SOCK_DGRAM)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serverSock.bind((UDP_IP_ADDRESS, UDP_PORT_NO))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print("Server is waiting!")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while True: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        data, addr = serverSock.recvfrom(1024)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        print ("Message: ", data)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26350" y="84075"/>
            <a:ext cx="7399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SERVER SIDE PROGRAM:</a:t>
            </a:r>
            <a:endParaRPr sz="4800" u="sng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439850" y="1022300"/>
            <a:ext cx="8180400" cy="32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import socket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UDP_IP_ADDRESS ="192.168.43.93"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UDP_PORT_NO = 6789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Message = ("Hello,  Server!")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bytesToSend = str.encode(Message)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clientSock = socket.socket(socket.AF_INET, socket.SOCK_DGRAM)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clientSock.sendto(bytesToSend, (UDP_IP_ADDRESS, UDP_PORT_NO))</a:t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22600" y="116150"/>
            <a:ext cx="7399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CLIENT </a:t>
            </a:r>
            <a:r>
              <a:rPr lang="en" sz="4800" u="sng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 SIDE PROGRAM:</a:t>
            </a:r>
            <a:endParaRPr sz="4800" u="sng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2214950" y="0"/>
            <a:ext cx="5068800" cy="6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    CLIENT</a:t>
            </a: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 SIDE OUTPUT: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