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arlow Condensed Bold" charset="1" panose="00000806000000000000"/>
      <p:regular r:id="rId13"/>
    </p:embeddedFont>
    <p:embeddedFont>
      <p:font typeface="Open Sans" charset="1" panose="00000000000000000000"/>
      <p:regular r:id="rId14"/>
    </p:embeddedFont>
    <p:embeddedFont>
      <p:font typeface="Open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JAYDENSAMA/tennis-game-code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https://github.com/JAYDENSAMA/TENNIS-GAME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80B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429" y="486649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08159" y="8578459"/>
            <a:ext cx="997448" cy="362234"/>
            <a:chOff x="0" y="0"/>
            <a:chExt cx="1154854" cy="4193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54854" cy="419398"/>
            </a:xfrm>
            <a:custGeom>
              <a:avLst/>
              <a:gdLst/>
              <a:ahLst/>
              <a:cxnLst/>
              <a:rect r="r" b="b" t="t" l="l"/>
              <a:pathLst>
                <a:path h="419398" w="1154854">
                  <a:moveTo>
                    <a:pt x="577427" y="0"/>
                  </a:moveTo>
                  <a:lnTo>
                    <a:pt x="1154854" y="419398"/>
                  </a:lnTo>
                  <a:lnTo>
                    <a:pt x="0" y="419398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BD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80446" y="156621"/>
              <a:ext cx="793962" cy="232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910332" y="8971"/>
            <a:ext cx="1409712" cy="1391770"/>
          </a:xfrm>
          <a:custGeom>
            <a:avLst/>
            <a:gdLst/>
            <a:ahLst/>
            <a:cxnLst/>
            <a:rect r="r" b="b" t="t" l="l"/>
            <a:pathLst>
              <a:path h="1391770" w="1409712">
                <a:moveTo>
                  <a:pt x="0" y="0"/>
                </a:moveTo>
                <a:lnTo>
                  <a:pt x="1409712" y="0"/>
                </a:lnTo>
                <a:lnTo>
                  <a:pt x="1409712" y="1391770"/>
                </a:lnTo>
                <a:lnTo>
                  <a:pt x="0" y="139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62581" y="-232531"/>
            <a:ext cx="12164582" cy="226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66"/>
              </a:lnSpc>
              <a:spcBef>
                <a:spcPct val="0"/>
              </a:spcBef>
            </a:pPr>
            <a:r>
              <a:rPr lang="en-US" b="true" sz="13190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MINOR PROJECT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36408" y="1750749"/>
            <a:ext cx="3184279" cy="1933726"/>
          </a:xfrm>
          <a:custGeom>
            <a:avLst/>
            <a:gdLst/>
            <a:ahLst/>
            <a:cxnLst/>
            <a:rect r="r" b="b" t="t" l="l"/>
            <a:pathLst>
              <a:path h="1933726" w="3184279">
                <a:moveTo>
                  <a:pt x="0" y="0"/>
                </a:moveTo>
                <a:lnTo>
                  <a:pt x="3184278" y="0"/>
                </a:lnTo>
                <a:lnTo>
                  <a:pt x="3184278" y="1933726"/>
                </a:lnTo>
                <a:lnTo>
                  <a:pt x="0" y="1933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735024" y="6992683"/>
            <a:ext cx="3184279" cy="1933726"/>
          </a:xfrm>
          <a:custGeom>
            <a:avLst/>
            <a:gdLst/>
            <a:ahLst/>
            <a:cxnLst/>
            <a:rect r="r" b="b" t="t" l="l"/>
            <a:pathLst>
              <a:path h="1933726" w="3184279">
                <a:moveTo>
                  <a:pt x="3184279" y="1933725"/>
                </a:moveTo>
                <a:lnTo>
                  <a:pt x="0" y="1933725"/>
                </a:lnTo>
                <a:lnTo>
                  <a:pt x="0" y="0"/>
                </a:lnTo>
                <a:lnTo>
                  <a:pt x="3184279" y="0"/>
                </a:lnTo>
                <a:lnTo>
                  <a:pt x="3184279" y="193372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405128" y="1602732"/>
            <a:ext cx="608518" cy="904554"/>
          </a:xfrm>
          <a:custGeom>
            <a:avLst/>
            <a:gdLst/>
            <a:ahLst/>
            <a:cxnLst/>
            <a:rect r="r" b="b" t="t" l="l"/>
            <a:pathLst>
              <a:path h="904554" w="608518">
                <a:moveTo>
                  <a:pt x="0" y="0"/>
                </a:moveTo>
                <a:lnTo>
                  <a:pt x="608518" y="0"/>
                </a:lnTo>
                <a:lnTo>
                  <a:pt x="608518" y="904553"/>
                </a:lnTo>
                <a:lnTo>
                  <a:pt x="0" y="9045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4922032" y="1602732"/>
            <a:ext cx="608518" cy="904554"/>
          </a:xfrm>
          <a:custGeom>
            <a:avLst/>
            <a:gdLst/>
            <a:ahLst/>
            <a:cxnLst/>
            <a:rect r="r" b="b" t="t" l="l"/>
            <a:pathLst>
              <a:path h="904554" w="608518">
                <a:moveTo>
                  <a:pt x="0" y="0"/>
                </a:moveTo>
                <a:lnTo>
                  <a:pt x="608518" y="0"/>
                </a:lnTo>
                <a:lnTo>
                  <a:pt x="608518" y="904553"/>
                </a:lnTo>
                <a:lnTo>
                  <a:pt x="0" y="9045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14438937" y="1602732"/>
            <a:ext cx="608518" cy="904554"/>
          </a:xfrm>
          <a:custGeom>
            <a:avLst/>
            <a:gdLst/>
            <a:ahLst/>
            <a:cxnLst/>
            <a:rect r="r" b="b" t="t" l="l"/>
            <a:pathLst>
              <a:path h="904554" w="608518">
                <a:moveTo>
                  <a:pt x="0" y="0"/>
                </a:moveTo>
                <a:lnTo>
                  <a:pt x="608517" y="0"/>
                </a:lnTo>
                <a:lnTo>
                  <a:pt x="608517" y="904553"/>
                </a:lnTo>
                <a:lnTo>
                  <a:pt x="0" y="9045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851288" y="1704357"/>
            <a:ext cx="12164582" cy="181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27"/>
              </a:lnSpc>
              <a:spcBef>
                <a:spcPct val="0"/>
              </a:spcBef>
            </a:pPr>
            <a:r>
              <a:rPr lang="en-US" b="true" sz="10591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TENNIS GAME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4213890"/>
            <a:ext cx="8933579" cy="7329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682255" indent="-841128" lvl="1">
              <a:lnSpc>
                <a:spcPts val="10908"/>
              </a:lnSpc>
              <a:buFont typeface="Arial"/>
              <a:buChar char="•"/>
            </a:pPr>
            <a:r>
              <a:rPr lang="en-US" b="true" sz="7791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BY: ANKIT TIRKEY</a:t>
            </a:r>
          </a:p>
          <a:p>
            <a:pPr algn="ctr" marL="1682255" indent="-841128" lvl="1">
              <a:lnSpc>
                <a:spcPts val="10908"/>
              </a:lnSpc>
              <a:buFont typeface="Arial"/>
              <a:buChar char="•"/>
            </a:pPr>
            <a:r>
              <a:rPr lang="en-US" b="true" sz="7791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ROLL NO: 20222714</a:t>
            </a:r>
          </a:p>
          <a:p>
            <a:pPr algn="ctr" marL="1682255" indent="-841128" lvl="1">
              <a:lnSpc>
                <a:spcPts val="10908"/>
              </a:lnSpc>
              <a:buFont typeface="Arial"/>
              <a:buChar char="•"/>
            </a:pPr>
            <a:r>
              <a:rPr lang="en-US" b="true" sz="7791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GITHUB LINK: </a:t>
            </a:r>
            <a:r>
              <a:rPr lang="en-US" b="true" sz="7791" u="sng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  <a:hlinkClick r:id="rId10" tooltip="https://github.com/JAYDENSAMA/tennis-game-code"/>
              </a:rPr>
              <a:t>GITHUB REPOSITORY</a:t>
            </a:r>
          </a:p>
          <a:p>
            <a:pPr algn="ctr">
              <a:lnSpc>
                <a:spcPts val="148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80B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429" y="486649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08159" y="8578459"/>
            <a:ext cx="997448" cy="362234"/>
            <a:chOff x="0" y="0"/>
            <a:chExt cx="1154854" cy="4193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54854" cy="419398"/>
            </a:xfrm>
            <a:custGeom>
              <a:avLst/>
              <a:gdLst/>
              <a:ahLst/>
              <a:cxnLst/>
              <a:rect r="r" b="b" t="t" l="l"/>
              <a:pathLst>
                <a:path h="419398" w="1154854">
                  <a:moveTo>
                    <a:pt x="577427" y="0"/>
                  </a:moveTo>
                  <a:lnTo>
                    <a:pt x="1154854" y="419398"/>
                  </a:lnTo>
                  <a:lnTo>
                    <a:pt x="0" y="419398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BD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80446" y="156621"/>
              <a:ext cx="793962" cy="232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910332" y="8971"/>
            <a:ext cx="1409712" cy="1391770"/>
          </a:xfrm>
          <a:custGeom>
            <a:avLst/>
            <a:gdLst/>
            <a:ahLst/>
            <a:cxnLst/>
            <a:rect r="r" b="b" t="t" l="l"/>
            <a:pathLst>
              <a:path h="1391770" w="1409712">
                <a:moveTo>
                  <a:pt x="0" y="0"/>
                </a:moveTo>
                <a:lnTo>
                  <a:pt x="1409712" y="0"/>
                </a:lnTo>
                <a:lnTo>
                  <a:pt x="1409712" y="1391770"/>
                </a:lnTo>
                <a:lnTo>
                  <a:pt x="0" y="139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5567392" y="7504317"/>
            <a:ext cx="608518" cy="904554"/>
          </a:xfrm>
          <a:custGeom>
            <a:avLst/>
            <a:gdLst/>
            <a:ahLst/>
            <a:cxnLst/>
            <a:rect r="r" b="b" t="t" l="l"/>
            <a:pathLst>
              <a:path h="904554" w="608518">
                <a:moveTo>
                  <a:pt x="0" y="0"/>
                </a:moveTo>
                <a:lnTo>
                  <a:pt x="608518" y="0"/>
                </a:lnTo>
                <a:lnTo>
                  <a:pt x="608518" y="904553"/>
                </a:lnTo>
                <a:lnTo>
                  <a:pt x="0" y="9045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6162767" y="7504317"/>
            <a:ext cx="608518" cy="904554"/>
          </a:xfrm>
          <a:custGeom>
            <a:avLst/>
            <a:gdLst/>
            <a:ahLst/>
            <a:cxnLst/>
            <a:rect r="r" b="b" t="t" l="l"/>
            <a:pathLst>
              <a:path h="904554" w="608518">
                <a:moveTo>
                  <a:pt x="0" y="0"/>
                </a:moveTo>
                <a:lnTo>
                  <a:pt x="608518" y="0"/>
                </a:lnTo>
                <a:lnTo>
                  <a:pt x="608518" y="904553"/>
                </a:lnTo>
                <a:lnTo>
                  <a:pt x="0" y="9045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6615044" y="7504317"/>
            <a:ext cx="608518" cy="904554"/>
          </a:xfrm>
          <a:custGeom>
            <a:avLst/>
            <a:gdLst/>
            <a:ahLst/>
            <a:cxnLst/>
            <a:rect r="r" b="b" t="t" l="l"/>
            <a:pathLst>
              <a:path h="904554" w="608518">
                <a:moveTo>
                  <a:pt x="0" y="0"/>
                </a:moveTo>
                <a:lnTo>
                  <a:pt x="608518" y="0"/>
                </a:lnTo>
                <a:lnTo>
                  <a:pt x="608518" y="904553"/>
                </a:lnTo>
                <a:lnTo>
                  <a:pt x="0" y="9045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5536573" y="1791206"/>
            <a:ext cx="608518" cy="904554"/>
          </a:xfrm>
          <a:custGeom>
            <a:avLst/>
            <a:gdLst/>
            <a:ahLst/>
            <a:cxnLst/>
            <a:rect r="r" b="b" t="t" l="l"/>
            <a:pathLst>
              <a:path h="904554" w="608518">
                <a:moveTo>
                  <a:pt x="0" y="0"/>
                </a:moveTo>
                <a:lnTo>
                  <a:pt x="608518" y="0"/>
                </a:lnTo>
                <a:lnTo>
                  <a:pt x="608518" y="904554"/>
                </a:lnTo>
                <a:lnTo>
                  <a:pt x="0" y="904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16019669" y="1791206"/>
            <a:ext cx="608518" cy="904554"/>
          </a:xfrm>
          <a:custGeom>
            <a:avLst/>
            <a:gdLst/>
            <a:ahLst/>
            <a:cxnLst/>
            <a:rect r="r" b="b" t="t" l="l"/>
            <a:pathLst>
              <a:path h="904554" w="608518">
                <a:moveTo>
                  <a:pt x="0" y="0"/>
                </a:moveTo>
                <a:lnTo>
                  <a:pt x="608518" y="0"/>
                </a:lnTo>
                <a:lnTo>
                  <a:pt x="608518" y="904554"/>
                </a:lnTo>
                <a:lnTo>
                  <a:pt x="0" y="904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6502764" y="1791206"/>
            <a:ext cx="608518" cy="904554"/>
          </a:xfrm>
          <a:custGeom>
            <a:avLst/>
            <a:gdLst/>
            <a:ahLst/>
            <a:cxnLst/>
            <a:rect r="r" b="b" t="t" l="l"/>
            <a:pathLst>
              <a:path h="904554" w="608518">
                <a:moveTo>
                  <a:pt x="0" y="0"/>
                </a:moveTo>
                <a:lnTo>
                  <a:pt x="608518" y="0"/>
                </a:lnTo>
                <a:lnTo>
                  <a:pt x="608518" y="904554"/>
                </a:lnTo>
                <a:lnTo>
                  <a:pt x="0" y="904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9513" y="1190637"/>
            <a:ext cx="7531495" cy="187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8"/>
              </a:lnSpc>
              <a:spcBef>
                <a:spcPct val="0"/>
              </a:spcBef>
            </a:pPr>
            <a:r>
              <a:rPr lang="en-US" b="true" sz="10899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8267" y="2990249"/>
            <a:ext cx="5690529" cy="7407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34" indent="-485767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"A Unity-based tennis simulation with a player-controlled character and AI-driven bot, featuring realistic physics and animations."</a:t>
            </a:r>
          </a:p>
          <a:p>
            <a:pPr algn="l">
              <a:lnSpc>
                <a:spcPts val="237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078997" y="2952149"/>
            <a:ext cx="5099979" cy="633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9"/>
              </a:lnSpc>
            </a:pPr>
            <a:r>
              <a:rPr lang="en-US" sz="56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elements:</a:t>
            </a:r>
          </a:p>
          <a:p>
            <a:pPr algn="l" marL="1014713" indent="-507356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Player and AI interactions.</a:t>
            </a:r>
          </a:p>
          <a:p>
            <a:pPr algn="l" marL="1014713" indent="-507356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Real-time ball physics.</a:t>
            </a:r>
          </a:p>
          <a:p>
            <a:pPr algn="l" marL="1014713" indent="-507356" lvl="1">
              <a:lnSpc>
                <a:spcPts val="6579"/>
              </a:lnSpc>
              <a:spcBef>
                <a:spcPct val="0"/>
              </a:spcBef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Seamless animations.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80B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429" y="486649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08159" y="8578459"/>
            <a:ext cx="997448" cy="362234"/>
            <a:chOff x="0" y="0"/>
            <a:chExt cx="1154854" cy="4193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54854" cy="419398"/>
            </a:xfrm>
            <a:custGeom>
              <a:avLst/>
              <a:gdLst/>
              <a:ahLst/>
              <a:cxnLst/>
              <a:rect r="r" b="b" t="t" l="l"/>
              <a:pathLst>
                <a:path h="419398" w="1154854">
                  <a:moveTo>
                    <a:pt x="577427" y="0"/>
                  </a:moveTo>
                  <a:lnTo>
                    <a:pt x="1154854" y="419398"/>
                  </a:lnTo>
                  <a:lnTo>
                    <a:pt x="0" y="419398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BD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80446" y="156621"/>
              <a:ext cx="793962" cy="232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910332" y="8971"/>
            <a:ext cx="1409712" cy="1391770"/>
          </a:xfrm>
          <a:custGeom>
            <a:avLst/>
            <a:gdLst/>
            <a:ahLst/>
            <a:cxnLst/>
            <a:rect r="r" b="b" t="t" l="l"/>
            <a:pathLst>
              <a:path h="1391770" w="1409712">
                <a:moveTo>
                  <a:pt x="0" y="0"/>
                </a:moveTo>
                <a:lnTo>
                  <a:pt x="1409712" y="0"/>
                </a:lnTo>
                <a:lnTo>
                  <a:pt x="1409712" y="1391770"/>
                </a:lnTo>
                <a:lnTo>
                  <a:pt x="0" y="139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119493" y="4104228"/>
            <a:ext cx="5391228" cy="2992943"/>
            <a:chOff x="0" y="0"/>
            <a:chExt cx="5083919" cy="28223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83919" cy="2822341"/>
            </a:xfrm>
            <a:custGeom>
              <a:avLst/>
              <a:gdLst/>
              <a:ahLst/>
              <a:cxnLst/>
              <a:rect r="r" b="b" t="t" l="l"/>
              <a:pathLst>
                <a:path h="2822341" w="5083919">
                  <a:moveTo>
                    <a:pt x="0" y="2822341"/>
                  </a:moveTo>
                  <a:lnTo>
                    <a:pt x="590775" y="0"/>
                  </a:lnTo>
                  <a:lnTo>
                    <a:pt x="5083919" y="0"/>
                  </a:lnTo>
                  <a:lnTo>
                    <a:pt x="4493144" y="2822341"/>
                  </a:lnTo>
                  <a:close/>
                </a:path>
              </a:pathLst>
            </a:custGeom>
            <a:solidFill>
              <a:srgbClr val="BDFF00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612724" y="1703162"/>
            <a:ext cx="12698350" cy="6367767"/>
          </a:xfrm>
          <a:custGeom>
            <a:avLst/>
            <a:gdLst/>
            <a:ahLst/>
            <a:cxnLst/>
            <a:rect r="r" b="b" t="t" l="l"/>
            <a:pathLst>
              <a:path h="6367767" w="12698350">
                <a:moveTo>
                  <a:pt x="0" y="0"/>
                </a:moveTo>
                <a:lnTo>
                  <a:pt x="12698349" y="0"/>
                </a:lnTo>
                <a:lnTo>
                  <a:pt x="12698349" y="6367767"/>
                </a:lnTo>
                <a:lnTo>
                  <a:pt x="0" y="63677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94013" y="-157895"/>
            <a:ext cx="11079133" cy="1618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59"/>
              </a:lnSpc>
              <a:spcBef>
                <a:spcPct val="0"/>
              </a:spcBef>
            </a:pPr>
            <a:r>
              <a:rPr lang="en-US" b="true" sz="9399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OBJECTIVE OF THE GAME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4664" y="1636487"/>
            <a:ext cx="4935470" cy="288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Primary Goal: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Keep the ball in play by hitting it back and forth with precision and timing.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4664" y="4457794"/>
            <a:ext cx="5654503" cy="5212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Features:</a:t>
            </a:r>
          </a:p>
          <a:p>
            <a:pPr algn="l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Realistic player movement.</a:t>
            </a:r>
          </a:p>
          <a:p>
            <a:pPr algn="l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AI bot as a challenging opponent.</a:t>
            </a:r>
          </a:p>
          <a:p>
            <a:pPr algn="l" marL="712460" indent="-356230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Physics-based ball interactions.</a:t>
            </a:r>
          </a:p>
          <a:p>
            <a:pPr algn="l">
              <a:lnSpc>
                <a:spcPts val="4619"/>
              </a:lnSpc>
            </a:pPr>
          </a:p>
          <a:p>
            <a:pPr algn="l">
              <a:lnSpc>
                <a:spcPts val="46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80B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429" y="486649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08159" y="8578459"/>
            <a:ext cx="997448" cy="362234"/>
            <a:chOff x="0" y="0"/>
            <a:chExt cx="1154854" cy="4193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54854" cy="419398"/>
            </a:xfrm>
            <a:custGeom>
              <a:avLst/>
              <a:gdLst/>
              <a:ahLst/>
              <a:cxnLst/>
              <a:rect r="r" b="b" t="t" l="l"/>
              <a:pathLst>
                <a:path h="419398" w="1154854">
                  <a:moveTo>
                    <a:pt x="577427" y="0"/>
                  </a:moveTo>
                  <a:lnTo>
                    <a:pt x="1154854" y="419398"/>
                  </a:lnTo>
                  <a:lnTo>
                    <a:pt x="0" y="419398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BD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80446" y="156621"/>
              <a:ext cx="793962" cy="232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910332" y="8971"/>
            <a:ext cx="1409712" cy="1391770"/>
          </a:xfrm>
          <a:custGeom>
            <a:avLst/>
            <a:gdLst/>
            <a:ahLst/>
            <a:cxnLst/>
            <a:rect r="r" b="b" t="t" l="l"/>
            <a:pathLst>
              <a:path h="1391770" w="1409712">
                <a:moveTo>
                  <a:pt x="0" y="0"/>
                </a:moveTo>
                <a:lnTo>
                  <a:pt x="1409712" y="0"/>
                </a:lnTo>
                <a:lnTo>
                  <a:pt x="1409712" y="1391770"/>
                </a:lnTo>
                <a:lnTo>
                  <a:pt x="0" y="139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700000">
            <a:off x="296772" y="3162970"/>
            <a:ext cx="313201" cy="309214"/>
          </a:xfrm>
          <a:custGeom>
            <a:avLst/>
            <a:gdLst/>
            <a:ahLst/>
            <a:cxnLst/>
            <a:rect r="r" b="b" t="t" l="l"/>
            <a:pathLst>
              <a:path h="309214" w="313201">
                <a:moveTo>
                  <a:pt x="0" y="0"/>
                </a:moveTo>
                <a:lnTo>
                  <a:pt x="313201" y="0"/>
                </a:lnTo>
                <a:lnTo>
                  <a:pt x="313201" y="309215"/>
                </a:lnTo>
                <a:lnTo>
                  <a:pt x="0" y="309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450163" y="2812633"/>
            <a:ext cx="4785321" cy="763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Scripts:</a:t>
            </a:r>
          </a:p>
          <a:p>
            <a:pPr algn="l" marL="777229" indent="-388614" lvl="1">
              <a:lnSpc>
                <a:spcPts val="5039"/>
              </a:lnSpc>
              <a:buAutoNum type="arabicPeriod" startAt="1"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Movement Script: Player control and hitting mechanics.</a:t>
            </a:r>
          </a:p>
          <a:p>
            <a:pPr algn="l" marL="777229" indent="-388614" lvl="1">
              <a:lnSpc>
                <a:spcPts val="5039"/>
              </a:lnSpc>
              <a:buAutoNum type="arabicPeriod" startAt="1"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Bot Script: AI movement and aiming logic.</a:t>
            </a:r>
          </a:p>
          <a:p>
            <a:pPr algn="l" marL="777229" indent="-388614" lvl="1">
              <a:lnSpc>
                <a:spcPts val="5039"/>
              </a:lnSpc>
              <a:buAutoNum type="arabicPeriod" startAt="1"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Ball Script: Ball position reset for seamless gameplay.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657263" y="3230032"/>
            <a:ext cx="3846723" cy="5955893"/>
          </a:xfrm>
          <a:custGeom>
            <a:avLst/>
            <a:gdLst/>
            <a:ahLst/>
            <a:cxnLst/>
            <a:rect r="r" b="b" t="t" l="l"/>
            <a:pathLst>
              <a:path h="5955893" w="3846723">
                <a:moveTo>
                  <a:pt x="0" y="0"/>
                </a:moveTo>
                <a:lnTo>
                  <a:pt x="3846724" y="0"/>
                </a:lnTo>
                <a:lnTo>
                  <a:pt x="3846724" y="5955892"/>
                </a:lnTo>
                <a:lnTo>
                  <a:pt x="0" y="59558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838200"/>
            <a:ext cx="12880096" cy="16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99"/>
              </a:lnSpc>
              <a:spcBef>
                <a:spcPct val="0"/>
              </a:spcBef>
            </a:pPr>
            <a:r>
              <a:rPr lang="en-US" b="true" sz="9499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TECHNOLOGY AND SCRIPTS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0643" y="2803108"/>
            <a:ext cx="5097054" cy="6733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Technologies Used</a:t>
            </a:r>
            <a:r>
              <a:rPr lang="en-US" sz="40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l" marL="885176" indent="-442588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Unity Physics: Realistic interactions.</a:t>
            </a:r>
          </a:p>
          <a:p>
            <a:pPr algn="l" marL="885176" indent="-442588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Animator: Smooth animations.</a:t>
            </a:r>
          </a:p>
          <a:p>
            <a:pPr algn="l" marL="885176" indent="-442588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Input System: Player controls.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80B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429" y="486649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08159" y="8578459"/>
            <a:ext cx="997448" cy="362234"/>
            <a:chOff x="0" y="0"/>
            <a:chExt cx="1154854" cy="4193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54854" cy="419398"/>
            </a:xfrm>
            <a:custGeom>
              <a:avLst/>
              <a:gdLst/>
              <a:ahLst/>
              <a:cxnLst/>
              <a:rect r="r" b="b" t="t" l="l"/>
              <a:pathLst>
                <a:path h="419398" w="1154854">
                  <a:moveTo>
                    <a:pt x="577427" y="0"/>
                  </a:moveTo>
                  <a:lnTo>
                    <a:pt x="1154854" y="419398"/>
                  </a:lnTo>
                  <a:lnTo>
                    <a:pt x="0" y="419398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BD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80446" y="156621"/>
              <a:ext cx="793962" cy="232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910332" y="8971"/>
            <a:ext cx="1409712" cy="1391770"/>
          </a:xfrm>
          <a:custGeom>
            <a:avLst/>
            <a:gdLst/>
            <a:ahLst/>
            <a:cxnLst/>
            <a:rect r="r" b="b" t="t" l="l"/>
            <a:pathLst>
              <a:path h="1391770" w="1409712">
                <a:moveTo>
                  <a:pt x="0" y="0"/>
                </a:moveTo>
                <a:lnTo>
                  <a:pt x="1409712" y="0"/>
                </a:lnTo>
                <a:lnTo>
                  <a:pt x="1409712" y="1391770"/>
                </a:lnTo>
                <a:lnTo>
                  <a:pt x="0" y="139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68536" y="2958193"/>
            <a:ext cx="10138144" cy="4370614"/>
          </a:xfrm>
          <a:custGeom>
            <a:avLst/>
            <a:gdLst/>
            <a:ahLst/>
            <a:cxnLst/>
            <a:rect r="r" b="b" t="t" l="l"/>
            <a:pathLst>
              <a:path h="4370614" w="10138144">
                <a:moveTo>
                  <a:pt x="0" y="0"/>
                </a:moveTo>
                <a:lnTo>
                  <a:pt x="10138144" y="0"/>
                </a:lnTo>
                <a:lnTo>
                  <a:pt x="10138144" y="4370614"/>
                </a:lnTo>
                <a:lnTo>
                  <a:pt x="0" y="4370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91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6040" y="1162050"/>
            <a:ext cx="11234668" cy="1381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9"/>
              </a:lnSpc>
            </a:pPr>
            <a:r>
              <a:rPr lang="en-US" b="true" sz="9999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SYSTEM ARCHITECTURE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9386" y="2466963"/>
            <a:ext cx="7519149" cy="579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Integration:</a:t>
            </a:r>
          </a:p>
          <a:p>
            <a:pPr algn="l" marL="863587" indent="-431793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Ball behavior: Resets on collision.</a:t>
            </a:r>
          </a:p>
          <a:p>
            <a:pPr algn="l" marL="863587" indent="-431793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Bot behavior: Tracks and hits the ball.</a:t>
            </a:r>
          </a:p>
          <a:p>
            <a:pPr algn="l" marL="863587" indent="-431793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Player movement: Dynamic control and aiming.</a:t>
            </a:r>
          </a:p>
          <a:p>
            <a:pPr algn="l">
              <a:lnSpc>
                <a:spcPts val="713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49386" y="7761595"/>
            <a:ext cx="8115300" cy="3230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Flow Diagram (DFD):</a:t>
            </a:r>
          </a:p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Player Inputs → Movement Script → Animator → Actions.</a:t>
            </a:r>
          </a:p>
          <a:p>
            <a:pPr algn="l">
              <a:lnSpc>
                <a:spcPts val="72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80B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429" y="486649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08159" y="9077183"/>
            <a:ext cx="997448" cy="362234"/>
            <a:chOff x="0" y="0"/>
            <a:chExt cx="1154854" cy="4193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54854" cy="419398"/>
            </a:xfrm>
            <a:custGeom>
              <a:avLst/>
              <a:gdLst/>
              <a:ahLst/>
              <a:cxnLst/>
              <a:rect r="r" b="b" t="t" l="l"/>
              <a:pathLst>
                <a:path h="419398" w="1154854">
                  <a:moveTo>
                    <a:pt x="577427" y="0"/>
                  </a:moveTo>
                  <a:lnTo>
                    <a:pt x="1154854" y="419398"/>
                  </a:lnTo>
                  <a:lnTo>
                    <a:pt x="0" y="419398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BD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80446" y="156621"/>
              <a:ext cx="793962" cy="232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910332" y="8971"/>
            <a:ext cx="1409712" cy="1391770"/>
          </a:xfrm>
          <a:custGeom>
            <a:avLst/>
            <a:gdLst/>
            <a:ahLst/>
            <a:cxnLst/>
            <a:rect r="r" b="b" t="t" l="l"/>
            <a:pathLst>
              <a:path h="1391770" w="1409712">
                <a:moveTo>
                  <a:pt x="0" y="0"/>
                </a:moveTo>
                <a:lnTo>
                  <a:pt x="1409712" y="0"/>
                </a:lnTo>
                <a:lnTo>
                  <a:pt x="1409712" y="1391770"/>
                </a:lnTo>
                <a:lnTo>
                  <a:pt x="0" y="139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26354" y="3047752"/>
            <a:ext cx="10693971" cy="5588248"/>
          </a:xfrm>
          <a:custGeom>
            <a:avLst/>
            <a:gdLst/>
            <a:ahLst/>
            <a:cxnLst/>
            <a:rect r="r" b="b" t="t" l="l"/>
            <a:pathLst>
              <a:path h="5588248" w="10693971">
                <a:moveTo>
                  <a:pt x="0" y="0"/>
                </a:moveTo>
                <a:lnTo>
                  <a:pt x="10693971" y="0"/>
                </a:lnTo>
                <a:lnTo>
                  <a:pt x="10693971" y="5588248"/>
                </a:lnTo>
                <a:lnTo>
                  <a:pt x="0" y="55882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32" t="-6424" r="-334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0643" y="1543062"/>
            <a:ext cx="10921489" cy="1381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9"/>
              </a:lnSpc>
            </a:pPr>
            <a:r>
              <a:rPr lang="en-US" b="true" sz="9999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HOW TO RUN THE GAME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3104653"/>
            <a:ext cx="8115300" cy="8035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18" indent="-399409" lvl="1">
              <a:lnSpc>
                <a:spcPts val="5179"/>
              </a:lnSpc>
              <a:buAutoNum type="arabicPeriod" startAt="1"/>
            </a:pP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 Unity Hub: Load the project.</a:t>
            </a:r>
          </a:p>
          <a:p>
            <a:pPr algn="l" marL="798818" indent="-399409" lvl="1">
              <a:lnSpc>
                <a:spcPts val="5179"/>
              </a:lnSpc>
              <a:buAutoNum type="arabicPeriod" startAt="1"/>
            </a:pP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Verify Objects: Ensure Player, Bot, Ball, etc., are present.</a:t>
            </a:r>
          </a:p>
          <a:p>
            <a:pPr algn="l" marL="798818" indent="-399409" lvl="1">
              <a:lnSpc>
                <a:spcPts val="5179"/>
              </a:lnSpc>
              <a:buAutoNum type="arabicPeriod" startAt="1"/>
            </a:pP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Configure Scripts: Assign values in the Unity Inspector.</a:t>
            </a:r>
          </a:p>
          <a:p>
            <a:pPr algn="l" marL="798818" indent="-399409" lvl="1">
              <a:lnSpc>
                <a:spcPts val="5179"/>
              </a:lnSpc>
              <a:buAutoNum type="arabicPeriod" startAt="1"/>
            </a:pP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Press Play: Start playing!</a:t>
            </a:r>
          </a:p>
          <a:p>
            <a:pPr algn="l">
              <a:lnSpc>
                <a:spcPts val="5179"/>
              </a:lnSpc>
            </a:pPr>
          </a:p>
          <a:p>
            <a:pPr algn="l" marL="798818" indent="-399409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Option for pre-built game:</a:t>
            </a: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99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7" tooltip="https://github.com/JAYDENSAMA/TENNIS-GAME"/>
              </a:rPr>
              <a:t>GAME</a:t>
            </a: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67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80B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429" y="486649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08159" y="8578459"/>
            <a:ext cx="997448" cy="362234"/>
            <a:chOff x="0" y="0"/>
            <a:chExt cx="1154854" cy="4193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54854" cy="419398"/>
            </a:xfrm>
            <a:custGeom>
              <a:avLst/>
              <a:gdLst/>
              <a:ahLst/>
              <a:cxnLst/>
              <a:rect r="r" b="b" t="t" l="l"/>
              <a:pathLst>
                <a:path h="419398" w="1154854">
                  <a:moveTo>
                    <a:pt x="577427" y="0"/>
                  </a:moveTo>
                  <a:lnTo>
                    <a:pt x="1154854" y="419398"/>
                  </a:lnTo>
                  <a:lnTo>
                    <a:pt x="0" y="419398"/>
                  </a:lnTo>
                  <a:lnTo>
                    <a:pt x="577427" y="0"/>
                  </a:lnTo>
                  <a:close/>
                </a:path>
              </a:pathLst>
            </a:custGeom>
            <a:solidFill>
              <a:srgbClr val="BD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80446" y="156621"/>
              <a:ext cx="793962" cy="232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910332" y="8971"/>
            <a:ext cx="1409712" cy="1391770"/>
          </a:xfrm>
          <a:custGeom>
            <a:avLst/>
            <a:gdLst/>
            <a:ahLst/>
            <a:cxnLst/>
            <a:rect r="r" b="b" t="t" l="l"/>
            <a:pathLst>
              <a:path h="1391770" w="1409712">
                <a:moveTo>
                  <a:pt x="0" y="0"/>
                </a:moveTo>
                <a:lnTo>
                  <a:pt x="1409712" y="0"/>
                </a:lnTo>
                <a:lnTo>
                  <a:pt x="1409712" y="1391770"/>
                </a:lnTo>
                <a:lnTo>
                  <a:pt x="0" y="139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7856" y="1162050"/>
            <a:ext cx="15971447" cy="1381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9"/>
              </a:lnSpc>
            </a:pPr>
            <a:r>
              <a:rPr lang="en-US" b="true" sz="9999">
                <a:solidFill>
                  <a:srgbClr val="BDFF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CONCLUSION AND FUTURE SCOPE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856" y="2625428"/>
            <a:ext cx="9268689" cy="356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0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Conclusion: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"This Unity-based project demonstrates interactive gameplay, realistic AI, and smooth animations. It serves as a solid foundation for further development."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0643" y="6389189"/>
            <a:ext cx="11357299" cy="365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Scope:</a:t>
            </a:r>
          </a:p>
          <a:p>
            <a:pPr algn="l" marL="949944" indent="-474972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Improv</a:t>
            </a:r>
            <a:r>
              <a:rPr lang="en-US" sz="4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 AI for diverse behaviors.</a:t>
            </a:r>
          </a:p>
          <a:p>
            <a:pPr algn="l" marL="949944" indent="-474972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Multiplayer functionality.</a:t>
            </a:r>
          </a:p>
          <a:p>
            <a:pPr algn="l" marL="949944" indent="-474972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Additional levels and customization.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DAGYotkdyr4</dc:identifier>
  <dcterms:modified xsi:type="dcterms:W3CDTF">2011-08-01T06:04:30Z</dcterms:modified>
  <cp:revision>1</cp:revision>
  <dc:title>Ingoude Company</dc:title>
</cp:coreProperties>
</file>