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7"/>
  </p:notesMasterIdLst>
  <p:sldIdLst>
    <p:sldId id="292" r:id="rId5"/>
    <p:sldId id="257" r:id="rId6"/>
    <p:sldId id="343" r:id="rId7"/>
    <p:sldId id="344" r:id="rId8"/>
    <p:sldId id="345" r:id="rId9"/>
    <p:sldId id="346" r:id="rId10"/>
    <p:sldId id="347" r:id="rId11"/>
    <p:sldId id="351" r:id="rId12"/>
    <p:sldId id="348" r:id="rId13"/>
    <p:sldId id="349" r:id="rId14"/>
    <p:sldId id="350" r:id="rId15"/>
    <p:sldId id="34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BD6FD-977E-ACBD-820E-9ED0D1C8B935}" v="1" dt="2024-01-29T06:26:59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wakar Gautam" userId="S::diwakar@edunetfoundation.org::e30ed1fa-7132-4618-b0bd-27daaac89c97" providerId="AD" clId="Web-{DD43528C-0D81-61C0-A9E5-D78813F6FE8C}"/>
    <pc:docChg chg="modSld">
      <pc:chgData name="Diwakar Gautam" userId="S::diwakar@edunetfoundation.org::e30ed1fa-7132-4618-b0bd-27daaac89c97" providerId="AD" clId="Web-{DD43528C-0D81-61C0-A9E5-D78813F6FE8C}" dt="2024-01-24T11:02:29.792" v="6" actId="20577"/>
      <pc:docMkLst>
        <pc:docMk/>
      </pc:docMkLst>
      <pc:sldChg chg="modSp">
        <pc:chgData name="Diwakar Gautam" userId="S::diwakar@edunetfoundation.org::e30ed1fa-7132-4618-b0bd-27daaac89c97" providerId="AD" clId="Web-{DD43528C-0D81-61C0-A9E5-D78813F6FE8C}" dt="2024-01-24T11:02:29.792" v="6" actId="20577"/>
        <pc:sldMkLst>
          <pc:docMk/>
          <pc:sldMk cId="2016077986" sldId="348"/>
        </pc:sldMkLst>
        <pc:spChg chg="mod">
          <ac:chgData name="Diwakar Gautam" userId="S::diwakar@edunetfoundation.org::e30ed1fa-7132-4618-b0bd-27daaac89c97" providerId="AD" clId="Web-{DD43528C-0D81-61C0-A9E5-D78813F6FE8C}" dt="2024-01-24T11:02:29.792" v="6" actId="20577"/>
          <ac:spMkLst>
            <pc:docMk/>
            <pc:sldMk cId="2016077986" sldId="348"/>
            <ac:spMk id="5" creationId="{43F6764B-21BB-C2DC-B5A1-6A2D218BFD12}"/>
          </ac:spMkLst>
        </pc:spChg>
      </pc:sldChg>
    </pc:docChg>
  </pc:docChgLst>
  <pc:docChgLst>
    <pc:chgData name="Diwakar Gautam" userId="S::diwakar@edunetfoundation.org::e30ed1fa-7132-4618-b0bd-27daaac89c97" providerId="AD" clId="Web-{7851F380-6BD9-45EE-6CAC-5F7652B66164}"/>
    <pc:docChg chg="addSld modSld">
      <pc:chgData name="Diwakar Gautam" userId="S::diwakar@edunetfoundation.org::e30ed1fa-7132-4618-b0bd-27daaac89c97" providerId="AD" clId="Web-{7851F380-6BD9-45EE-6CAC-5F7652B66164}" dt="2024-01-23T13:23:06.338" v="33" actId="20577"/>
      <pc:docMkLst>
        <pc:docMk/>
      </pc:docMkLst>
      <pc:sldChg chg="modSp">
        <pc:chgData name="Diwakar Gautam" userId="S::diwakar@edunetfoundation.org::e30ed1fa-7132-4618-b0bd-27daaac89c97" providerId="AD" clId="Web-{7851F380-6BD9-45EE-6CAC-5F7652B66164}" dt="2024-01-23T13:22:41.212" v="15" actId="20577"/>
        <pc:sldMkLst>
          <pc:docMk/>
          <pc:sldMk cId="0" sldId="257"/>
        </pc:sldMkLst>
        <pc:spChg chg="mod">
          <ac:chgData name="Diwakar Gautam" userId="S::diwakar@edunetfoundation.org::e30ed1fa-7132-4618-b0bd-27daaac89c97" providerId="AD" clId="Web-{7851F380-6BD9-45EE-6CAC-5F7652B66164}" dt="2024-01-23T13:22:41.212" v="15" actId="20577"/>
          <ac:spMkLst>
            <pc:docMk/>
            <pc:sldMk cId="0" sldId="257"/>
            <ac:spMk id="6" creationId="{2C2DB4A5-624B-CADA-0A3F-8AADD412BC0C}"/>
          </ac:spMkLst>
        </pc:spChg>
      </pc:sldChg>
      <pc:sldChg chg="modSp add replId">
        <pc:chgData name="Diwakar Gautam" userId="S::diwakar@edunetfoundation.org::e30ed1fa-7132-4618-b0bd-27daaac89c97" providerId="AD" clId="Web-{7851F380-6BD9-45EE-6CAC-5F7652B66164}" dt="2024-01-23T13:23:06.338" v="33" actId="20577"/>
        <pc:sldMkLst>
          <pc:docMk/>
          <pc:sldMk cId="2733696401" sldId="350"/>
        </pc:sldMkLst>
        <pc:spChg chg="mod">
          <ac:chgData name="Diwakar Gautam" userId="S::diwakar@edunetfoundation.org::e30ed1fa-7132-4618-b0bd-27daaac89c97" providerId="AD" clId="Web-{7851F380-6BD9-45EE-6CAC-5F7652B66164}" dt="2024-01-23T13:23:06.338" v="33" actId="20577"/>
          <ac:spMkLst>
            <pc:docMk/>
            <pc:sldMk cId="2733696401" sldId="350"/>
            <ac:spMk id="5" creationId="{D3EABD15-8138-43E4-DD67-E9ECE24A5AEE}"/>
          </ac:spMkLst>
        </pc:spChg>
      </pc:sldChg>
    </pc:docChg>
  </pc:docChgLst>
  <pc:docChgLst>
    <pc:chgData name="Pravin Prajapati" userId="S::pravin@edunetfoundation.org::9f0ce95f-5aee-43b0-8285-2e8ab565fdaa" providerId="AD" clId="Web-{55CB639B-4CEF-9DB7-2344-EECACEBA9667}"/>
    <pc:docChg chg="modSld">
      <pc:chgData name="Pravin Prajapati" userId="S::pravin@edunetfoundation.org::9f0ce95f-5aee-43b0-8285-2e8ab565fdaa" providerId="AD" clId="Web-{55CB639B-4CEF-9DB7-2344-EECACEBA9667}" dt="2024-01-24T11:25:17.418" v="6" actId="20577"/>
      <pc:docMkLst>
        <pc:docMk/>
      </pc:docMkLst>
      <pc:sldChg chg="modSp">
        <pc:chgData name="Pravin Prajapati" userId="S::pravin@edunetfoundation.org::9f0ce95f-5aee-43b0-8285-2e8ab565fdaa" providerId="AD" clId="Web-{55CB639B-4CEF-9DB7-2344-EECACEBA9667}" dt="2024-01-24T11:25:17.418" v="6" actId="20577"/>
        <pc:sldMkLst>
          <pc:docMk/>
          <pc:sldMk cId="0" sldId="257"/>
        </pc:sldMkLst>
        <pc:spChg chg="mod">
          <ac:chgData name="Pravin Prajapati" userId="S::pravin@edunetfoundation.org::9f0ce95f-5aee-43b0-8285-2e8ab565fdaa" providerId="AD" clId="Web-{55CB639B-4CEF-9DB7-2344-EECACEBA9667}" dt="2024-01-24T11:25:17.418" v="6" actId="20577"/>
          <ac:spMkLst>
            <pc:docMk/>
            <pc:sldMk cId="0" sldId="257"/>
            <ac:spMk id="6" creationId="{2C2DB4A5-624B-CADA-0A3F-8AADD412BC0C}"/>
          </ac:spMkLst>
        </pc:spChg>
      </pc:sldChg>
    </pc:docChg>
  </pc:docChgLst>
  <pc:docChgLst>
    <pc:chgData name="Pravin Prajapati" userId="S::pravin@edunetfoundation.org::9f0ce95f-5aee-43b0-8285-2e8ab565fdaa" providerId="AD" clId="Web-{E50BD6FD-977E-ACBD-820E-9ED0D1C8B935}"/>
    <pc:docChg chg="modSld">
      <pc:chgData name="Pravin Prajapati" userId="S::pravin@edunetfoundation.org::9f0ce95f-5aee-43b0-8285-2e8ab565fdaa" providerId="AD" clId="Web-{E50BD6FD-977E-ACBD-820E-9ED0D1C8B935}" dt="2024-01-29T06:26:59.390" v="0" actId="14100"/>
      <pc:docMkLst>
        <pc:docMk/>
      </pc:docMkLst>
      <pc:sldChg chg="modSp">
        <pc:chgData name="Pravin Prajapati" userId="S::pravin@edunetfoundation.org::9f0ce95f-5aee-43b0-8285-2e8ab565fdaa" providerId="AD" clId="Web-{E50BD6FD-977E-ACBD-820E-9ED0D1C8B935}" dt="2024-01-29T06:26:59.390" v="0" actId="14100"/>
        <pc:sldMkLst>
          <pc:docMk/>
          <pc:sldMk cId="0" sldId="257"/>
        </pc:sldMkLst>
        <pc:spChg chg="mod">
          <ac:chgData name="Pravin Prajapati" userId="S::pravin@edunetfoundation.org::9f0ce95f-5aee-43b0-8285-2e8ab565fdaa" providerId="AD" clId="Web-{E50BD6FD-977E-ACBD-820E-9ED0D1C8B935}" dt="2024-01-29T06:26:59.390" v="0" actId="14100"/>
          <ac:spMkLst>
            <pc:docMk/>
            <pc:sldMk cId="0" sldId="257"/>
            <ac:spMk id="6" creationId="{2C2DB4A5-624B-CADA-0A3F-8AADD412BC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1240999" y="3077432"/>
            <a:ext cx="2193577" cy="425509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spc="-1" dirty="0" err="1">
                <a:solidFill>
                  <a:schemeClr val="bg1"/>
                </a:solidFill>
                <a:latin typeface="Calibri"/>
              </a:rPr>
              <a:t>InterviewGenie</a:t>
            </a:r>
            <a:endParaRPr lang="en-US" sz="2400" spc="-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2500" spc="-1" dirty="0">
                <a:solidFill>
                  <a:schemeClr val="bg1"/>
                </a:solidFill>
                <a:latin typeface="Calibri"/>
              </a:rPr>
              <a:t>Team ID - 8386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43414" y="164094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83" y="1971178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1843398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014" y="1919854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84914" y="1859664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91880" y="1865133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353235" y="3389174"/>
            <a:ext cx="3524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Madhav </a:t>
            </a:r>
            <a:r>
              <a:rPr lang="en-IN" sz="1600" dirty="0" err="1">
                <a:solidFill>
                  <a:schemeClr val="bg1"/>
                </a:solidFill>
              </a:rPr>
              <a:t>Bhalodiya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Jay </a:t>
            </a:r>
            <a:r>
              <a:rPr lang="en-IN" sz="1600" dirty="0" err="1">
                <a:solidFill>
                  <a:schemeClr val="bg1"/>
                </a:solidFill>
              </a:rPr>
              <a:t>kalsariya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0F129-99EE-4E36-29F5-C99B12716FA0}"/>
              </a:ext>
            </a:extLst>
          </p:cNvPr>
          <p:cNvSpPr txBox="1"/>
          <p:nvPr/>
        </p:nvSpPr>
        <p:spPr>
          <a:xfrm>
            <a:off x="311700" y="1226702"/>
            <a:ext cx="8453159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✅ </a:t>
            </a:r>
            <a:r>
              <a:rPr lang="en-US" b="1" dirty="0"/>
              <a:t>This AI-based interview system enhances interview preparation</a:t>
            </a:r>
            <a:r>
              <a:rPr lang="en-US" dirty="0"/>
              <a:t> by providing an automated, unbiased evaluation.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Saves time</a:t>
            </a:r>
            <a:r>
              <a:rPr lang="en-US" dirty="0"/>
              <a:t> for recruiters and offers candidates actionable feedback.</a:t>
            </a:r>
            <a:br>
              <a:rPr lang="en-US" dirty="0"/>
            </a:br>
            <a:r>
              <a:rPr lang="en-US" dirty="0"/>
              <a:t>✅ Helps individuals </a:t>
            </a:r>
            <a:r>
              <a:rPr lang="en-US" b="1" dirty="0"/>
              <a:t>improve communication, confidence, and overall interview performance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Future Perspective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A584E-2B1D-A228-E4ED-DEE05E68BD4A}"/>
              </a:ext>
            </a:extLst>
          </p:cNvPr>
          <p:cNvSpPr txBox="1"/>
          <p:nvPr/>
        </p:nvSpPr>
        <p:spPr>
          <a:xfrm>
            <a:off x="311700" y="1152293"/>
            <a:ext cx="8579539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🚀 </a:t>
            </a:r>
            <a:r>
              <a:rPr lang="en-IN" b="1" dirty="0"/>
              <a:t>Real-time AI coaching</a:t>
            </a:r>
            <a:r>
              <a:rPr lang="en-IN" dirty="0"/>
              <a:t> – Give feedback while answering.</a:t>
            </a:r>
            <a:br>
              <a:rPr lang="en-IN" dirty="0"/>
            </a:br>
            <a:r>
              <a:rPr lang="en-IN" dirty="0"/>
              <a:t>🌎 </a:t>
            </a:r>
            <a:r>
              <a:rPr lang="en-IN" b="1" dirty="0"/>
              <a:t>Multi-language support</a:t>
            </a:r>
            <a:r>
              <a:rPr lang="en-IN" dirty="0"/>
              <a:t> – Expand accessibility.</a:t>
            </a:r>
            <a:br>
              <a:rPr lang="en-IN" dirty="0"/>
            </a:br>
            <a:r>
              <a:rPr lang="en-IN" dirty="0"/>
              <a:t>📱 </a:t>
            </a:r>
            <a:r>
              <a:rPr lang="en-IN" b="1" dirty="0"/>
              <a:t>Mobile App Integration</a:t>
            </a:r>
            <a:r>
              <a:rPr lang="en-IN" dirty="0"/>
              <a:t> – Allow users to practice interviews anywhere.</a:t>
            </a:r>
            <a:br>
              <a:rPr lang="en-IN" dirty="0"/>
            </a:br>
            <a:r>
              <a:rPr lang="en-IN" dirty="0"/>
              <a:t>🤖 </a:t>
            </a:r>
            <a:r>
              <a:rPr lang="en-IN" b="1" dirty="0"/>
              <a:t>Facial Expression Analysis</a:t>
            </a:r>
            <a:r>
              <a:rPr lang="en-IN" dirty="0"/>
              <a:t> – Detect stress levels, emotions, and engagement.</a:t>
            </a:r>
            <a:br>
              <a:rPr lang="en-IN" dirty="0"/>
            </a:br>
            <a:r>
              <a:rPr lang="en-IN" dirty="0"/>
              <a:t>🔗 </a:t>
            </a:r>
            <a:r>
              <a:rPr lang="en-IN" b="1" dirty="0"/>
              <a:t>Integration with Job Portals</a:t>
            </a:r>
            <a:r>
              <a:rPr lang="en-IN" dirty="0"/>
              <a:t> – Directly connect with recruiters.</a:t>
            </a: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>
                <a:solidFill>
                  <a:srgbClr val="213163"/>
                </a:solidFill>
              </a:rPr>
              <a:t>Project Objectives</a:t>
            </a:r>
            <a:endParaRPr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64822" y="1365005"/>
            <a:ext cx="384516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Project Overview – Introduction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Wow Factor in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Modelling/Block Diagram/Flow of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Result/outcomes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92161-023F-1F5B-010C-F1C1C8745861}"/>
              </a:ext>
            </a:extLst>
          </p:cNvPr>
          <p:cNvSpPr txBox="1"/>
          <p:nvPr/>
        </p:nvSpPr>
        <p:spPr>
          <a:xfrm>
            <a:off x="364272" y="1256371"/>
            <a:ext cx="8370849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Traditional interviews are time-consuming and require manual effort.</a:t>
            </a:r>
            <a:br>
              <a:rPr lang="en-US" dirty="0"/>
            </a:br>
            <a:r>
              <a:rPr lang="en-US" dirty="0"/>
              <a:t>🔹 Evaluation is subjective and varies between interviewers.</a:t>
            </a:r>
            <a:br>
              <a:rPr lang="en-US" dirty="0"/>
            </a:br>
            <a:r>
              <a:rPr lang="en-US" dirty="0"/>
              <a:t>🔹 Candidates lack immediate feedback on their communication skills.</a:t>
            </a:r>
            <a:br>
              <a:rPr lang="en-US" dirty="0"/>
            </a:br>
            <a:r>
              <a:rPr lang="en-US" dirty="0"/>
              <a:t>🔹 There is a need for an </a:t>
            </a:r>
            <a:r>
              <a:rPr lang="en-US" b="1" dirty="0"/>
              <a:t>AI-driven, automated interview system</a:t>
            </a:r>
            <a:r>
              <a:rPr lang="en-US" dirty="0"/>
              <a:t> that ensures </a:t>
            </a:r>
            <a:r>
              <a:rPr lang="en-US" b="1" dirty="0"/>
              <a:t>objective evaluation and real-time feedback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Project overview -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E6713-FCD9-27F2-A02C-A75802A70E24}"/>
              </a:ext>
            </a:extLst>
          </p:cNvPr>
          <p:cNvSpPr txBox="1"/>
          <p:nvPr/>
        </p:nvSpPr>
        <p:spPr>
          <a:xfrm>
            <a:off x="311700" y="1457093"/>
            <a:ext cx="789559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project is an AI-based platform that conducts </a:t>
            </a:r>
            <a:r>
              <a:rPr lang="en-US" b="1" dirty="0"/>
              <a:t>automated mock interviews</a:t>
            </a:r>
            <a:r>
              <a:rPr lang="en-US" dirty="0"/>
              <a:t> and provides feedback on: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Response Quality</a:t>
            </a:r>
            <a:r>
              <a:rPr lang="en-US" dirty="0"/>
              <a:t> – AI evaluates the correctness and relevance of answers.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Body Language Analysis</a:t>
            </a:r>
            <a:r>
              <a:rPr lang="en-US" dirty="0"/>
              <a:t> – Detects confidence, eye contact, and engagement.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Scoring &amp; Feedback</a:t>
            </a:r>
            <a:r>
              <a:rPr lang="en-US" dirty="0"/>
              <a:t> – Gives a detailed performance report.</a:t>
            </a:r>
          </a:p>
          <a:p>
            <a:r>
              <a:rPr lang="en-US" b="1" dirty="0"/>
              <a:t>How it Works?</a:t>
            </a:r>
            <a:br>
              <a:rPr lang="en-US" dirty="0"/>
            </a:br>
            <a:r>
              <a:rPr lang="en-US" dirty="0"/>
              <a:t>1️⃣ User selects </a:t>
            </a:r>
            <a:r>
              <a:rPr lang="en-US" b="1" dirty="0"/>
              <a:t>topic, industry, difficulty, experience level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2️⃣ AI generates </a:t>
            </a:r>
            <a:r>
              <a:rPr lang="en-US" b="1" dirty="0"/>
              <a:t>5 questions</a:t>
            </a:r>
            <a:r>
              <a:rPr lang="en-US" dirty="0"/>
              <a:t> accordingly.</a:t>
            </a:r>
            <a:br>
              <a:rPr lang="en-US" dirty="0"/>
            </a:br>
            <a:r>
              <a:rPr lang="en-US" dirty="0"/>
              <a:t>3️⃣ Candidate </a:t>
            </a:r>
            <a:r>
              <a:rPr lang="en-US" b="1" dirty="0"/>
              <a:t>records answers via video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4️⃣ AI analyzes </a:t>
            </a:r>
            <a:r>
              <a:rPr lang="en-US" b="1" dirty="0"/>
              <a:t>speech &amp; body language</a:t>
            </a:r>
            <a:r>
              <a:rPr lang="en-US" dirty="0"/>
              <a:t> for feedback.</a:t>
            </a:r>
            <a:br>
              <a:rPr lang="en-US" dirty="0"/>
            </a:br>
            <a:r>
              <a:rPr lang="en-US" dirty="0"/>
              <a:t>5️⃣ A </a:t>
            </a:r>
            <a:r>
              <a:rPr lang="en-US" b="1" dirty="0"/>
              <a:t>detailed result page</a:t>
            </a:r>
            <a:r>
              <a:rPr lang="en-US" dirty="0"/>
              <a:t> shows scores and improvement areas.</a:t>
            </a:r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End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B7BD2-FC5B-AEC3-8D47-EAE4DAFCD492}"/>
              </a:ext>
            </a:extLst>
          </p:cNvPr>
          <p:cNvSpPr txBox="1"/>
          <p:nvPr/>
        </p:nvSpPr>
        <p:spPr>
          <a:xfrm>
            <a:off x="311700" y="1293541"/>
            <a:ext cx="8319344" cy="134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👨‍🎓 </a:t>
            </a:r>
            <a:r>
              <a:rPr lang="en-IN" b="1" dirty="0"/>
              <a:t>Students &amp; Job Seekers</a:t>
            </a:r>
            <a:r>
              <a:rPr lang="en-IN" dirty="0"/>
              <a:t> – To prepare for real interviews.</a:t>
            </a:r>
            <a:br>
              <a:rPr lang="en-IN" dirty="0"/>
            </a:br>
            <a:r>
              <a:rPr lang="en-IN" dirty="0"/>
              <a:t>🏢 </a:t>
            </a:r>
            <a:r>
              <a:rPr lang="en-IN" b="1" dirty="0"/>
              <a:t>HR &amp; Recruiters</a:t>
            </a:r>
            <a:r>
              <a:rPr lang="en-IN" dirty="0"/>
              <a:t> – To automate screening processes.</a:t>
            </a:r>
            <a:br>
              <a:rPr lang="en-IN" dirty="0"/>
            </a:br>
            <a:r>
              <a:rPr lang="en-IN" dirty="0"/>
              <a:t>🏫 </a:t>
            </a:r>
            <a:r>
              <a:rPr lang="en-IN" b="1" dirty="0"/>
              <a:t>Coaching Institutes</a:t>
            </a:r>
            <a:r>
              <a:rPr lang="en-IN" dirty="0"/>
              <a:t> – To train candidates effectively.</a:t>
            </a:r>
            <a:br>
              <a:rPr lang="en-IN" dirty="0"/>
            </a:br>
            <a:r>
              <a:rPr lang="en-IN" dirty="0"/>
              <a:t>💼 </a:t>
            </a:r>
            <a:r>
              <a:rPr lang="en-IN" b="1" dirty="0"/>
              <a:t>Freelancers &amp; Professionals</a:t>
            </a:r>
            <a:r>
              <a:rPr lang="en-IN" dirty="0"/>
              <a:t> – To practice communication skills.</a:t>
            </a:r>
          </a:p>
        </p:txBody>
      </p:sp>
    </p:spTree>
    <p:extLst>
      <p:ext uri="{BB962C8B-B14F-4D97-AF65-F5344CB8AC3E}">
        <p14:creationId xmlns:p14="http://schemas.microsoft.com/office/powerpoint/2010/main" val="111932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264"/>
            <a:ext cx="8520600" cy="572700"/>
          </a:xfrm>
        </p:spPr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Wow Factor in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11426-AE49-B541-38A3-9C6FA116248B}"/>
              </a:ext>
            </a:extLst>
          </p:cNvPr>
          <p:cNvSpPr txBox="1"/>
          <p:nvPr/>
        </p:nvSpPr>
        <p:spPr>
          <a:xfrm>
            <a:off x="311700" y="958252"/>
            <a:ext cx="8914076" cy="19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✨AI-powered Question Generation</a:t>
            </a:r>
            <a:r>
              <a:rPr lang="en-IN" dirty="0"/>
              <a:t> – Questions are dynamically generated based on user inputs.</a:t>
            </a:r>
            <a:br>
              <a:rPr lang="en-IN" dirty="0"/>
            </a:br>
            <a:r>
              <a:rPr lang="en-IN" dirty="0"/>
              <a:t>🎥 </a:t>
            </a:r>
            <a:r>
              <a:rPr lang="en-IN" b="1" dirty="0"/>
              <a:t>Video-Based Confidence &amp; Body Language Analysis</a:t>
            </a:r>
            <a:r>
              <a:rPr lang="en-IN" dirty="0"/>
              <a:t> – Uses OpenCV to detect </a:t>
            </a:r>
            <a:r>
              <a:rPr lang="en-IN" b="1" dirty="0"/>
              <a:t>eye contact, facial expressions, and engagement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💡 </a:t>
            </a:r>
            <a:r>
              <a:rPr lang="en-IN" b="1" dirty="0"/>
              <a:t>AI-Based Answer Evaluation</a:t>
            </a:r>
            <a:r>
              <a:rPr lang="en-IN" dirty="0"/>
              <a:t> – Evaluates </a:t>
            </a:r>
            <a:r>
              <a:rPr lang="en-IN" b="1" dirty="0"/>
              <a:t>content accuracy, clarity, and structure</a:t>
            </a:r>
            <a:r>
              <a:rPr lang="en-IN" dirty="0"/>
              <a:t> using OpenAI Whisper.</a:t>
            </a:r>
            <a:br>
              <a:rPr lang="en-IN" dirty="0"/>
            </a:br>
            <a:r>
              <a:rPr lang="en-IN" dirty="0"/>
              <a:t>📊 </a:t>
            </a:r>
            <a:r>
              <a:rPr lang="en-IN" b="1" dirty="0"/>
              <a:t>Automated Scoring System</a:t>
            </a:r>
            <a:r>
              <a:rPr lang="en-IN" dirty="0"/>
              <a:t> – Unbiased evaluation, reducing the need for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311700" y="1077374"/>
            <a:ext cx="81852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Flow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Input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Selects topic, difficulty, experience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Question Generation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Uses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LangChain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Groq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AI to generate 5 interview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Interview Process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Candidate records responses via webcam.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Audio Analysis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Extract audio from video using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FFmpeg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Transcribe using OpenAI      Whisper. Evaluate answer quality using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Video Analysis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OpenCV detects confidence, eye contact, engagement. Custom metric calculates body language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Scoring &amp; Feedback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AI generates performance reports, scores out of 10, and final interview rating.</a:t>
            </a:r>
            <a:endPara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0BEA-F301-6418-FE60-BAB8F02F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E3C15-917F-DEEB-E9A3-84C1AA18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84341-6CA4-3687-4A5D-3643F314ED28}"/>
              </a:ext>
            </a:extLst>
          </p:cNvPr>
          <p:cNvSpPr txBox="1"/>
          <p:nvPr/>
        </p:nvSpPr>
        <p:spPr>
          <a:xfrm>
            <a:off x="6653561" y="291136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Flow Diagram: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312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E814A-4288-6EB9-0F96-543D0F44E883}"/>
              </a:ext>
            </a:extLst>
          </p:cNvPr>
          <p:cNvSpPr txBox="1"/>
          <p:nvPr/>
        </p:nvSpPr>
        <p:spPr>
          <a:xfrm>
            <a:off x="311700" y="1293541"/>
            <a:ext cx="742671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🎯 Successfully implemented an </a:t>
            </a:r>
            <a:r>
              <a:rPr lang="en-IN" b="1" dirty="0"/>
              <a:t>AI-driven interview platform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🎯 </a:t>
            </a:r>
            <a:r>
              <a:rPr lang="en-IN" b="1" dirty="0"/>
              <a:t>Dynamic question generation</a:t>
            </a:r>
            <a:r>
              <a:rPr lang="en-IN" dirty="0"/>
              <a:t> tailored to users’ inputs.</a:t>
            </a:r>
            <a:br>
              <a:rPr lang="en-IN" dirty="0"/>
            </a:br>
            <a:r>
              <a:rPr lang="en-IN" dirty="0"/>
              <a:t>🎯 </a:t>
            </a:r>
            <a:r>
              <a:rPr lang="en-IN" b="1" dirty="0"/>
              <a:t>Speech-to-text conversion &amp; answer evaluation</a:t>
            </a:r>
            <a:r>
              <a:rPr lang="en-IN" dirty="0"/>
              <a:t> using AI.</a:t>
            </a:r>
            <a:br>
              <a:rPr lang="en-IN" dirty="0"/>
            </a:br>
            <a:r>
              <a:rPr lang="en-IN" dirty="0"/>
              <a:t>🎯 </a:t>
            </a:r>
            <a:r>
              <a:rPr lang="en-IN" b="1" dirty="0"/>
              <a:t>Body language analysis through OpenCV</a:t>
            </a:r>
            <a:r>
              <a:rPr lang="en-IN" dirty="0"/>
              <a:t> for </a:t>
            </a:r>
            <a:r>
              <a:rPr lang="en-IN" b="1" dirty="0"/>
              <a:t>confidence &amp; engagement detection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🎯 </a:t>
            </a:r>
            <a:r>
              <a:rPr lang="en-IN" b="1" dirty="0"/>
              <a:t>Automated feedback &amp; scoring system</a:t>
            </a:r>
            <a:r>
              <a:rPr lang="en-IN" dirty="0"/>
              <a:t> for better preparation.</a:t>
            </a:r>
          </a:p>
        </p:txBody>
      </p:sp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596</Words>
  <Application>Microsoft Office PowerPoint</Application>
  <PresentationFormat>On-screen Show (16:9)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Simple Light</vt:lpstr>
      <vt:lpstr>PowerPoint Presentation</vt:lpstr>
      <vt:lpstr>Project Objectives</vt:lpstr>
      <vt:lpstr>Problem Statement</vt:lpstr>
      <vt:lpstr>Project overview - Introduction</vt:lpstr>
      <vt:lpstr>End User</vt:lpstr>
      <vt:lpstr>Wow Factor in Solution</vt:lpstr>
      <vt:lpstr>Modelling</vt:lpstr>
      <vt:lpstr>PowerPoint Presentation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Jay Kalsariya</cp:lastModifiedBy>
  <cp:revision>17</cp:revision>
  <dcterms:modified xsi:type="dcterms:W3CDTF">2025-02-22T08:42:58Z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