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313" r:id="rId2"/>
    <p:sldId id="315" r:id="rId3"/>
    <p:sldId id="314" r:id="rId4"/>
    <p:sldId id="316" r:id="rId5"/>
    <p:sldId id="318" r:id="rId6"/>
    <p:sldId id="319" r:id="rId7"/>
    <p:sldId id="317" r:id="rId8"/>
    <p:sldId id="320" r:id="rId9"/>
    <p:sldId id="322" r:id="rId10"/>
  </p:sldIdLst>
  <p:sldSz cx="9144000" cy="5143500" type="screen16x9"/>
  <p:notesSz cx="6858000" cy="9144000"/>
  <p:embeddedFontLst>
    <p:embeddedFont>
      <p:font typeface="Arimo" panose="020B0604020202020204" charset="0"/>
      <p:regular r:id="rId12"/>
      <p:bold r:id="rId13"/>
      <p:italic r:id="rId14"/>
      <p:boldItalic r:id="rId15"/>
    </p:embeddedFont>
    <p:embeddedFont>
      <p:font typeface="Bebas Neue" panose="020B0604020202020204" charset="0"/>
      <p:regular r:id="rId16"/>
    </p:embeddedFont>
    <p:embeddedFont>
      <p:font typeface="Bodoni MT" panose="02070603080606020203" pitchFamily="18" charset="0"/>
      <p:regular r:id="rId17"/>
      <p:bold r:id="rId18"/>
      <p:italic r:id="rId19"/>
      <p:boldItalic r:id="rId20"/>
    </p:embeddedFont>
    <p:embeddedFont>
      <p:font typeface="Cambria Math" panose="02040503050406030204" pitchFamily="18" charset="0"/>
      <p:regular r:id="rId21"/>
    </p:embeddedFont>
    <p:embeddedFont>
      <p:font typeface="Edwardian Script ITC" panose="030303020407070D0804" pitchFamily="66" charset="0"/>
      <p:regular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CE4C51-F74C-4939-BA2E-9B5400D2599A}">
  <a:tblStyle styleId="{35CE4C51-F74C-4939-BA2E-9B5400D259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f5e6061853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f5e606185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7467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51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32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8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71430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4" name="Google Shape;94;p16"/>
          <p:cNvSpPr txBox="1">
            <a:spLocks noGrp="1"/>
          </p:cNvSpPr>
          <p:nvPr>
            <p:ph type="subTitle" idx="1"/>
          </p:nvPr>
        </p:nvSpPr>
        <p:spPr>
          <a:xfrm>
            <a:off x="71430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2"/>
          </p:nvPr>
        </p:nvSpPr>
        <p:spPr>
          <a:xfrm>
            <a:off x="3456750"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6" name="Google Shape;96;p16"/>
          <p:cNvSpPr txBox="1">
            <a:spLocks noGrp="1"/>
          </p:cNvSpPr>
          <p:nvPr>
            <p:ph type="subTitle" idx="3"/>
          </p:nvPr>
        </p:nvSpPr>
        <p:spPr>
          <a:xfrm>
            <a:off x="3456750"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4"/>
          </p:nvPr>
        </p:nvSpPr>
        <p:spPr>
          <a:xfrm>
            <a:off x="6199188" y="24846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98" name="Google Shape;98;p16"/>
          <p:cNvSpPr txBox="1">
            <a:spLocks noGrp="1"/>
          </p:cNvSpPr>
          <p:nvPr>
            <p:ph type="subTitle" idx="5"/>
          </p:nvPr>
        </p:nvSpPr>
        <p:spPr>
          <a:xfrm>
            <a:off x="6199188" y="3131503"/>
            <a:ext cx="2230500" cy="7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2" r:id="rId2"/>
    <p:sldLayoutId id="2147483664" r:id="rId3"/>
    <p:sldLayoutId id="2147483666" r:id="rId4"/>
    <p:sldLayoutId id="2147483675" r:id="rId5"/>
    <p:sldLayoutId id="214748367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259;p34">
            <a:extLst>
              <a:ext uri="{FF2B5EF4-FFF2-40B4-BE49-F238E27FC236}">
                <a16:creationId xmlns:a16="http://schemas.microsoft.com/office/drawing/2014/main" id="{E958AFD4-7E2C-4F24-9FC0-9D47A80C5B23}"/>
              </a:ext>
            </a:extLst>
          </p:cNvPr>
          <p:cNvGrpSpPr/>
          <p:nvPr/>
        </p:nvGrpSpPr>
        <p:grpSpPr>
          <a:xfrm>
            <a:off x="5801670" y="1002416"/>
            <a:ext cx="3701872" cy="3762679"/>
            <a:chOff x="5041963" y="757530"/>
            <a:chExt cx="3701872" cy="3762679"/>
          </a:xfrm>
        </p:grpSpPr>
        <p:sp>
          <p:nvSpPr>
            <p:cNvPr id="6" name="Google Shape;260;p34">
              <a:extLst>
                <a:ext uri="{FF2B5EF4-FFF2-40B4-BE49-F238E27FC236}">
                  <a16:creationId xmlns:a16="http://schemas.microsoft.com/office/drawing/2014/main" id="{0B40CFB9-3A17-4432-8B51-53B5F5E59ECD}"/>
                </a:ext>
              </a:extLst>
            </p:cNvPr>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61;p34">
              <a:extLst>
                <a:ext uri="{FF2B5EF4-FFF2-40B4-BE49-F238E27FC236}">
                  <a16:creationId xmlns:a16="http://schemas.microsoft.com/office/drawing/2014/main" id="{779D0287-5008-4134-8BAE-740FC3D76D07}"/>
                </a:ext>
              </a:extLst>
            </p:cNvPr>
            <p:cNvGrpSpPr/>
            <p:nvPr/>
          </p:nvGrpSpPr>
          <p:grpSpPr>
            <a:xfrm>
              <a:off x="5536526" y="2174241"/>
              <a:ext cx="858975" cy="300968"/>
              <a:chOff x="2271950" y="2722775"/>
              <a:chExt cx="575875" cy="201775"/>
            </a:xfrm>
          </p:grpSpPr>
          <p:sp>
            <p:nvSpPr>
              <p:cNvPr id="63" name="Google Shape;262;p34">
                <a:extLst>
                  <a:ext uri="{FF2B5EF4-FFF2-40B4-BE49-F238E27FC236}">
                    <a16:creationId xmlns:a16="http://schemas.microsoft.com/office/drawing/2014/main" id="{AA9E5107-9EC0-4A1C-883F-BA2C57213CE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3;p34">
                <a:extLst>
                  <a:ext uri="{FF2B5EF4-FFF2-40B4-BE49-F238E27FC236}">
                    <a16:creationId xmlns:a16="http://schemas.microsoft.com/office/drawing/2014/main" id="{A343FDA3-39AE-4F0F-BCA5-A5EE8CE9DAB3}"/>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4;p34">
                <a:extLst>
                  <a:ext uri="{FF2B5EF4-FFF2-40B4-BE49-F238E27FC236}">
                    <a16:creationId xmlns:a16="http://schemas.microsoft.com/office/drawing/2014/main" id="{01D6DDE4-4167-4E2C-9F18-2EBD123376C1}"/>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5;p34">
                <a:extLst>
                  <a:ext uri="{FF2B5EF4-FFF2-40B4-BE49-F238E27FC236}">
                    <a16:creationId xmlns:a16="http://schemas.microsoft.com/office/drawing/2014/main" id="{B8A05683-224B-42B4-A3AB-AC71216DCF18}"/>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6;p34">
                <a:extLst>
                  <a:ext uri="{FF2B5EF4-FFF2-40B4-BE49-F238E27FC236}">
                    <a16:creationId xmlns:a16="http://schemas.microsoft.com/office/drawing/2014/main" id="{4560F328-3AAE-4A2B-93FF-D3C2DF9B12F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67;p34">
              <a:extLst>
                <a:ext uri="{FF2B5EF4-FFF2-40B4-BE49-F238E27FC236}">
                  <a16:creationId xmlns:a16="http://schemas.microsoft.com/office/drawing/2014/main" id="{C6B5A7A7-50BD-4BC4-8F4C-30A4A3C8ED20}"/>
                </a:ext>
              </a:extLst>
            </p:cNvPr>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8;p34">
              <a:extLst>
                <a:ext uri="{FF2B5EF4-FFF2-40B4-BE49-F238E27FC236}">
                  <a16:creationId xmlns:a16="http://schemas.microsoft.com/office/drawing/2014/main" id="{088E73BF-6134-4DF9-AC52-D036343D3BEA}"/>
                </a:ext>
              </a:extLst>
            </p:cNvPr>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69;p34">
              <a:extLst>
                <a:ext uri="{FF2B5EF4-FFF2-40B4-BE49-F238E27FC236}">
                  <a16:creationId xmlns:a16="http://schemas.microsoft.com/office/drawing/2014/main" id="{4EFCFB2F-904D-412B-8F60-7F913A82B829}"/>
                </a:ext>
              </a:extLst>
            </p:cNvPr>
            <p:cNvGrpSpPr/>
            <p:nvPr/>
          </p:nvGrpSpPr>
          <p:grpSpPr>
            <a:xfrm>
              <a:off x="6056200" y="1535350"/>
              <a:ext cx="2293204" cy="1710167"/>
              <a:chOff x="1062800" y="1986296"/>
              <a:chExt cx="2169540" cy="1617945"/>
            </a:xfrm>
          </p:grpSpPr>
          <p:sp>
            <p:nvSpPr>
              <p:cNvPr id="49" name="Google Shape;270;p34">
                <a:extLst>
                  <a:ext uri="{FF2B5EF4-FFF2-40B4-BE49-F238E27FC236}">
                    <a16:creationId xmlns:a16="http://schemas.microsoft.com/office/drawing/2014/main" id="{0C52D474-B665-44C1-82DE-A8F8087EACD6}"/>
                  </a:ext>
                </a:extLst>
              </p:cNvPr>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p34">
                <a:extLst>
                  <a:ext uri="{FF2B5EF4-FFF2-40B4-BE49-F238E27FC236}">
                    <a16:creationId xmlns:a16="http://schemas.microsoft.com/office/drawing/2014/main" id="{0C007F68-C8B8-4572-94CC-10F37E7B58BA}"/>
                  </a:ext>
                </a:extLst>
              </p:cNvPr>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2;p34">
                <a:extLst>
                  <a:ext uri="{FF2B5EF4-FFF2-40B4-BE49-F238E27FC236}">
                    <a16:creationId xmlns:a16="http://schemas.microsoft.com/office/drawing/2014/main" id="{34DC124F-2AAA-43A9-AA5C-1A38600871E5}"/>
                  </a:ext>
                </a:extLst>
              </p:cNvPr>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3;p34">
                <a:extLst>
                  <a:ext uri="{FF2B5EF4-FFF2-40B4-BE49-F238E27FC236}">
                    <a16:creationId xmlns:a16="http://schemas.microsoft.com/office/drawing/2014/main" id="{A1FF8D3E-5DDD-402D-808F-42807E3125BD}"/>
                  </a:ext>
                </a:extLst>
              </p:cNvPr>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4;p34">
                <a:extLst>
                  <a:ext uri="{FF2B5EF4-FFF2-40B4-BE49-F238E27FC236}">
                    <a16:creationId xmlns:a16="http://schemas.microsoft.com/office/drawing/2014/main" id="{84958415-873C-478A-A9AD-5B90246239A4}"/>
                  </a:ext>
                </a:extLst>
              </p:cNvPr>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5;p34">
                <a:extLst>
                  <a:ext uri="{FF2B5EF4-FFF2-40B4-BE49-F238E27FC236}">
                    <a16:creationId xmlns:a16="http://schemas.microsoft.com/office/drawing/2014/main" id="{80F3ADDD-DB99-4F7A-9317-702989B7E47E}"/>
                  </a:ext>
                </a:extLst>
              </p:cNvPr>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6;p34">
                <a:extLst>
                  <a:ext uri="{FF2B5EF4-FFF2-40B4-BE49-F238E27FC236}">
                    <a16:creationId xmlns:a16="http://schemas.microsoft.com/office/drawing/2014/main" id="{41CBE655-65DF-471D-925A-589101CB3FB4}"/>
                  </a:ext>
                </a:extLst>
              </p:cNvPr>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77;p34">
                <a:extLst>
                  <a:ext uri="{FF2B5EF4-FFF2-40B4-BE49-F238E27FC236}">
                    <a16:creationId xmlns:a16="http://schemas.microsoft.com/office/drawing/2014/main" id="{DE28D964-655B-41E6-B033-B08E4F11141A}"/>
                  </a:ext>
                </a:extLst>
              </p:cNvPr>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8;p34">
                <a:extLst>
                  <a:ext uri="{FF2B5EF4-FFF2-40B4-BE49-F238E27FC236}">
                    <a16:creationId xmlns:a16="http://schemas.microsoft.com/office/drawing/2014/main" id="{985F8282-C70F-41E9-9C19-45E60659BD14}"/>
                  </a:ext>
                </a:extLst>
              </p:cNvPr>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9;p34">
                <a:extLst>
                  <a:ext uri="{FF2B5EF4-FFF2-40B4-BE49-F238E27FC236}">
                    <a16:creationId xmlns:a16="http://schemas.microsoft.com/office/drawing/2014/main" id="{4AAEC0CF-1045-446B-9390-2D3D00EB208C}"/>
                  </a:ext>
                </a:extLst>
              </p:cNvPr>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p34">
                <a:extLst>
                  <a:ext uri="{FF2B5EF4-FFF2-40B4-BE49-F238E27FC236}">
                    <a16:creationId xmlns:a16="http://schemas.microsoft.com/office/drawing/2014/main" id="{499A6FCD-2DA4-4528-8333-D1017C05E0A5}"/>
                  </a:ext>
                </a:extLst>
              </p:cNvPr>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1;p34">
                <a:extLst>
                  <a:ext uri="{FF2B5EF4-FFF2-40B4-BE49-F238E27FC236}">
                    <a16:creationId xmlns:a16="http://schemas.microsoft.com/office/drawing/2014/main" id="{EC05F7AD-8D4C-4D19-8161-2B62A54BC6CC}"/>
                  </a:ext>
                </a:extLst>
              </p:cNvPr>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2;p34">
                <a:extLst>
                  <a:ext uri="{FF2B5EF4-FFF2-40B4-BE49-F238E27FC236}">
                    <a16:creationId xmlns:a16="http://schemas.microsoft.com/office/drawing/2014/main" id="{09D28342-EDC5-4DA4-BCB6-43D0FA70ACE0}"/>
                  </a:ext>
                </a:extLst>
              </p:cNvPr>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3;p34">
                <a:extLst>
                  <a:ext uri="{FF2B5EF4-FFF2-40B4-BE49-F238E27FC236}">
                    <a16:creationId xmlns:a16="http://schemas.microsoft.com/office/drawing/2014/main" id="{C5E99818-9EBA-4DBA-9EDA-7F551E1D4F80}"/>
                  </a:ext>
                </a:extLst>
              </p:cNvPr>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4;p34">
              <a:extLst>
                <a:ext uri="{FF2B5EF4-FFF2-40B4-BE49-F238E27FC236}">
                  <a16:creationId xmlns:a16="http://schemas.microsoft.com/office/drawing/2014/main" id="{5F15F97E-77D9-4702-BFAD-EDB2B466D175}"/>
                </a:ext>
              </a:extLst>
            </p:cNvPr>
            <p:cNvGrpSpPr/>
            <p:nvPr/>
          </p:nvGrpSpPr>
          <p:grpSpPr>
            <a:xfrm>
              <a:off x="7524694" y="2964516"/>
              <a:ext cx="953591" cy="334099"/>
              <a:chOff x="2271950" y="2722775"/>
              <a:chExt cx="575875" cy="201775"/>
            </a:xfrm>
          </p:grpSpPr>
          <p:sp>
            <p:nvSpPr>
              <p:cNvPr id="44" name="Google Shape;285;p34">
                <a:extLst>
                  <a:ext uri="{FF2B5EF4-FFF2-40B4-BE49-F238E27FC236}">
                    <a16:creationId xmlns:a16="http://schemas.microsoft.com/office/drawing/2014/main" id="{601841C5-F80F-4F26-A112-52117D1A48E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6;p34">
                <a:extLst>
                  <a:ext uri="{FF2B5EF4-FFF2-40B4-BE49-F238E27FC236}">
                    <a16:creationId xmlns:a16="http://schemas.microsoft.com/office/drawing/2014/main" id="{95309F8E-BA16-4AB3-A3A9-3898869AB5B0}"/>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7;p34">
                <a:extLst>
                  <a:ext uri="{FF2B5EF4-FFF2-40B4-BE49-F238E27FC236}">
                    <a16:creationId xmlns:a16="http://schemas.microsoft.com/office/drawing/2014/main" id="{04B0FBEE-0A96-4D0D-AEF6-C09EAAE469C7}"/>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8;p34">
                <a:extLst>
                  <a:ext uri="{FF2B5EF4-FFF2-40B4-BE49-F238E27FC236}">
                    <a16:creationId xmlns:a16="http://schemas.microsoft.com/office/drawing/2014/main" id="{E059D2B5-FA82-4C7D-AA73-64EBF7E3EC1A}"/>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9;p34">
                <a:extLst>
                  <a:ext uri="{FF2B5EF4-FFF2-40B4-BE49-F238E27FC236}">
                    <a16:creationId xmlns:a16="http://schemas.microsoft.com/office/drawing/2014/main" id="{2B5ABEC2-112E-4E5A-8625-E6BBBC8E9DB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90;p34">
              <a:extLst>
                <a:ext uri="{FF2B5EF4-FFF2-40B4-BE49-F238E27FC236}">
                  <a16:creationId xmlns:a16="http://schemas.microsoft.com/office/drawing/2014/main" id="{BDD9A1E5-7F05-469F-97EA-97A080E7B862}"/>
                </a:ext>
              </a:extLst>
            </p:cNvPr>
            <p:cNvGrpSpPr/>
            <p:nvPr/>
          </p:nvGrpSpPr>
          <p:grpSpPr>
            <a:xfrm>
              <a:off x="7653574" y="1141618"/>
              <a:ext cx="695830" cy="643529"/>
              <a:chOff x="3407216" y="1944760"/>
              <a:chExt cx="535831" cy="495479"/>
            </a:xfrm>
          </p:grpSpPr>
          <p:sp>
            <p:nvSpPr>
              <p:cNvPr id="41" name="Google Shape;291;p34">
                <a:extLst>
                  <a:ext uri="{FF2B5EF4-FFF2-40B4-BE49-F238E27FC236}">
                    <a16:creationId xmlns:a16="http://schemas.microsoft.com/office/drawing/2014/main" id="{8930AFEE-3DF2-482A-B770-A06C3B03B615}"/>
                  </a:ext>
                </a:extLst>
              </p:cNvPr>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2;p34">
                <a:extLst>
                  <a:ext uri="{FF2B5EF4-FFF2-40B4-BE49-F238E27FC236}">
                    <a16:creationId xmlns:a16="http://schemas.microsoft.com/office/drawing/2014/main" id="{14FE2E2A-1B23-48F9-8C72-AF82207BF38A}"/>
                  </a:ext>
                </a:extLst>
              </p:cNvPr>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3;p34">
                <a:extLst>
                  <a:ext uri="{FF2B5EF4-FFF2-40B4-BE49-F238E27FC236}">
                    <a16:creationId xmlns:a16="http://schemas.microsoft.com/office/drawing/2014/main" id="{1A7C7712-2987-4981-B0A4-692C99A68C22}"/>
                  </a:ext>
                </a:extLst>
              </p:cNvPr>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4;p34">
              <a:extLst>
                <a:ext uri="{FF2B5EF4-FFF2-40B4-BE49-F238E27FC236}">
                  <a16:creationId xmlns:a16="http://schemas.microsoft.com/office/drawing/2014/main" id="{5DFE9642-3F87-42B9-BAE3-075ECD9F1D26}"/>
                </a:ext>
              </a:extLst>
            </p:cNvPr>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5;p34">
              <a:extLst>
                <a:ext uri="{FF2B5EF4-FFF2-40B4-BE49-F238E27FC236}">
                  <a16:creationId xmlns:a16="http://schemas.microsoft.com/office/drawing/2014/main" id="{9FC33758-B58E-4455-A4E4-24C8D4AFC5B0}"/>
                </a:ext>
              </a:extLst>
            </p:cNvPr>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p34">
              <a:extLst>
                <a:ext uri="{FF2B5EF4-FFF2-40B4-BE49-F238E27FC236}">
                  <a16:creationId xmlns:a16="http://schemas.microsoft.com/office/drawing/2014/main" id="{32105FD7-A0BA-4066-AB05-902DB804D386}"/>
                </a:ext>
              </a:extLst>
            </p:cNvPr>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7;p34">
              <a:extLst>
                <a:ext uri="{FF2B5EF4-FFF2-40B4-BE49-F238E27FC236}">
                  <a16:creationId xmlns:a16="http://schemas.microsoft.com/office/drawing/2014/main" id="{00FC0319-46D6-484D-AA95-A4D81C2722DA}"/>
                </a:ext>
              </a:extLst>
            </p:cNvPr>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8;p34">
              <a:extLst>
                <a:ext uri="{FF2B5EF4-FFF2-40B4-BE49-F238E27FC236}">
                  <a16:creationId xmlns:a16="http://schemas.microsoft.com/office/drawing/2014/main" id="{6CE493EC-B0C6-4163-B7A0-B1DE80DCBD07}"/>
                </a:ext>
              </a:extLst>
            </p:cNvPr>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9;p34">
              <a:extLst>
                <a:ext uri="{FF2B5EF4-FFF2-40B4-BE49-F238E27FC236}">
                  <a16:creationId xmlns:a16="http://schemas.microsoft.com/office/drawing/2014/main" id="{ADCAC08D-D3BB-4639-BDC7-C19DF8C42FC1}"/>
                </a:ext>
              </a:extLst>
            </p:cNvPr>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0;p34">
              <a:extLst>
                <a:ext uri="{FF2B5EF4-FFF2-40B4-BE49-F238E27FC236}">
                  <a16:creationId xmlns:a16="http://schemas.microsoft.com/office/drawing/2014/main" id="{18691328-3AEA-4887-95A0-4F252126E499}"/>
                </a:ext>
              </a:extLst>
            </p:cNvPr>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1;p34">
              <a:extLst>
                <a:ext uri="{FF2B5EF4-FFF2-40B4-BE49-F238E27FC236}">
                  <a16:creationId xmlns:a16="http://schemas.microsoft.com/office/drawing/2014/main" id="{58BCC3D0-035F-425C-94F7-EEA706722A46}"/>
                </a:ext>
              </a:extLst>
            </p:cNvPr>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p34">
              <a:extLst>
                <a:ext uri="{FF2B5EF4-FFF2-40B4-BE49-F238E27FC236}">
                  <a16:creationId xmlns:a16="http://schemas.microsoft.com/office/drawing/2014/main" id="{284F59AA-F9EC-4ED5-BCEE-8C118169C727}"/>
                </a:ext>
              </a:extLst>
            </p:cNvPr>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p34">
              <a:extLst>
                <a:ext uri="{FF2B5EF4-FFF2-40B4-BE49-F238E27FC236}">
                  <a16:creationId xmlns:a16="http://schemas.microsoft.com/office/drawing/2014/main" id="{D19E5571-0D96-47D7-855E-B60167B2D6B3}"/>
                </a:ext>
              </a:extLst>
            </p:cNvPr>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4;p34">
              <a:extLst>
                <a:ext uri="{FF2B5EF4-FFF2-40B4-BE49-F238E27FC236}">
                  <a16:creationId xmlns:a16="http://schemas.microsoft.com/office/drawing/2014/main" id="{6B027853-6217-4BB8-A627-192C80FCC17E}"/>
                </a:ext>
              </a:extLst>
            </p:cNvPr>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305;p34">
              <a:extLst>
                <a:ext uri="{FF2B5EF4-FFF2-40B4-BE49-F238E27FC236}">
                  <a16:creationId xmlns:a16="http://schemas.microsoft.com/office/drawing/2014/main" id="{64A37297-9668-4F69-8D4F-7126C4665BCF}"/>
                </a:ext>
              </a:extLst>
            </p:cNvPr>
            <p:cNvGrpSpPr/>
            <p:nvPr/>
          </p:nvGrpSpPr>
          <p:grpSpPr>
            <a:xfrm>
              <a:off x="6882732" y="2040297"/>
              <a:ext cx="1861102" cy="1904111"/>
              <a:chOff x="6882732" y="2040297"/>
              <a:chExt cx="1861102" cy="1904111"/>
            </a:xfrm>
          </p:grpSpPr>
          <p:grpSp>
            <p:nvGrpSpPr>
              <p:cNvPr id="25" name="Google Shape;306;p34">
                <a:extLst>
                  <a:ext uri="{FF2B5EF4-FFF2-40B4-BE49-F238E27FC236}">
                    <a16:creationId xmlns:a16="http://schemas.microsoft.com/office/drawing/2014/main" id="{20379C82-7BDA-44F1-968B-0F5F31C0C8C9}"/>
                  </a:ext>
                </a:extLst>
              </p:cNvPr>
              <p:cNvGrpSpPr/>
              <p:nvPr/>
            </p:nvGrpSpPr>
            <p:grpSpPr>
              <a:xfrm rot="1800000">
                <a:off x="7153488" y="2273972"/>
                <a:ext cx="1319590" cy="1436760"/>
                <a:chOff x="2956444" y="-416775"/>
                <a:chExt cx="1627918" cy="1772276"/>
              </a:xfrm>
            </p:grpSpPr>
            <p:sp>
              <p:nvSpPr>
                <p:cNvPr id="27" name="Google Shape;307;p34">
                  <a:extLst>
                    <a:ext uri="{FF2B5EF4-FFF2-40B4-BE49-F238E27FC236}">
                      <a16:creationId xmlns:a16="http://schemas.microsoft.com/office/drawing/2014/main" id="{180D809C-A4E9-4BAC-B230-B34021980AF3}"/>
                    </a:ext>
                  </a:extLst>
                </p:cNvPr>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8;p34">
                  <a:extLst>
                    <a:ext uri="{FF2B5EF4-FFF2-40B4-BE49-F238E27FC236}">
                      <a16:creationId xmlns:a16="http://schemas.microsoft.com/office/drawing/2014/main" id="{0AD42EF9-A490-43A2-A1C9-63411855FF63}"/>
                    </a:ext>
                  </a:extLst>
                </p:cNvPr>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p34">
                  <a:extLst>
                    <a:ext uri="{FF2B5EF4-FFF2-40B4-BE49-F238E27FC236}">
                      <a16:creationId xmlns:a16="http://schemas.microsoft.com/office/drawing/2014/main" id="{0E90AF9A-A8A4-4628-921F-61D978247AAC}"/>
                    </a:ext>
                  </a:extLst>
                </p:cNvPr>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p34">
                  <a:extLst>
                    <a:ext uri="{FF2B5EF4-FFF2-40B4-BE49-F238E27FC236}">
                      <a16:creationId xmlns:a16="http://schemas.microsoft.com/office/drawing/2014/main" id="{464BAFA4-3019-4B34-81A3-9F9FBC32063D}"/>
                    </a:ext>
                  </a:extLst>
                </p:cNvPr>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1;p34">
                  <a:extLst>
                    <a:ext uri="{FF2B5EF4-FFF2-40B4-BE49-F238E27FC236}">
                      <a16:creationId xmlns:a16="http://schemas.microsoft.com/office/drawing/2014/main" id="{1C19BEBB-AC28-4950-BAD9-6ABFC8EDE843}"/>
                    </a:ext>
                  </a:extLst>
                </p:cNvPr>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2;p34">
                  <a:extLst>
                    <a:ext uri="{FF2B5EF4-FFF2-40B4-BE49-F238E27FC236}">
                      <a16:creationId xmlns:a16="http://schemas.microsoft.com/office/drawing/2014/main" id="{4CE61B49-2676-4587-9426-150E5CA8DC03}"/>
                    </a:ext>
                  </a:extLst>
                </p:cNvPr>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3;p34">
                  <a:extLst>
                    <a:ext uri="{FF2B5EF4-FFF2-40B4-BE49-F238E27FC236}">
                      <a16:creationId xmlns:a16="http://schemas.microsoft.com/office/drawing/2014/main" id="{2FABA3F7-5ADB-4D98-8B7C-7CD0664B1560}"/>
                    </a:ext>
                  </a:extLst>
                </p:cNvPr>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4;p34">
                  <a:extLst>
                    <a:ext uri="{FF2B5EF4-FFF2-40B4-BE49-F238E27FC236}">
                      <a16:creationId xmlns:a16="http://schemas.microsoft.com/office/drawing/2014/main" id="{54532B8C-5AF4-4825-912C-4D55AC28DDD2}"/>
                    </a:ext>
                  </a:extLst>
                </p:cNvPr>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5;p34">
                  <a:extLst>
                    <a:ext uri="{FF2B5EF4-FFF2-40B4-BE49-F238E27FC236}">
                      <a16:creationId xmlns:a16="http://schemas.microsoft.com/office/drawing/2014/main" id="{AC6E2C4F-4E8F-4628-BC9B-F23A7EF377B8}"/>
                    </a:ext>
                  </a:extLst>
                </p:cNvPr>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p34">
                  <a:extLst>
                    <a:ext uri="{FF2B5EF4-FFF2-40B4-BE49-F238E27FC236}">
                      <a16:creationId xmlns:a16="http://schemas.microsoft.com/office/drawing/2014/main" id="{D7A39269-B812-481C-9213-438EAF055AEF}"/>
                    </a:ext>
                  </a:extLst>
                </p:cNvPr>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7;p34">
                  <a:extLst>
                    <a:ext uri="{FF2B5EF4-FFF2-40B4-BE49-F238E27FC236}">
                      <a16:creationId xmlns:a16="http://schemas.microsoft.com/office/drawing/2014/main" id="{DDC83DA9-ABB4-44A1-BB04-F36798EF39BF}"/>
                    </a:ext>
                  </a:extLst>
                </p:cNvPr>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8;p34">
                  <a:extLst>
                    <a:ext uri="{FF2B5EF4-FFF2-40B4-BE49-F238E27FC236}">
                      <a16:creationId xmlns:a16="http://schemas.microsoft.com/office/drawing/2014/main" id="{F7EF185C-448A-4D62-9BEE-FB2778571CE6}"/>
                    </a:ext>
                  </a:extLst>
                </p:cNvPr>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9;p34">
                  <a:extLst>
                    <a:ext uri="{FF2B5EF4-FFF2-40B4-BE49-F238E27FC236}">
                      <a16:creationId xmlns:a16="http://schemas.microsoft.com/office/drawing/2014/main" id="{6E018610-EA83-41C7-BC4A-12BDDE358C65}"/>
                    </a:ext>
                  </a:extLst>
                </p:cNvPr>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0;p34">
                  <a:extLst>
                    <a:ext uri="{FF2B5EF4-FFF2-40B4-BE49-F238E27FC236}">
                      <a16:creationId xmlns:a16="http://schemas.microsoft.com/office/drawing/2014/main" id="{8A4C6FAC-E219-4F26-A790-2F40336D3D9C}"/>
                    </a:ext>
                  </a:extLst>
                </p:cNvPr>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21;p34">
                <a:extLst>
                  <a:ext uri="{FF2B5EF4-FFF2-40B4-BE49-F238E27FC236}">
                    <a16:creationId xmlns:a16="http://schemas.microsoft.com/office/drawing/2014/main" id="{D92DADA4-AF1E-4E8C-AA2D-9137FFD54016}"/>
                  </a:ext>
                </a:extLst>
              </p:cNvPr>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5" name="Picture 74">
            <a:extLst>
              <a:ext uri="{FF2B5EF4-FFF2-40B4-BE49-F238E27FC236}">
                <a16:creationId xmlns:a16="http://schemas.microsoft.com/office/drawing/2014/main" id="{EA5EF9C3-5D21-454A-8EF3-14AB2883A7A2}"/>
              </a:ext>
            </a:extLst>
          </p:cNvPr>
          <p:cNvPicPr>
            <a:picLocks noChangeAspect="1"/>
          </p:cNvPicPr>
          <p:nvPr/>
        </p:nvPicPr>
        <p:blipFill>
          <a:blip r:embed="rId2"/>
          <a:stretch>
            <a:fillRect/>
          </a:stretch>
        </p:blipFill>
        <p:spPr>
          <a:xfrm>
            <a:off x="632416" y="1381041"/>
            <a:ext cx="5011346" cy="2426418"/>
          </a:xfrm>
          <a:prstGeom prst="rect">
            <a:avLst/>
          </a:prstGeom>
        </p:spPr>
      </p:pic>
      <p:sp>
        <p:nvSpPr>
          <p:cNvPr id="76" name="Google Shape;243;p34">
            <a:extLst>
              <a:ext uri="{FF2B5EF4-FFF2-40B4-BE49-F238E27FC236}">
                <a16:creationId xmlns:a16="http://schemas.microsoft.com/office/drawing/2014/main" id="{799FD203-0F9B-4237-A5A6-51FDF6051C6E}"/>
              </a:ext>
            </a:extLst>
          </p:cNvPr>
          <p:cNvSpPr/>
          <p:nvPr/>
        </p:nvSpPr>
        <p:spPr>
          <a:xfrm>
            <a:off x="776211" y="1773799"/>
            <a:ext cx="1230024" cy="629849"/>
          </a:xfrm>
          <a:prstGeom prst="rect">
            <a:avLst/>
          </a:prstGeom>
        </p:spPr>
        <p:txBody>
          <a:bodyPr>
            <a:prstTxWarp prst="textPlain">
              <a:avLst/>
            </a:prstTxWarp>
          </a:bodyPr>
          <a:lstStyle/>
          <a:p>
            <a:pPr lvl="0" algn="ctr"/>
            <a:r>
              <a:rPr b="1" i="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ebas Neue"/>
              </a:rPr>
              <a:t>DATA</a:t>
            </a:r>
            <a:endParaRPr b="0" i="0" dirty="0">
              <a:ln w="9525" cap="flat" cmpd="sng">
                <a:solidFill>
                  <a:schemeClr val="dk1"/>
                </a:solidFill>
                <a:prstDash val="solid"/>
                <a:round/>
                <a:headEnd type="none" w="sm" len="sm"/>
                <a:tailEnd type="none" w="sm" len="sm"/>
              </a:ln>
              <a:noFill/>
              <a:latin typeface="Bebas Neue"/>
            </a:endParaRPr>
          </a:p>
        </p:txBody>
      </p:sp>
      <p:pic>
        <p:nvPicPr>
          <p:cNvPr id="78" name="Picture 77">
            <a:extLst>
              <a:ext uri="{FF2B5EF4-FFF2-40B4-BE49-F238E27FC236}">
                <a16:creationId xmlns:a16="http://schemas.microsoft.com/office/drawing/2014/main" id="{8306B982-A1CE-4D26-BAFB-F88423E902DC}"/>
              </a:ext>
            </a:extLst>
          </p:cNvPr>
          <p:cNvPicPr>
            <a:picLocks noChangeAspect="1"/>
          </p:cNvPicPr>
          <p:nvPr/>
        </p:nvPicPr>
        <p:blipFill>
          <a:blip r:embed="rId3"/>
          <a:stretch>
            <a:fillRect/>
          </a:stretch>
        </p:blipFill>
        <p:spPr>
          <a:xfrm>
            <a:off x="1418461" y="120927"/>
            <a:ext cx="6584251" cy="1042506"/>
          </a:xfrm>
          <a:prstGeom prst="rect">
            <a:avLst/>
          </a:prstGeom>
        </p:spPr>
      </p:pic>
      <p:pic>
        <p:nvPicPr>
          <p:cNvPr id="79" name="Picture 78">
            <a:extLst>
              <a:ext uri="{FF2B5EF4-FFF2-40B4-BE49-F238E27FC236}">
                <a16:creationId xmlns:a16="http://schemas.microsoft.com/office/drawing/2014/main" id="{6BE7710C-FEAB-476E-B067-F3B15EEA8C1D}"/>
              </a:ext>
            </a:extLst>
          </p:cNvPr>
          <p:cNvPicPr>
            <a:picLocks noChangeAspect="1"/>
          </p:cNvPicPr>
          <p:nvPr/>
        </p:nvPicPr>
        <p:blipFill>
          <a:blip r:embed="rId4"/>
          <a:stretch>
            <a:fillRect/>
          </a:stretch>
        </p:blipFill>
        <p:spPr>
          <a:xfrm>
            <a:off x="198475" y="208389"/>
            <a:ext cx="954233" cy="286270"/>
          </a:xfrm>
          <a:prstGeom prst="rect">
            <a:avLst/>
          </a:prstGeom>
        </p:spPr>
      </p:pic>
      <p:pic>
        <p:nvPicPr>
          <p:cNvPr id="80" name="Picture 79">
            <a:extLst>
              <a:ext uri="{FF2B5EF4-FFF2-40B4-BE49-F238E27FC236}">
                <a16:creationId xmlns:a16="http://schemas.microsoft.com/office/drawing/2014/main" id="{AADF737A-230B-4F8D-9C49-A3FC6AED4691}"/>
              </a:ext>
            </a:extLst>
          </p:cNvPr>
          <p:cNvPicPr>
            <a:picLocks noChangeAspect="1"/>
          </p:cNvPicPr>
          <p:nvPr/>
        </p:nvPicPr>
        <p:blipFill>
          <a:blip r:embed="rId5"/>
          <a:stretch>
            <a:fillRect/>
          </a:stretch>
        </p:blipFill>
        <p:spPr>
          <a:xfrm>
            <a:off x="4433510" y="1712659"/>
            <a:ext cx="847417" cy="1085182"/>
          </a:xfrm>
          <a:prstGeom prst="rect">
            <a:avLst/>
          </a:prstGeom>
        </p:spPr>
      </p:pic>
      <p:sp>
        <p:nvSpPr>
          <p:cNvPr id="94" name="TextBox 93">
            <a:extLst>
              <a:ext uri="{FF2B5EF4-FFF2-40B4-BE49-F238E27FC236}">
                <a16:creationId xmlns:a16="http://schemas.microsoft.com/office/drawing/2014/main" id="{FB9FB84E-6D4D-46ED-9BDB-C83EFB7D6283}"/>
              </a:ext>
            </a:extLst>
          </p:cNvPr>
          <p:cNvSpPr txBox="1"/>
          <p:nvPr/>
        </p:nvSpPr>
        <p:spPr>
          <a:xfrm>
            <a:off x="132204" y="3283412"/>
            <a:ext cx="3051258"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0"/>
                <a:solidFill>
                  <a:prstClr val="white"/>
                </a:solidFill>
                <a:effectLst>
                  <a:outerShdw blurRad="50800" dist="38100" dir="2700000" algn="tl" rotWithShape="0">
                    <a:prstClr val="black">
                      <a:alpha val="40000"/>
                    </a:prstClr>
                  </a:outerShdw>
                </a:effectLst>
                <a:uLnTx/>
                <a:uFillTx/>
                <a:latin typeface="Edwardian Script ITC" panose="030303020407070D0804" pitchFamily="66" charset="0"/>
                <a:ea typeface="+mn-ea"/>
                <a:cs typeface="+mn-cs"/>
              </a:rPr>
              <a:t>Presented by</a:t>
            </a:r>
          </a:p>
        </p:txBody>
      </p:sp>
      <p:grpSp>
        <p:nvGrpSpPr>
          <p:cNvPr id="96" name="Google Shape;12906;p86">
            <a:extLst>
              <a:ext uri="{FF2B5EF4-FFF2-40B4-BE49-F238E27FC236}">
                <a16:creationId xmlns:a16="http://schemas.microsoft.com/office/drawing/2014/main" id="{6011C803-BCCD-4618-A62E-9102E04A9BB5}"/>
              </a:ext>
            </a:extLst>
          </p:cNvPr>
          <p:cNvGrpSpPr/>
          <p:nvPr/>
        </p:nvGrpSpPr>
        <p:grpSpPr>
          <a:xfrm>
            <a:off x="183415" y="3985665"/>
            <a:ext cx="552672" cy="495277"/>
            <a:chOff x="4891198" y="2925108"/>
            <a:chExt cx="334634" cy="334634"/>
          </a:xfrm>
        </p:grpSpPr>
        <p:sp>
          <p:nvSpPr>
            <p:cNvPr id="97" name="Google Shape;12907;p86">
              <a:extLst>
                <a:ext uri="{FF2B5EF4-FFF2-40B4-BE49-F238E27FC236}">
                  <a16:creationId xmlns:a16="http://schemas.microsoft.com/office/drawing/2014/main" id="{0B0A058A-4D98-4738-B4C9-19D929ACFE2F}"/>
                </a:ext>
              </a:extLst>
            </p:cNvPr>
            <p:cNvSpPr/>
            <p:nvPr/>
          </p:nvSpPr>
          <p:spPr>
            <a:xfrm>
              <a:off x="5001830" y="2925108"/>
              <a:ext cx="113338" cy="150831"/>
            </a:xfrm>
            <a:custGeom>
              <a:avLst/>
              <a:gdLst/>
              <a:ahLst/>
              <a:cxnLst/>
              <a:rect l="l" t="t" r="r" b="b"/>
              <a:pathLst>
                <a:path w="3561" h="4739" extrusionOk="0">
                  <a:moveTo>
                    <a:pt x="1822" y="333"/>
                  </a:moveTo>
                  <a:cubicBezTo>
                    <a:pt x="2251" y="333"/>
                    <a:pt x="2596" y="691"/>
                    <a:pt x="2596" y="1107"/>
                  </a:cubicBezTo>
                  <a:lnTo>
                    <a:pt x="2596" y="1214"/>
                  </a:lnTo>
                  <a:lnTo>
                    <a:pt x="2573" y="1214"/>
                  </a:lnTo>
                  <a:cubicBezTo>
                    <a:pt x="2358" y="1155"/>
                    <a:pt x="2275" y="857"/>
                    <a:pt x="2263" y="857"/>
                  </a:cubicBezTo>
                  <a:cubicBezTo>
                    <a:pt x="2251" y="798"/>
                    <a:pt x="2203" y="738"/>
                    <a:pt x="2132" y="738"/>
                  </a:cubicBezTo>
                  <a:cubicBezTo>
                    <a:pt x="2119" y="733"/>
                    <a:pt x="2105" y="731"/>
                    <a:pt x="2092" y="731"/>
                  </a:cubicBezTo>
                  <a:cubicBezTo>
                    <a:pt x="2043" y="731"/>
                    <a:pt x="1993" y="761"/>
                    <a:pt x="1965" y="798"/>
                  </a:cubicBezTo>
                  <a:cubicBezTo>
                    <a:pt x="1668" y="1214"/>
                    <a:pt x="1001" y="1214"/>
                    <a:pt x="1001" y="1214"/>
                  </a:cubicBezTo>
                  <a:lnTo>
                    <a:pt x="953" y="1214"/>
                  </a:lnTo>
                  <a:lnTo>
                    <a:pt x="965" y="1107"/>
                  </a:lnTo>
                  <a:cubicBezTo>
                    <a:pt x="965" y="679"/>
                    <a:pt x="1322" y="333"/>
                    <a:pt x="1739" y="333"/>
                  </a:cubicBezTo>
                  <a:close/>
                  <a:moveTo>
                    <a:pt x="2739" y="1655"/>
                  </a:moveTo>
                  <a:cubicBezTo>
                    <a:pt x="2775" y="1691"/>
                    <a:pt x="2775" y="1715"/>
                    <a:pt x="2775" y="1750"/>
                  </a:cubicBezTo>
                  <a:cubicBezTo>
                    <a:pt x="2775" y="1786"/>
                    <a:pt x="2751" y="1834"/>
                    <a:pt x="2703" y="1845"/>
                  </a:cubicBezTo>
                  <a:lnTo>
                    <a:pt x="2703" y="1655"/>
                  </a:lnTo>
                  <a:close/>
                  <a:moveTo>
                    <a:pt x="846" y="1667"/>
                  </a:moveTo>
                  <a:lnTo>
                    <a:pt x="846" y="1881"/>
                  </a:lnTo>
                  <a:cubicBezTo>
                    <a:pt x="822" y="1845"/>
                    <a:pt x="787" y="1822"/>
                    <a:pt x="787" y="1762"/>
                  </a:cubicBezTo>
                  <a:cubicBezTo>
                    <a:pt x="787" y="1715"/>
                    <a:pt x="810" y="1691"/>
                    <a:pt x="822" y="1667"/>
                  </a:cubicBezTo>
                  <a:close/>
                  <a:moveTo>
                    <a:pt x="2084" y="1179"/>
                  </a:moveTo>
                  <a:cubicBezTo>
                    <a:pt x="2144" y="1298"/>
                    <a:pt x="2251" y="1417"/>
                    <a:pt x="2394" y="1476"/>
                  </a:cubicBezTo>
                  <a:lnTo>
                    <a:pt x="2382" y="1953"/>
                  </a:lnTo>
                  <a:cubicBezTo>
                    <a:pt x="2382" y="2250"/>
                    <a:pt x="2144" y="2477"/>
                    <a:pt x="1858" y="2477"/>
                  </a:cubicBezTo>
                  <a:lnTo>
                    <a:pt x="1715" y="2477"/>
                  </a:lnTo>
                  <a:cubicBezTo>
                    <a:pt x="1418" y="2477"/>
                    <a:pt x="1191" y="2238"/>
                    <a:pt x="1191" y="1953"/>
                  </a:cubicBezTo>
                  <a:lnTo>
                    <a:pt x="1191" y="1524"/>
                  </a:lnTo>
                  <a:cubicBezTo>
                    <a:pt x="1406" y="1488"/>
                    <a:pt x="1787" y="1417"/>
                    <a:pt x="2084" y="1179"/>
                  </a:cubicBezTo>
                  <a:close/>
                  <a:moveTo>
                    <a:pt x="1965" y="2798"/>
                  </a:moveTo>
                  <a:lnTo>
                    <a:pt x="1965" y="2893"/>
                  </a:lnTo>
                  <a:lnTo>
                    <a:pt x="1787" y="3084"/>
                  </a:lnTo>
                  <a:lnTo>
                    <a:pt x="1608" y="2917"/>
                  </a:lnTo>
                  <a:lnTo>
                    <a:pt x="1608" y="2798"/>
                  </a:lnTo>
                  <a:close/>
                  <a:moveTo>
                    <a:pt x="1751" y="0"/>
                  </a:moveTo>
                  <a:cubicBezTo>
                    <a:pt x="1144" y="0"/>
                    <a:pt x="644" y="512"/>
                    <a:pt x="644" y="1119"/>
                  </a:cubicBezTo>
                  <a:lnTo>
                    <a:pt x="644" y="1417"/>
                  </a:lnTo>
                  <a:cubicBezTo>
                    <a:pt x="537" y="1512"/>
                    <a:pt x="465" y="1643"/>
                    <a:pt x="465" y="1774"/>
                  </a:cubicBezTo>
                  <a:cubicBezTo>
                    <a:pt x="465" y="2000"/>
                    <a:pt x="656" y="2203"/>
                    <a:pt x="894" y="2226"/>
                  </a:cubicBezTo>
                  <a:cubicBezTo>
                    <a:pt x="953" y="2429"/>
                    <a:pt x="1108" y="2596"/>
                    <a:pt x="1287" y="2703"/>
                  </a:cubicBezTo>
                  <a:lnTo>
                    <a:pt x="1287" y="2786"/>
                  </a:lnTo>
                  <a:lnTo>
                    <a:pt x="596" y="3060"/>
                  </a:lnTo>
                  <a:cubicBezTo>
                    <a:pt x="537" y="3084"/>
                    <a:pt x="1" y="3298"/>
                    <a:pt x="1" y="3965"/>
                  </a:cubicBezTo>
                  <a:lnTo>
                    <a:pt x="1" y="4560"/>
                  </a:lnTo>
                  <a:cubicBezTo>
                    <a:pt x="1" y="4643"/>
                    <a:pt x="72" y="4727"/>
                    <a:pt x="167" y="4727"/>
                  </a:cubicBezTo>
                  <a:lnTo>
                    <a:pt x="584" y="4727"/>
                  </a:lnTo>
                  <a:cubicBezTo>
                    <a:pt x="668" y="4727"/>
                    <a:pt x="739" y="4643"/>
                    <a:pt x="739" y="4560"/>
                  </a:cubicBezTo>
                  <a:cubicBezTo>
                    <a:pt x="739" y="4465"/>
                    <a:pt x="668" y="4393"/>
                    <a:pt x="584" y="4393"/>
                  </a:cubicBezTo>
                  <a:lnTo>
                    <a:pt x="322" y="4393"/>
                  </a:lnTo>
                  <a:lnTo>
                    <a:pt x="322" y="3965"/>
                  </a:lnTo>
                  <a:cubicBezTo>
                    <a:pt x="322" y="3500"/>
                    <a:pt x="691" y="3369"/>
                    <a:pt x="703" y="3369"/>
                  </a:cubicBezTo>
                  <a:lnTo>
                    <a:pt x="715" y="3369"/>
                  </a:lnTo>
                  <a:lnTo>
                    <a:pt x="1334" y="3131"/>
                  </a:lnTo>
                  <a:lnTo>
                    <a:pt x="1668" y="3453"/>
                  </a:lnTo>
                  <a:cubicBezTo>
                    <a:pt x="1703" y="3489"/>
                    <a:pt x="1739" y="3500"/>
                    <a:pt x="1787" y="3500"/>
                  </a:cubicBezTo>
                  <a:cubicBezTo>
                    <a:pt x="1834" y="3500"/>
                    <a:pt x="1870" y="3489"/>
                    <a:pt x="1906" y="3453"/>
                  </a:cubicBezTo>
                  <a:lnTo>
                    <a:pt x="2215" y="3131"/>
                  </a:lnTo>
                  <a:lnTo>
                    <a:pt x="2846" y="3381"/>
                  </a:lnTo>
                  <a:lnTo>
                    <a:pt x="2858" y="3381"/>
                  </a:lnTo>
                  <a:cubicBezTo>
                    <a:pt x="2858" y="3381"/>
                    <a:pt x="3227" y="3512"/>
                    <a:pt x="3227" y="3977"/>
                  </a:cubicBezTo>
                  <a:lnTo>
                    <a:pt x="3227" y="4405"/>
                  </a:lnTo>
                  <a:lnTo>
                    <a:pt x="1120" y="4405"/>
                  </a:lnTo>
                  <a:cubicBezTo>
                    <a:pt x="1025" y="4405"/>
                    <a:pt x="953" y="4489"/>
                    <a:pt x="953" y="4572"/>
                  </a:cubicBezTo>
                  <a:cubicBezTo>
                    <a:pt x="953" y="4667"/>
                    <a:pt x="1025" y="4739"/>
                    <a:pt x="1120" y="4739"/>
                  </a:cubicBezTo>
                  <a:lnTo>
                    <a:pt x="3394" y="4739"/>
                  </a:lnTo>
                  <a:cubicBezTo>
                    <a:pt x="3477" y="4739"/>
                    <a:pt x="3561" y="4667"/>
                    <a:pt x="3561" y="4572"/>
                  </a:cubicBezTo>
                  <a:lnTo>
                    <a:pt x="3561" y="3977"/>
                  </a:lnTo>
                  <a:cubicBezTo>
                    <a:pt x="3561" y="3310"/>
                    <a:pt x="3037" y="3084"/>
                    <a:pt x="2965" y="3072"/>
                  </a:cubicBezTo>
                  <a:lnTo>
                    <a:pt x="2311" y="2798"/>
                  </a:lnTo>
                  <a:lnTo>
                    <a:pt x="2311" y="2715"/>
                  </a:lnTo>
                  <a:cubicBezTo>
                    <a:pt x="2489" y="2607"/>
                    <a:pt x="2620" y="2441"/>
                    <a:pt x="2692" y="2238"/>
                  </a:cubicBezTo>
                  <a:cubicBezTo>
                    <a:pt x="2930" y="2226"/>
                    <a:pt x="3120" y="2012"/>
                    <a:pt x="3120" y="1774"/>
                  </a:cubicBezTo>
                  <a:cubicBezTo>
                    <a:pt x="3120" y="1631"/>
                    <a:pt x="3049" y="1488"/>
                    <a:pt x="2942" y="1417"/>
                  </a:cubicBezTo>
                  <a:lnTo>
                    <a:pt x="2942" y="1119"/>
                  </a:lnTo>
                  <a:cubicBezTo>
                    <a:pt x="2942" y="512"/>
                    <a:pt x="2442" y="0"/>
                    <a:pt x="183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908;p86">
              <a:extLst>
                <a:ext uri="{FF2B5EF4-FFF2-40B4-BE49-F238E27FC236}">
                  <a16:creationId xmlns:a16="http://schemas.microsoft.com/office/drawing/2014/main" id="{B9FADC47-52C1-45A0-93CD-9D60EF8FE46D}"/>
                </a:ext>
              </a:extLst>
            </p:cNvPr>
            <p:cNvSpPr/>
            <p:nvPr/>
          </p:nvSpPr>
          <p:spPr>
            <a:xfrm>
              <a:off x="5102628" y="2933033"/>
              <a:ext cx="98188" cy="76991"/>
            </a:xfrm>
            <a:custGeom>
              <a:avLst/>
              <a:gdLst/>
              <a:ahLst/>
              <a:cxnLst/>
              <a:rect l="l" t="t" r="r" b="b"/>
              <a:pathLst>
                <a:path w="3085" h="2419" extrusionOk="0">
                  <a:moveTo>
                    <a:pt x="181" y="1"/>
                  </a:moveTo>
                  <a:cubicBezTo>
                    <a:pt x="116" y="1"/>
                    <a:pt x="55" y="44"/>
                    <a:pt x="37" y="108"/>
                  </a:cubicBezTo>
                  <a:cubicBezTo>
                    <a:pt x="1" y="192"/>
                    <a:pt x="48" y="287"/>
                    <a:pt x="132" y="323"/>
                  </a:cubicBezTo>
                  <a:cubicBezTo>
                    <a:pt x="1215" y="680"/>
                    <a:pt x="2132" y="1394"/>
                    <a:pt x="2751" y="2347"/>
                  </a:cubicBezTo>
                  <a:cubicBezTo>
                    <a:pt x="2787" y="2394"/>
                    <a:pt x="2846" y="2418"/>
                    <a:pt x="2894" y="2418"/>
                  </a:cubicBezTo>
                  <a:cubicBezTo>
                    <a:pt x="2918" y="2418"/>
                    <a:pt x="2954" y="2406"/>
                    <a:pt x="2977" y="2394"/>
                  </a:cubicBezTo>
                  <a:cubicBezTo>
                    <a:pt x="3049" y="2347"/>
                    <a:pt x="3085" y="2239"/>
                    <a:pt x="3025" y="2168"/>
                  </a:cubicBezTo>
                  <a:cubicBezTo>
                    <a:pt x="2370" y="1156"/>
                    <a:pt x="1382" y="382"/>
                    <a:pt x="239" y="13"/>
                  </a:cubicBezTo>
                  <a:cubicBezTo>
                    <a:pt x="220" y="5"/>
                    <a:pt x="200"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909;p86">
              <a:extLst>
                <a:ext uri="{FF2B5EF4-FFF2-40B4-BE49-F238E27FC236}">
                  <a16:creationId xmlns:a16="http://schemas.microsoft.com/office/drawing/2014/main" id="{2572F007-2ECA-4875-900F-EE3858FB5373}"/>
                </a:ext>
              </a:extLst>
            </p:cNvPr>
            <p:cNvSpPr/>
            <p:nvPr/>
          </p:nvSpPr>
          <p:spPr>
            <a:xfrm>
              <a:off x="4915832" y="2932492"/>
              <a:ext cx="98920" cy="77532"/>
            </a:xfrm>
            <a:custGeom>
              <a:avLst/>
              <a:gdLst/>
              <a:ahLst/>
              <a:cxnLst/>
              <a:rect l="l" t="t" r="r" b="b"/>
              <a:pathLst>
                <a:path w="3108" h="2436" extrusionOk="0">
                  <a:moveTo>
                    <a:pt x="2914" y="0"/>
                  </a:moveTo>
                  <a:cubicBezTo>
                    <a:pt x="2899" y="0"/>
                    <a:pt x="2884" y="2"/>
                    <a:pt x="2869" y="6"/>
                  </a:cubicBezTo>
                  <a:cubicBezTo>
                    <a:pt x="1703" y="375"/>
                    <a:pt x="714" y="1161"/>
                    <a:pt x="36" y="2185"/>
                  </a:cubicBezTo>
                  <a:cubicBezTo>
                    <a:pt x="0" y="2256"/>
                    <a:pt x="24" y="2364"/>
                    <a:pt x="95" y="2411"/>
                  </a:cubicBezTo>
                  <a:cubicBezTo>
                    <a:pt x="131" y="2423"/>
                    <a:pt x="155" y="2435"/>
                    <a:pt x="191" y="2435"/>
                  </a:cubicBezTo>
                  <a:cubicBezTo>
                    <a:pt x="250" y="2435"/>
                    <a:pt x="298" y="2411"/>
                    <a:pt x="322" y="2364"/>
                  </a:cubicBezTo>
                  <a:cubicBezTo>
                    <a:pt x="953" y="1399"/>
                    <a:pt x="1881" y="685"/>
                    <a:pt x="2977" y="328"/>
                  </a:cubicBezTo>
                  <a:cubicBezTo>
                    <a:pt x="3060" y="292"/>
                    <a:pt x="3108" y="209"/>
                    <a:pt x="3072" y="113"/>
                  </a:cubicBezTo>
                  <a:cubicBezTo>
                    <a:pt x="3052" y="44"/>
                    <a:pt x="2984" y="0"/>
                    <a:pt x="29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910;p86">
              <a:extLst>
                <a:ext uri="{FF2B5EF4-FFF2-40B4-BE49-F238E27FC236}">
                  <a16:creationId xmlns:a16="http://schemas.microsoft.com/office/drawing/2014/main" id="{333211DF-9FCC-42F8-BC68-3B1EF7F7D441}"/>
                </a:ext>
              </a:extLst>
            </p:cNvPr>
            <p:cNvSpPr/>
            <p:nvPr/>
          </p:nvSpPr>
          <p:spPr>
            <a:xfrm>
              <a:off x="4915832" y="3174254"/>
              <a:ext cx="80746" cy="70689"/>
            </a:xfrm>
            <a:custGeom>
              <a:avLst/>
              <a:gdLst/>
              <a:ahLst/>
              <a:cxnLst/>
              <a:rect l="l" t="t" r="r" b="b"/>
              <a:pathLst>
                <a:path w="2537" h="2221" extrusionOk="0">
                  <a:moveTo>
                    <a:pt x="185" y="0"/>
                  </a:moveTo>
                  <a:cubicBezTo>
                    <a:pt x="155" y="0"/>
                    <a:pt x="125" y="9"/>
                    <a:pt x="95" y="30"/>
                  </a:cubicBezTo>
                  <a:cubicBezTo>
                    <a:pt x="24" y="78"/>
                    <a:pt x="0" y="185"/>
                    <a:pt x="60" y="256"/>
                  </a:cubicBezTo>
                  <a:cubicBezTo>
                    <a:pt x="607" y="1102"/>
                    <a:pt x="1381" y="1780"/>
                    <a:pt x="2286" y="2209"/>
                  </a:cubicBezTo>
                  <a:cubicBezTo>
                    <a:pt x="2322" y="2221"/>
                    <a:pt x="2334" y="2221"/>
                    <a:pt x="2357" y="2221"/>
                  </a:cubicBezTo>
                  <a:cubicBezTo>
                    <a:pt x="2417" y="2221"/>
                    <a:pt x="2477" y="2197"/>
                    <a:pt x="2512" y="2138"/>
                  </a:cubicBezTo>
                  <a:cubicBezTo>
                    <a:pt x="2536" y="2030"/>
                    <a:pt x="2512" y="1923"/>
                    <a:pt x="2417" y="1899"/>
                  </a:cubicBezTo>
                  <a:cubicBezTo>
                    <a:pt x="1560" y="1495"/>
                    <a:pt x="845" y="864"/>
                    <a:pt x="322" y="78"/>
                  </a:cubicBezTo>
                  <a:cubicBezTo>
                    <a:pt x="291" y="31"/>
                    <a:pt x="240" y="0"/>
                    <a:pt x="18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911;p86">
              <a:extLst>
                <a:ext uri="{FF2B5EF4-FFF2-40B4-BE49-F238E27FC236}">
                  <a16:creationId xmlns:a16="http://schemas.microsoft.com/office/drawing/2014/main" id="{C394B63C-8F49-4918-8A0E-BDA6BA4400C2}"/>
                </a:ext>
              </a:extLst>
            </p:cNvPr>
            <p:cNvSpPr/>
            <p:nvPr/>
          </p:nvSpPr>
          <p:spPr>
            <a:xfrm>
              <a:off x="5121215" y="3173936"/>
              <a:ext cx="79601" cy="69511"/>
            </a:xfrm>
            <a:custGeom>
              <a:avLst/>
              <a:gdLst/>
              <a:ahLst/>
              <a:cxnLst/>
              <a:rect l="l" t="t" r="r" b="b"/>
              <a:pathLst>
                <a:path w="2501" h="2184" extrusionOk="0">
                  <a:moveTo>
                    <a:pt x="2301" y="0"/>
                  </a:moveTo>
                  <a:cubicBezTo>
                    <a:pt x="2250" y="0"/>
                    <a:pt x="2201" y="25"/>
                    <a:pt x="2179" y="76"/>
                  </a:cubicBezTo>
                  <a:cubicBezTo>
                    <a:pt x="1667" y="862"/>
                    <a:pt x="953" y="1481"/>
                    <a:pt x="119" y="1874"/>
                  </a:cubicBezTo>
                  <a:cubicBezTo>
                    <a:pt x="36" y="1921"/>
                    <a:pt x="0" y="2005"/>
                    <a:pt x="48" y="2100"/>
                  </a:cubicBezTo>
                  <a:cubicBezTo>
                    <a:pt x="72" y="2159"/>
                    <a:pt x="131" y="2183"/>
                    <a:pt x="191" y="2183"/>
                  </a:cubicBezTo>
                  <a:cubicBezTo>
                    <a:pt x="226" y="2183"/>
                    <a:pt x="238" y="2183"/>
                    <a:pt x="274" y="2171"/>
                  </a:cubicBezTo>
                  <a:cubicBezTo>
                    <a:pt x="1167" y="1755"/>
                    <a:pt x="1941" y="1088"/>
                    <a:pt x="2477" y="231"/>
                  </a:cubicBezTo>
                  <a:cubicBezTo>
                    <a:pt x="2501" y="183"/>
                    <a:pt x="2489" y="76"/>
                    <a:pt x="2393" y="28"/>
                  </a:cubicBezTo>
                  <a:cubicBezTo>
                    <a:pt x="2366" y="10"/>
                    <a:pt x="2333" y="0"/>
                    <a:pt x="23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912;p86">
              <a:extLst>
                <a:ext uri="{FF2B5EF4-FFF2-40B4-BE49-F238E27FC236}">
                  <a16:creationId xmlns:a16="http://schemas.microsoft.com/office/drawing/2014/main" id="{F7D909B7-4657-4F2C-BDF3-1B5D517D9893}"/>
                </a:ext>
              </a:extLst>
            </p:cNvPr>
            <p:cNvSpPr/>
            <p:nvPr/>
          </p:nvSpPr>
          <p:spPr>
            <a:xfrm>
              <a:off x="4891198" y="3016803"/>
              <a:ext cx="112956" cy="150831"/>
            </a:xfrm>
            <a:custGeom>
              <a:avLst/>
              <a:gdLst/>
              <a:ahLst/>
              <a:cxnLst/>
              <a:rect l="l" t="t" r="r" b="b"/>
              <a:pathLst>
                <a:path w="3549" h="4739" extrusionOk="0">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6" y="1203"/>
                  </a:lnTo>
                  <a:lnTo>
                    <a:pt x="976" y="1096"/>
                  </a:lnTo>
                  <a:cubicBezTo>
                    <a:pt x="976" y="667"/>
                    <a:pt x="1334" y="322"/>
                    <a:pt x="1750" y="322"/>
                  </a:cubicBezTo>
                  <a:close/>
                  <a:moveTo>
                    <a:pt x="2727" y="1667"/>
                  </a:moveTo>
                  <a:cubicBezTo>
                    <a:pt x="2762" y="1691"/>
                    <a:pt x="2762" y="1727"/>
                    <a:pt x="2762" y="1751"/>
                  </a:cubicBezTo>
                  <a:cubicBezTo>
                    <a:pt x="2762" y="1798"/>
                    <a:pt x="2750" y="1846"/>
                    <a:pt x="2703" y="1858"/>
                  </a:cubicBezTo>
                  <a:lnTo>
                    <a:pt x="2703" y="1667"/>
                  </a:lnTo>
                  <a:close/>
                  <a:moveTo>
                    <a:pt x="845" y="1667"/>
                  </a:moveTo>
                  <a:lnTo>
                    <a:pt x="845" y="1870"/>
                  </a:lnTo>
                  <a:cubicBezTo>
                    <a:pt x="810" y="1846"/>
                    <a:pt x="786" y="1810"/>
                    <a:pt x="786" y="1751"/>
                  </a:cubicBezTo>
                  <a:cubicBezTo>
                    <a:pt x="786" y="1727"/>
                    <a:pt x="798" y="1691"/>
                    <a:pt x="810"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607" y="2941"/>
                  </a:lnTo>
                  <a:lnTo>
                    <a:pt x="1607" y="2822"/>
                  </a:lnTo>
                  <a:close/>
                  <a:moveTo>
                    <a:pt x="1750"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5"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8" y="3513"/>
                    <a:pt x="1774" y="3513"/>
                  </a:cubicBezTo>
                  <a:cubicBezTo>
                    <a:pt x="1822" y="3513"/>
                    <a:pt x="1869" y="3489"/>
                    <a:pt x="1893" y="3465"/>
                  </a:cubicBezTo>
                  <a:lnTo>
                    <a:pt x="2215" y="3132"/>
                  </a:lnTo>
                  <a:lnTo>
                    <a:pt x="2834" y="3394"/>
                  </a:lnTo>
                  <a:lnTo>
                    <a:pt x="2846" y="3394"/>
                  </a:lnTo>
                  <a:cubicBezTo>
                    <a:pt x="2870" y="3394"/>
                    <a:pt x="3227" y="3525"/>
                    <a:pt x="3227" y="3989"/>
                  </a:cubicBezTo>
                  <a:lnTo>
                    <a:pt x="3227" y="4418"/>
                  </a:lnTo>
                  <a:lnTo>
                    <a:pt x="1107" y="4418"/>
                  </a:lnTo>
                  <a:cubicBezTo>
                    <a:pt x="1024" y="4418"/>
                    <a:pt x="941" y="4489"/>
                    <a:pt x="941" y="4584"/>
                  </a:cubicBezTo>
                  <a:cubicBezTo>
                    <a:pt x="941" y="4668"/>
                    <a:pt x="1024" y="4739"/>
                    <a:pt x="1107" y="4739"/>
                  </a:cubicBezTo>
                  <a:lnTo>
                    <a:pt x="3382" y="4739"/>
                  </a:lnTo>
                  <a:cubicBezTo>
                    <a:pt x="3477" y="4727"/>
                    <a:pt x="3548" y="4656"/>
                    <a:pt x="3548" y="4560"/>
                  </a:cubicBezTo>
                  <a:lnTo>
                    <a:pt x="3548" y="3965"/>
                  </a:lnTo>
                  <a:cubicBezTo>
                    <a:pt x="3548" y="3298"/>
                    <a:pt x="3036" y="3072"/>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913;p86">
              <a:extLst>
                <a:ext uri="{FF2B5EF4-FFF2-40B4-BE49-F238E27FC236}">
                  <a16:creationId xmlns:a16="http://schemas.microsoft.com/office/drawing/2014/main" id="{3668B060-1F58-402B-8C45-1315AFF12145}"/>
                </a:ext>
              </a:extLst>
            </p:cNvPr>
            <p:cNvSpPr/>
            <p:nvPr/>
          </p:nvSpPr>
          <p:spPr>
            <a:xfrm>
              <a:off x="5112876" y="3016803"/>
              <a:ext cx="112956" cy="150831"/>
            </a:xfrm>
            <a:custGeom>
              <a:avLst/>
              <a:gdLst/>
              <a:ahLst/>
              <a:cxnLst/>
              <a:rect l="l" t="t" r="r" b="b"/>
              <a:pathLst>
                <a:path w="3549" h="4739" extrusionOk="0">
                  <a:moveTo>
                    <a:pt x="1822" y="322"/>
                  </a:moveTo>
                  <a:cubicBezTo>
                    <a:pt x="2262" y="322"/>
                    <a:pt x="2596" y="679"/>
                    <a:pt x="2596" y="1096"/>
                  </a:cubicBezTo>
                  <a:lnTo>
                    <a:pt x="2596" y="1203"/>
                  </a:lnTo>
                  <a:lnTo>
                    <a:pt x="2584" y="1203"/>
                  </a:lnTo>
                  <a:cubicBezTo>
                    <a:pt x="2358" y="1143"/>
                    <a:pt x="2286" y="846"/>
                    <a:pt x="2274" y="846"/>
                  </a:cubicBezTo>
                  <a:cubicBezTo>
                    <a:pt x="2262" y="786"/>
                    <a:pt x="2215" y="727"/>
                    <a:pt x="2143" y="727"/>
                  </a:cubicBezTo>
                  <a:cubicBezTo>
                    <a:pt x="2133" y="725"/>
                    <a:pt x="2122" y="724"/>
                    <a:pt x="2111" y="724"/>
                  </a:cubicBezTo>
                  <a:cubicBezTo>
                    <a:pt x="2057" y="724"/>
                    <a:pt x="1996" y="747"/>
                    <a:pt x="1977" y="786"/>
                  </a:cubicBezTo>
                  <a:cubicBezTo>
                    <a:pt x="1691" y="1203"/>
                    <a:pt x="1024" y="1203"/>
                    <a:pt x="1024" y="1203"/>
                  </a:cubicBezTo>
                  <a:lnTo>
                    <a:pt x="977" y="1203"/>
                  </a:lnTo>
                  <a:lnTo>
                    <a:pt x="977" y="1096"/>
                  </a:lnTo>
                  <a:cubicBezTo>
                    <a:pt x="977" y="667"/>
                    <a:pt x="1334" y="322"/>
                    <a:pt x="1751" y="322"/>
                  </a:cubicBezTo>
                  <a:close/>
                  <a:moveTo>
                    <a:pt x="2727" y="1667"/>
                  </a:moveTo>
                  <a:cubicBezTo>
                    <a:pt x="2763" y="1691"/>
                    <a:pt x="2763" y="1727"/>
                    <a:pt x="2763" y="1751"/>
                  </a:cubicBezTo>
                  <a:cubicBezTo>
                    <a:pt x="2763" y="1798"/>
                    <a:pt x="2751" y="1846"/>
                    <a:pt x="2703" y="1858"/>
                  </a:cubicBezTo>
                  <a:lnTo>
                    <a:pt x="2703" y="1667"/>
                  </a:lnTo>
                  <a:close/>
                  <a:moveTo>
                    <a:pt x="858" y="1667"/>
                  </a:moveTo>
                  <a:lnTo>
                    <a:pt x="858" y="1870"/>
                  </a:lnTo>
                  <a:cubicBezTo>
                    <a:pt x="822" y="1846"/>
                    <a:pt x="798" y="1810"/>
                    <a:pt x="798" y="1751"/>
                  </a:cubicBezTo>
                  <a:cubicBezTo>
                    <a:pt x="798" y="1727"/>
                    <a:pt x="810" y="1691"/>
                    <a:pt x="822" y="1667"/>
                  </a:cubicBezTo>
                  <a:close/>
                  <a:moveTo>
                    <a:pt x="2084" y="1203"/>
                  </a:moveTo>
                  <a:cubicBezTo>
                    <a:pt x="2143" y="1322"/>
                    <a:pt x="2239" y="1441"/>
                    <a:pt x="2393" y="1501"/>
                  </a:cubicBezTo>
                  <a:lnTo>
                    <a:pt x="2393" y="1977"/>
                  </a:lnTo>
                  <a:cubicBezTo>
                    <a:pt x="2393" y="2263"/>
                    <a:pt x="2155" y="2489"/>
                    <a:pt x="1858" y="2489"/>
                  </a:cubicBezTo>
                  <a:lnTo>
                    <a:pt x="1703" y="2489"/>
                  </a:lnTo>
                  <a:cubicBezTo>
                    <a:pt x="1405" y="2489"/>
                    <a:pt x="1191" y="2251"/>
                    <a:pt x="1191" y="1977"/>
                  </a:cubicBezTo>
                  <a:lnTo>
                    <a:pt x="1191" y="1548"/>
                  </a:lnTo>
                  <a:cubicBezTo>
                    <a:pt x="1393" y="1512"/>
                    <a:pt x="1786" y="1441"/>
                    <a:pt x="2084" y="1203"/>
                  </a:cubicBezTo>
                  <a:close/>
                  <a:moveTo>
                    <a:pt x="1965" y="2822"/>
                  </a:moveTo>
                  <a:lnTo>
                    <a:pt x="1965" y="2917"/>
                  </a:lnTo>
                  <a:lnTo>
                    <a:pt x="1786" y="3108"/>
                  </a:lnTo>
                  <a:lnTo>
                    <a:pt x="1596" y="2941"/>
                  </a:lnTo>
                  <a:lnTo>
                    <a:pt x="1596" y="2822"/>
                  </a:lnTo>
                  <a:close/>
                  <a:moveTo>
                    <a:pt x="1751" y="0"/>
                  </a:moveTo>
                  <a:cubicBezTo>
                    <a:pt x="1143" y="0"/>
                    <a:pt x="631" y="500"/>
                    <a:pt x="631" y="1108"/>
                  </a:cubicBezTo>
                  <a:lnTo>
                    <a:pt x="631" y="1405"/>
                  </a:lnTo>
                  <a:cubicBezTo>
                    <a:pt x="524" y="1501"/>
                    <a:pt x="453" y="1631"/>
                    <a:pt x="453" y="1762"/>
                  </a:cubicBezTo>
                  <a:cubicBezTo>
                    <a:pt x="453" y="2024"/>
                    <a:pt x="643" y="2215"/>
                    <a:pt x="893" y="2227"/>
                  </a:cubicBezTo>
                  <a:cubicBezTo>
                    <a:pt x="953" y="2441"/>
                    <a:pt x="1096" y="2596"/>
                    <a:pt x="1274" y="2703"/>
                  </a:cubicBezTo>
                  <a:lnTo>
                    <a:pt x="1274" y="2798"/>
                  </a:lnTo>
                  <a:lnTo>
                    <a:pt x="596" y="3060"/>
                  </a:lnTo>
                  <a:cubicBezTo>
                    <a:pt x="524" y="3096"/>
                    <a:pt x="0" y="3298"/>
                    <a:pt x="0" y="3965"/>
                  </a:cubicBezTo>
                  <a:lnTo>
                    <a:pt x="0" y="4560"/>
                  </a:lnTo>
                  <a:cubicBezTo>
                    <a:pt x="0" y="4656"/>
                    <a:pt x="72" y="4727"/>
                    <a:pt x="155" y="4727"/>
                  </a:cubicBezTo>
                  <a:lnTo>
                    <a:pt x="572" y="4727"/>
                  </a:lnTo>
                  <a:cubicBezTo>
                    <a:pt x="667" y="4727"/>
                    <a:pt x="738" y="4656"/>
                    <a:pt x="738" y="4560"/>
                  </a:cubicBezTo>
                  <a:cubicBezTo>
                    <a:pt x="738" y="4477"/>
                    <a:pt x="667" y="4406"/>
                    <a:pt x="572" y="4406"/>
                  </a:cubicBezTo>
                  <a:lnTo>
                    <a:pt x="322" y="4406"/>
                  </a:lnTo>
                  <a:lnTo>
                    <a:pt x="322" y="3965"/>
                  </a:lnTo>
                  <a:cubicBezTo>
                    <a:pt x="322" y="3513"/>
                    <a:pt x="679" y="3370"/>
                    <a:pt x="691" y="3370"/>
                  </a:cubicBezTo>
                  <a:lnTo>
                    <a:pt x="703" y="3370"/>
                  </a:lnTo>
                  <a:lnTo>
                    <a:pt x="1334" y="3132"/>
                  </a:lnTo>
                  <a:lnTo>
                    <a:pt x="1655" y="3465"/>
                  </a:lnTo>
                  <a:cubicBezTo>
                    <a:pt x="1691" y="3489"/>
                    <a:pt x="1739" y="3513"/>
                    <a:pt x="1774" y="3513"/>
                  </a:cubicBezTo>
                  <a:cubicBezTo>
                    <a:pt x="1822" y="3513"/>
                    <a:pt x="1870" y="3489"/>
                    <a:pt x="1893" y="3465"/>
                  </a:cubicBezTo>
                  <a:lnTo>
                    <a:pt x="2215" y="3132"/>
                  </a:lnTo>
                  <a:lnTo>
                    <a:pt x="2834" y="3394"/>
                  </a:lnTo>
                  <a:lnTo>
                    <a:pt x="2846" y="3394"/>
                  </a:lnTo>
                  <a:cubicBezTo>
                    <a:pt x="2870" y="3394"/>
                    <a:pt x="3227" y="3525"/>
                    <a:pt x="3227" y="3989"/>
                  </a:cubicBezTo>
                  <a:lnTo>
                    <a:pt x="3227" y="4418"/>
                  </a:lnTo>
                  <a:lnTo>
                    <a:pt x="1108" y="4418"/>
                  </a:lnTo>
                  <a:cubicBezTo>
                    <a:pt x="1024" y="4418"/>
                    <a:pt x="941" y="4489"/>
                    <a:pt x="941" y="4584"/>
                  </a:cubicBezTo>
                  <a:cubicBezTo>
                    <a:pt x="941" y="4668"/>
                    <a:pt x="1024" y="4739"/>
                    <a:pt x="1108" y="4739"/>
                  </a:cubicBezTo>
                  <a:lnTo>
                    <a:pt x="3382" y="4739"/>
                  </a:lnTo>
                  <a:cubicBezTo>
                    <a:pt x="3477" y="4739"/>
                    <a:pt x="3548" y="4668"/>
                    <a:pt x="3548" y="4584"/>
                  </a:cubicBezTo>
                  <a:lnTo>
                    <a:pt x="3548" y="3989"/>
                  </a:lnTo>
                  <a:cubicBezTo>
                    <a:pt x="3548" y="3298"/>
                    <a:pt x="3013" y="3084"/>
                    <a:pt x="2953" y="3060"/>
                  </a:cubicBezTo>
                  <a:lnTo>
                    <a:pt x="2298" y="2798"/>
                  </a:lnTo>
                  <a:lnTo>
                    <a:pt x="2298" y="2703"/>
                  </a:lnTo>
                  <a:cubicBezTo>
                    <a:pt x="2477" y="2596"/>
                    <a:pt x="2608" y="2441"/>
                    <a:pt x="2691" y="2227"/>
                  </a:cubicBezTo>
                  <a:cubicBezTo>
                    <a:pt x="2929" y="2215"/>
                    <a:pt x="3120" y="2001"/>
                    <a:pt x="3120" y="1762"/>
                  </a:cubicBezTo>
                  <a:cubicBezTo>
                    <a:pt x="3120" y="1620"/>
                    <a:pt x="3048" y="1489"/>
                    <a:pt x="2941" y="1405"/>
                  </a:cubicBezTo>
                  <a:lnTo>
                    <a:pt x="2941" y="1108"/>
                  </a:lnTo>
                  <a:cubicBezTo>
                    <a:pt x="2941" y="500"/>
                    <a:pt x="242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914;p86">
              <a:extLst>
                <a:ext uri="{FF2B5EF4-FFF2-40B4-BE49-F238E27FC236}">
                  <a16:creationId xmlns:a16="http://schemas.microsoft.com/office/drawing/2014/main" id="{B8526714-2F54-4807-82D6-F43684AFE00F}"/>
                </a:ext>
              </a:extLst>
            </p:cNvPr>
            <p:cNvSpPr/>
            <p:nvPr/>
          </p:nvSpPr>
          <p:spPr>
            <a:xfrm>
              <a:off x="5001448" y="3108498"/>
              <a:ext cx="113338" cy="151244"/>
            </a:xfrm>
            <a:custGeom>
              <a:avLst/>
              <a:gdLst/>
              <a:ahLst/>
              <a:cxnLst/>
              <a:rect l="l" t="t" r="r" b="b"/>
              <a:pathLst>
                <a:path w="3561" h="4752" extrusionOk="0">
                  <a:moveTo>
                    <a:pt x="1811" y="322"/>
                  </a:moveTo>
                  <a:cubicBezTo>
                    <a:pt x="2251" y="322"/>
                    <a:pt x="2585" y="679"/>
                    <a:pt x="2585" y="1096"/>
                  </a:cubicBezTo>
                  <a:lnTo>
                    <a:pt x="2585" y="1203"/>
                  </a:lnTo>
                  <a:lnTo>
                    <a:pt x="2573" y="1203"/>
                  </a:lnTo>
                  <a:cubicBezTo>
                    <a:pt x="2346" y="1144"/>
                    <a:pt x="2275" y="846"/>
                    <a:pt x="2263" y="846"/>
                  </a:cubicBezTo>
                  <a:cubicBezTo>
                    <a:pt x="2251" y="786"/>
                    <a:pt x="2204" y="727"/>
                    <a:pt x="2132" y="727"/>
                  </a:cubicBezTo>
                  <a:cubicBezTo>
                    <a:pt x="2124" y="725"/>
                    <a:pt x="2116" y="725"/>
                    <a:pt x="2107" y="725"/>
                  </a:cubicBezTo>
                  <a:cubicBezTo>
                    <a:pt x="2051" y="725"/>
                    <a:pt x="1986" y="756"/>
                    <a:pt x="1965" y="786"/>
                  </a:cubicBezTo>
                  <a:cubicBezTo>
                    <a:pt x="1692" y="1203"/>
                    <a:pt x="1037" y="1203"/>
                    <a:pt x="1025" y="1203"/>
                  </a:cubicBezTo>
                  <a:lnTo>
                    <a:pt x="965" y="1203"/>
                  </a:lnTo>
                  <a:lnTo>
                    <a:pt x="965" y="1096"/>
                  </a:lnTo>
                  <a:cubicBezTo>
                    <a:pt x="965" y="667"/>
                    <a:pt x="1322" y="322"/>
                    <a:pt x="1739" y="322"/>
                  </a:cubicBezTo>
                  <a:close/>
                  <a:moveTo>
                    <a:pt x="2751" y="1668"/>
                  </a:moveTo>
                  <a:cubicBezTo>
                    <a:pt x="2787" y="1703"/>
                    <a:pt x="2787" y="1727"/>
                    <a:pt x="2787" y="1763"/>
                  </a:cubicBezTo>
                  <a:cubicBezTo>
                    <a:pt x="2787" y="1798"/>
                    <a:pt x="2763" y="1846"/>
                    <a:pt x="2715" y="1858"/>
                  </a:cubicBezTo>
                  <a:lnTo>
                    <a:pt x="2715" y="1668"/>
                  </a:lnTo>
                  <a:close/>
                  <a:moveTo>
                    <a:pt x="858" y="1679"/>
                  </a:moveTo>
                  <a:lnTo>
                    <a:pt x="858" y="1894"/>
                  </a:lnTo>
                  <a:cubicBezTo>
                    <a:pt x="834" y="1858"/>
                    <a:pt x="799" y="1834"/>
                    <a:pt x="799" y="1775"/>
                  </a:cubicBezTo>
                  <a:cubicBezTo>
                    <a:pt x="799" y="1739"/>
                    <a:pt x="810" y="1715"/>
                    <a:pt x="834" y="1679"/>
                  </a:cubicBezTo>
                  <a:close/>
                  <a:moveTo>
                    <a:pt x="2096" y="1203"/>
                  </a:moveTo>
                  <a:cubicBezTo>
                    <a:pt x="2156" y="1322"/>
                    <a:pt x="2263" y="1441"/>
                    <a:pt x="2406" y="1501"/>
                  </a:cubicBezTo>
                  <a:lnTo>
                    <a:pt x="2406" y="1977"/>
                  </a:lnTo>
                  <a:cubicBezTo>
                    <a:pt x="2394" y="2263"/>
                    <a:pt x="2156" y="2501"/>
                    <a:pt x="1870" y="2501"/>
                  </a:cubicBezTo>
                  <a:lnTo>
                    <a:pt x="1727" y="2501"/>
                  </a:lnTo>
                  <a:cubicBezTo>
                    <a:pt x="1430" y="2501"/>
                    <a:pt x="1203" y="2263"/>
                    <a:pt x="1203" y="1977"/>
                  </a:cubicBezTo>
                  <a:lnTo>
                    <a:pt x="1203" y="1548"/>
                  </a:lnTo>
                  <a:cubicBezTo>
                    <a:pt x="1418" y="1525"/>
                    <a:pt x="1799" y="1441"/>
                    <a:pt x="2096" y="1203"/>
                  </a:cubicBezTo>
                  <a:close/>
                  <a:moveTo>
                    <a:pt x="1977" y="2834"/>
                  </a:moveTo>
                  <a:lnTo>
                    <a:pt x="1977" y="2918"/>
                  </a:lnTo>
                  <a:lnTo>
                    <a:pt x="1799" y="3108"/>
                  </a:lnTo>
                  <a:lnTo>
                    <a:pt x="1620" y="2941"/>
                  </a:lnTo>
                  <a:lnTo>
                    <a:pt x="1620" y="2834"/>
                  </a:lnTo>
                  <a:close/>
                  <a:moveTo>
                    <a:pt x="1751" y="1"/>
                  </a:moveTo>
                  <a:cubicBezTo>
                    <a:pt x="1144" y="1"/>
                    <a:pt x="632" y="501"/>
                    <a:pt x="632" y="1120"/>
                  </a:cubicBezTo>
                  <a:lnTo>
                    <a:pt x="632" y="1417"/>
                  </a:lnTo>
                  <a:cubicBezTo>
                    <a:pt x="537" y="1501"/>
                    <a:pt x="453" y="1644"/>
                    <a:pt x="453" y="1775"/>
                  </a:cubicBezTo>
                  <a:cubicBezTo>
                    <a:pt x="453" y="2025"/>
                    <a:pt x="656" y="2215"/>
                    <a:pt x="894" y="2239"/>
                  </a:cubicBezTo>
                  <a:cubicBezTo>
                    <a:pt x="953" y="2441"/>
                    <a:pt x="1096" y="2608"/>
                    <a:pt x="1275" y="2715"/>
                  </a:cubicBezTo>
                  <a:lnTo>
                    <a:pt x="1275" y="2799"/>
                  </a:lnTo>
                  <a:lnTo>
                    <a:pt x="596" y="3072"/>
                  </a:lnTo>
                  <a:cubicBezTo>
                    <a:pt x="537" y="3096"/>
                    <a:pt x="1" y="3311"/>
                    <a:pt x="1" y="3977"/>
                  </a:cubicBezTo>
                  <a:lnTo>
                    <a:pt x="1" y="4573"/>
                  </a:lnTo>
                  <a:cubicBezTo>
                    <a:pt x="1" y="4656"/>
                    <a:pt x="72" y="4739"/>
                    <a:pt x="156" y="4739"/>
                  </a:cubicBezTo>
                  <a:lnTo>
                    <a:pt x="572" y="4739"/>
                  </a:lnTo>
                  <a:cubicBezTo>
                    <a:pt x="668" y="4739"/>
                    <a:pt x="739" y="4656"/>
                    <a:pt x="739" y="4573"/>
                  </a:cubicBezTo>
                  <a:cubicBezTo>
                    <a:pt x="739" y="4477"/>
                    <a:pt x="668" y="4406"/>
                    <a:pt x="572" y="4406"/>
                  </a:cubicBezTo>
                  <a:lnTo>
                    <a:pt x="322" y="4406"/>
                  </a:lnTo>
                  <a:lnTo>
                    <a:pt x="322" y="3977"/>
                  </a:lnTo>
                  <a:cubicBezTo>
                    <a:pt x="322" y="3513"/>
                    <a:pt x="680" y="3382"/>
                    <a:pt x="691" y="3382"/>
                  </a:cubicBezTo>
                  <a:lnTo>
                    <a:pt x="715" y="3382"/>
                  </a:lnTo>
                  <a:lnTo>
                    <a:pt x="1334" y="3144"/>
                  </a:lnTo>
                  <a:lnTo>
                    <a:pt x="1668" y="3465"/>
                  </a:lnTo>
                  <a:cubicBezTo>
                    <a:pt x="1692" y="3501"/>
                    <a:pt x="1739" y="3513"/>
                    <a:pt x="1787" y="3513"/>
                  </a:cubicBezTo>
                  <a:cubicBezTo>
                    <a:pt x="1823" y="3513"/>
                    <a:pt x="1870" y="3501"/>
                    <a:pt x="1906" y="3465"/>
                  </a:cubicBezTo>
                  <a:lnTo>
                    <a:pt x="2215" y="3144"/>
                  </a:lnTo>
                  <a:lnTo>
                    <a:pt x="2835" y="3394"/>
                  </a:lnTo>
                  <a:lnTo>
                    <a:pt x="2858" y="3394"/>
                  </a:lnTo>
                  <a:cubicBezTo>
                    <a:pt x="2870" y="3394"/>
                    <a:pt x="3227" y="3525"/>
                    <a:pt x="3227" y="3989"/>
                  </a:cubicBezTo>
                  <a:lnTo>
                    <a:pt x="3227" y="4418"/>
                  </a:lnTo>
                  <a:lnTo>
                    <a:pt x="1108" y="4418"/>
                  </a:lnTo>
                  <a:cubicBezTo>
                    <a:pt x="1025" y="4418"/>
                    <a:pt x="953" y="4501"/>
                    <a:pt x="953" y="4585"/>
                  </a:cubicBezTo>
                  <a:cubicBezTo>
                    <a:pt x="953" y="4680"/>
                    <a:pt x="1025" y="4751"/>
                    <a:pt x="1108" y="4751"/>
                  </a:cubicBezTo>
                  <a:lnTo>
                    <a:pt x="3394" y="4751"/>
                  </a:lnTo>
                  <a:cubicBezTo>
                    <a:pt x="3477" y="4751"/>
                    <a:pt x="3549" y="4680"/>
                    <a:pt x="3549" y="4585"/>
                  </a:cubicBezTo>
                  <a:lnTo>
                    <a:pt x="3549" y="3989"/>
                  </a:lnTo>
                  <a:cubicBezTo>
                    <a:pt x="3561" y="3311"/>
                    <a:pt x="3037" y="3096"/>
                    <a:pt x="2966" y="3072"/>
                  </a:cubicBezTo>
                  <a:lnTo>
                    <a:pt x="2311" y="2799"/>
                  </a:lnTo>
                  <a:lnTo>
                    <a:pt x="2311" y="2715"/>
                  </a:lnTo>
                  <a:cubicBezTo>
                    <a:pt x="2489" y="2608"/>
                    <a:pt x="2620" y="2441"/>
                    <a:pt x="2692" y="2239"/>
                  </a:cubicBezTo>
                  <a:cubicBezTo>
                    <a:pt x="2930" y="2215"/>
                    <a:pt x="3120" y="2013"/>
                    <a:pt x="3120" y="1775"/>
                  </a:cubicBezTo>
                  <a:cubicBezTo>
                    <a:pt x="3120" y="1620"/>
                    <a:pt x="3049" y="1489"/>
                    <a:pt x="2942" y="1417"/>
                  </a:cubicBezTo>
                  <a:lnTo>
                    <a:pt x="2942" y="1120"/>
                  </a:lnTo>
                  <a:cubicBezTo>
                    <a:pt x="2942" y="501"/>
                    <a:pt x="2442" y="1"/>
                    <a:pt x="18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TextBox 104">
            <a:extLst>
              <a:ext uri="{FF2B5EF4-FFF2-40B4-BE49-F238E27FC236}">
                <a16:creationId xmlns:a16="http://schemas.microsoft.com/office/drawing/2014/main" id="{DEBA084D-B6AE-4C41-BCC4-CD2F4625E2B8}"/>
              </a:ext>
            </a:extLst>
          </p:cNvPr>
          <p:cNvSpPr txBox="1"/>
          <p:nvPr/>
        </p:nvSpPr>
        <p:spPr>
          <a:xfrm>
            <a:off x="799389" y="3821211"/>
            <a:ext cx="3296093" cy="307777"/>
          </a:xfrm>
          <a:prstGeom prst="rect">
            <a:avLst/>
          </a:prstGeom>
          <a:noFill/>
        </p:spPr>
        <p:txBody>
          <a:bodyPr wrap="square">
            <a:spAutoFit/>
          </a:bodyPr>
          <a:lstStyle/>
          <a:p>
            <a:r>
              <a:rPr lang="pl-PL" dirty="0">
                <a:solidFill>
                  <a:srgbClr val="FFFFFF"/>
                </a:solidFill>
                <a:latin typeface="Bodoni MT" panose="02070603080606020203" pitchFamily="18" charset="0"/>
              </a:rPr>
              <a:t>SAI&amp;D0</a:t>
            </a:r>
            <a:r>
              <a:rPr lang="en-IN" dirty="0">
                <a:solidFill>
                  <a:srgbClr val="FFFFFF"/>
                </a:solidFill>
                <a:latin typeface="Bodoni MT" panose="02070603080606020203" pitchFamily="18" charset="0"/>
              </a:rPr>
              <a:t>2</a:t>
            </a:r>
            <a:r>
              <a:rPr lang="pl-PL" dirty="0">
                <a:solidFill>
                  <a:srgbClr val="FFFFFF"/>
                </a:solidFill>
                <a:latin typeface="Bodoni MT" panose="02070603080606020203" pitchFamily="18" charset="0"/>
              </a:rPr>
              <a:t> </a:t>
            </a:r>
            <a:r>
              <a:rPr lang="en-US" dirty="0" err="1">
                <a:solidFill>
                  <a:srgbClr val="FFFFFF"/>
                </a:solidFill>
                <a:latin typeface="Bodoni MT" panose="02070603080606020203" pitchFamily="18" charset="0"/>
              </a:rPr>
              <a:t>Prathamesh</a:t>
            </a:r>
            <a:r>
              <a:rPr lang="en-US" dirty="0">
                <a:solidFill>
                  <a:srgbClr val="FFFFFF"/>
                </a:solidFill>
                <a:latin typeface="Bodoni MT" panose="02070603080606020203" pitchFamily="18" charset="0"/>
              </a:rPr>
              <a:t> Patil</a:t>
            </a:r>
            <a:r>
              <a:rPr lang="pl-PL" dirty="0">
                <a:solidFill>
                  <a:srgbClr val="FFFFFF"/>
                </a:solidFill>
                <a:latin typeface="Bodoni MT" panose="02070603080606020203" pitchFamily="18" charset="0"/>
              </a:rPr>
              <a:t> </a:t>
            </a:r>
            <a:endParaRPr lang="en-IN" dirty="0">
              <a:solidFill>
                <a:srgbClr val="FFFFFF"/>
              </a:solidFill>
              <a:latin typeface="Bodoni MT" panose="02070603080606020203" pitchFamily="18" charset="0"/>
            </a:endParaRPr>
          </a:p>
        </p:txBody>
      </p:sp>
      <p:sp>
        <p:nvSpPr>
          <p:cNvPr id="106" name="TextBox 105">
            <a:extLst>
              <a:ext uri="{FF2B5EF4-FFF2-40B4-BE49-F238E27FC236}">
                <a16:creationId xmlns:a16="http://schemas.microsoft.com/office/drawing/2014/main" id="{349B53A7-E069-4151-87A3-7AA1CC2E607D}"/>
              </a:ext>
            </a:extLst>
          </p:cNvPr>
          <p:cNvSpPr txBox="1"/>
          <p:nvPr/>
        </p:nvSpPr>
        <p:spPr>
          <a:xfrm>
            <a:off x="813271" y="4070355"/>
            <a:ext cx="3296093" cy="307777"/>
          </a:xfrm>
          <a:prstGeom prst="rect">
            <a:avLst/>
          </a:prstGeom>
          <a:noFill/>
        </p:spPr>
        <p:txBody>
          <a:bodyPr wrap="square">
            <a:spAutoFit/>
          </a:bodyPr>
          <a:lstStyle/>
          <a:p>
            <a:r>
              <a:rPr lang="pl-PL" dirty="0">
                <a:solidFill>
                  <a:schemeClr val="tx1"/>
                </a:solidFill>
                <a:latin typeface="Bodoni MT" panose="02070603080606020203" pitchFamily="18" charset="0"/>
              </a:rPr>
              <a:t>SAI&amp;D0</a:t>
            </a:r>
            <a:r>
              <a:rPr lang="en-IN" dirty="0">
                <a:solidFill>
                  <a:schemeClr val="tx1"/>
                </a:solidFill>
                <a:latin typeface="Bodoni MT" panose="02070603080606020203" pitchFamily="18" charset="0"/>
              </a:rPr>
              <a:t>7</a:t>
            </a:r>
            <a:r>
              <a:rPr lang="pl-PL" dirty="0">
                <a:solidFill>
                  <a:schemeClr val="tx1"/>
                </a:solidFill>
                <a:latin typeface="Bodoni MT" panose="02070603080606020203" pitchFamily="18" charset="0"/>
              </a:rPr>
              <a:t> </a:t>
            </a:r>
            <a:r>
              <a:rPr lang="en-US" dirty="0">
                <a:solidFill>
                  <a:schemeClr val="tx1"/>
                </a:solidFill>
                <a:latin typeface="Bodoni MT" panose="02070603080606020203" pitchFamily="18" charset="0"/>
              </a:rPr>
              <a:t>Ganesh </a:t>
            </a:r>
            <a:r>
              <a:rPr lang="en-US" dirty="0" err="1">
                <a:solidFill>
                  <a:schemeClr val="tx1"/>
                </a:solidFill>
                <a:latin typeface="Bodoni MT" panose="02070603080606020203" pitchFamily="18" charset="0"/>
              </a:rPr>
              <a:t>Jagzap</a:t>
            </a:r>
            <a:r>
              <a:rPr lang="pl-PL" dirty="0">
                <a:solidFill>
                  <a:schemeClr val="tx1"/>
                </a:solidFill>
                <a:latin typeface="Bodoni MT" panose="02070603080606020203" pitchFamily="18" charset="0"/>
              </a:rPr>
              <a:t> </a:t>
            </a:r>
            <a:endParaRPr lang="en-IN" dirty="0">
              <a:solidFill>
                <a:schemeClr val="tx1"/>
              </a:solidFill>
              <a:latin typeface="Bodoni MT" panose="02070603080606020203" pitchFamily="18" charset="0"/>
            </a:endParaRPr>
          </a:p>
        </p:txBody>
      </p:sp>
      <p:sp>
        <p:nvSpPr>
          <p:cNvPr id="107" name="TextBox 106">
            <a:extLst>
              <a:ext uri="{FF2B5EF4-FFF2-40B4-BE49-F238E27FC236}">
                <a16:creationId xmlns:a16="http://schemas.microsoft.com/office/drawing/2014/main" id="{C1752CC0-DD94-4708-8563-CF3E1A58A8E8}"/>
              </a:ext>
            </a:extLst>
          </p:cNvPr>
          <p:cNvSpPr txBox="1"/>
          <p:nvPr/>
        </p:nvSpPr>
        <p:spPr>
          <a:xfrm>
            <a:off x="792253" y="4269843"/>
            <a:ext cx="3296093" cy="307777"/>
          </a:xfrm>
          <a:prstGeom prst="rect">
            <a:avLst/>
          </a:prstGeom>
          <a:noFill/>
        </p:spPr>
        <p:txBody>
          <a:bodyPr wrap="square">
            <a:spAutoFit/>
          </a:bodyPr>
          <a:lstStyle/>
          <a:p>
            <a:r>
              <a:rPr lang="pl-PL" dirty="0">
                <a:solidFill>
                  <a:schemeClr val="tx1"/>
                </a:solidFill>
                <a:latin typeface="Bodoni MT" panose="02070603080606020203" pitchFamily="18" charset="0"/>
              </a:rPr>
              <a:t>SAI&amp;D08 </a:t>
            </a:r>
            <a:r>
              <a:rPr lang="en-US" dirty="0">
                <a:solidFill>
                  <a:schemeClr val="tx1"/>
                </a:solidFill>
                <a:latin typeface="Bodoni MT" panose="02070603080606020203" pitchFamily="18" charset="0"/>
              </a:rPr>
              <a:t>Jay Sawant</a:t>
            </a:r>
            <a:r>
              <a:rPr lang="pl-PL" dirty="0">
                <a:solidFill>
                  <a:schemeClr val="tx1"/>
                </a:solidFill>
                <a:latin typeface="Bodoni MT" panose="02070603080606020203" pitchFamily="18" charset="0"/>
              </a:rPr>
              <a:t> </a:t>
            </a:r>
            <a:endParaRPr lang="en-IN" dirty="0">
              <a:solidFill>
                <a:schemeClr val="tx1"/>
              </a:solidFill>
              <a:latin typeface="Bodoni MT" panose="02070603080606020203" pitchFamily="18" charset="0"/>
            </a:endParaRPr>
          </a:p>
        </p:txBody>
      </p:sp>
      <p:sp>
        <p:nvSpPr>
          <p:cNvPr id="108" name="TextBox 107">
            <a:extLst>
              <a:ext uri="{FF2B5EF4-FFF2-40B4-BE49-F238E27FC236}">
                <a16:creationId xmlns:a16="http://schemas.microsoft.com/office/drawing/2014/main" id="{C5B3A184-6FB5-411A-BC60-A3AE94734350}"/>
              </a:ext>
            </a:extLst>
          </p:cNvPr>
          <p:cNvSpPr txBox="1"/>
          <p:nvPr/>
        </p:nvSpPr>
        <p:spPr>
          <a:xfrm>
            <a:off x="808665" y="4488454"/>
            <a:ext cx="3296093" cy="307777"/>
          </a:xfrm>
          <a:prstGeom prst="rect">
            <a:avLst/>
          </a:prstGeom>
          <a:noFill/>
        </p:spPr>
        <p:txBody>
          <a:bodyPr wrap="square">
            <a:spAutoFit/>
          </a:bodyPr>
          <a:lstStyle/>
          <a:p>
            <a:r>
              <a:rPr lang="pl-PL" dirty="0">
                <a:solidFill>
                  <a:schemeClr val="tx1"/>
                </a:solidFill>
                <a:latin typeface="Bodoni MT" panose="02070603080606020203" pitchFamily="18" charset="0"/>
              </a:rPr>
              <a:t>SAI&amp;D0</a:t>
            </a:r>
            <a:r>
              <a:rPr lang="en-IN" dirty="0">
                <a:solidFill>
                  <a:schemeClr val="tx1"/>
                </a:solidFill>
                <a:latin typeface="Bodoni MT" panose="02070603080606020203" pitchFamily="18" charset="0"/>
              </a:rPr>
              <a:t>9</a:t>
            </a:r>
            <a:r>
              <a:rPr lang="pl-PL" dirty="0">
                <a:solidFill>
                  <a:schemeClr val="tx1"/>
                </a:solidFill>
                <a:latin typeface="Bodoni MT" panose="02070603080606020203" pitchFamily="18" charset="0"/>
              </a:rPr>
              <a:t> </a:t>
            </a:r>
            <a:r>
              <a:rPr lang="en-US" dirty="0" err="1">
                <a:solidFill>
                  <a:schemeClr val="tx1"/>
                </a:solidFill>
                <a:latin typeface="Bodoni MT" panose="02070603080606020203" pitchFamily="18" charset="0"/>
              </a:rPr>
              <a:t>Atharv</a:t>
            </a:r>
            <a:r>
              <a:rPr lang="en-US" dirty="0">
                <a:solidFill>
                  <a:schemeClr val="tx1"/>
                </a:solidFill>
                <a:latin typeface="Bodoni MT" panose="02070603080606020203" pitchFamily="18" charset="0"/>
              </a:rPr>
              <a:t> Wankhede</a:t>
            </a:r>
            <a:r>
              <a:rPr lang="pl-PL" dirty="0">
                <a:solidFill>
                  <a:schemeClr val="tx1"/>
                </a:solidFill>
                <a:latin typeface="Bodoni MT" panose="02070603080606020203" pitchFamily="18" charset="0"/>
              </a:rPr>
              <a:t> </a:t>
            </a:r>
            <a:endParaRPr lang="en-IN" dirty="0">
              <a:solidFill>
                <a:schemeClr val="tx1"/>
              </a:solidFill>
              <a:latin typeface="Bodoni MT" panose="02070603080606020203" pitchFamily="18" charset="0"/>
            </a:endParaRPr>
          </a:p>
        </p:txBody>
      </p:sp>
      <p:sp>
        <p:nvSpPr>
          <p:cNvPr id="110" name="TextBox 109">
            <a:extLst>
              <a:ext uri="{FF2B5EF4-FFF2-40B4-BE49-F238E27FC236}">
                <a16:creationId xmlns:a16="http://schemas.microsoft.com/office/drawing/2014/main" id="{ED6A6228-207D-4EF5-A001-25A2CA0CD0C2}"/>
              </a:ext>
            </a:extLst>
          </p:cNvPr>
          <p:cNvSpPr txBox="1"/>
          <p:nvPr/>
        </p:nvSpPr>
        <p:spPr>
          <a:xfrm>
            <a:off x="3485066" y="3266316"/>
            <a:ext cx="3051258"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kern="1200" dirty="0">
                <a:ln w="0"/>
                <a:solidFill>
                  <a:prstClr val="white"/>
                </a:solidFill>
                <a:effectLst>
                  <a:outerShdw blurRad="50800" dist="38100" dir="2700000" algn="tl" rotWithShape="0">
                    <a:prstClr val="black">
                      <a:alpha val="40000"/>
                    </a:prstClr>
                  </a:outerShdw>
                </a:effectLst>
                <a:latin typeface="Edwardian Script ITC" panose="030303020407070D0804" pitchFamily="66" charset="0"/>
                <a:ea typeface="+mn-ea"/>
                <a:cs typeface="+mn-cs"/>
              </a:rPr>
              <a:t>Guided </a:t>
            </a:r>
            <a:r>
              <a:rPr kumimoji="0" lang="en-US" sz="2800" b="0" i="0" u="none" strike="noStrike" kern="1200" cap="none" spc="0" normalizeH="0" baseline="0" noProof="0" dirty="0">
                <a:ln w="0"/>
                <a:solidFill>
                  <a:prstClr val="white"/>
                </a:solidFill>
                <a:effectLst>
                  <a:outerShdw blurRad="50800" dist="38100" dir="2700000" algn="tl" rotWithShape="0">
                    <a:prstClr val="black">
                      <a:alpha val="40000"/>
                    </a:prstClr>
                  </a:outerShdw>
                </a:effectLst>
                <a:uLnTx/>
                <a:uFillTx/>
                <a:latin typeface="Edwardian Script ITC" panose="030303020407070D0804" pitchFamily="66" charset="0"/>
                <a:ea typeface="+mn-ea"/>
                <a:cs typeface="+mn-cs"/>
              </a:rPr>
              <a:t>by</a:t>
            </a:r>
          </a:p>
        </p:txBody>
      </p:sp>
      <p:sp>
        <p:nvSpPr>
          <p:cNvPr id="111" name="TextBox 110">
            <a:extLst>
              <a:ext uri="{FF2B5EF4-FFF2-40B4-BE49-F238E27FC236}">
                <a16:creationId xmlns:a16="http://schemas.microsoft.com/office/drawing/2014/main" id="{2458F353-AB76-436C-8D95-AC43F0736791}"/>
              </a:ext>
            </a:extLst>
          </p:cNvPr>
          <p:cNvSpPr txBox="1"/>
          <p:nvPr/>
        </p:nvSpPr>
        <p:spPr>
          <a:xfrm>
            <a:off x="3453681" y="3813135"/>
            <a:ext cx="3051258"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w="0"/>
                <a:solidFill>
                  <a:prstClr val="white"/>
                </a:solidFill>
                <a:effectLst>
                  <a:outerShdw blurRad="50800" dist="38100" dir="2700000" algn="tl" rotWithShape="0">
                    <a:prstClr val="black">
                      <a:alpha val="40000"/>
                    </a:prstClr>
                  </a:outerShdw>
                </a:effectLst>
                <a:uLnTx/>
                <a:uFillTx/>
                <a:latin typeface="Bodoni MT" panose="02070603080606020203" pitchFamily="18" charset="0"/>
                <a:ea typeface="+mn-ea"/>
                <a:cs typeface="+mn-cs"/>
              </a:rPr>
              <a:t>Prof</a:t>
            </a:r>
            <a:r>
              <a:rPr lang="en-US" sz="1600" kern="1200" dirty="0">
                <a:ln w="0"/>
                <a:solidFill>
                  <a:prstClr val="white"/>
                </a:solidFill>
                <a:effectLst>
                  <a:outerShdw blurRad="50800" dist="38100" dir="2700000" algn="tl" rotWithShape="0">
                    <a:prstClr val="black">
                      <a:alpha val="40000"/>
                    </a:prstClr>
                  </a:outerShdw>
                </a:effectLst>
                <a:latin typeface="Bodoni MT" panose="02070603080606020203" pitchFamily="18" charset="0"/>
                <a:ea typeface="+mn-ea"/>
                <a:cs typeface="+mn-cs"/>
              </a:rPr>
              <a:t>. </a:t>
            </a:r>
            <a:r>
              <a:rPr lang="en-US" sz="1600" kern="1200" dirty="0" err="1">
                <a:ln w="0"/>
                <a:solidFill>
                  <a:prstClr val="white"/>
                </a:solidFill>
                <a:effectLst>
                  <a:outerShdw blurRad="50800" dist="38100" dir="2700000" algn="tl" rotWithShape="0">
                    <a:prstClr val="black">
                      <a:alpha val="40000"/>
                    </a:prstClr>
                  </a:outerShdw>
                </a:effectLst>
                <a:latin typeface="Bodoni MT" panose="02070603080606020203" pitchFamily="18" charset="0"/>
                <a:ea typeface="+mn-ea"/>
                <a:cs typeface="+mn-cs"/>
              </a:rPr>
              <a:t>Shubhangi</a:t>
            </a:r>
            <a:r>
              <a:rPr lang="en-US" sz="1600" kern="1200" dirty="0">
                <a:ln w="0"/>
                <a:solidFill>
                  <a:prstClr val="white"/>
                </a:solidFill>
                <a:effectLst>
                  <a:outerShdw blurRad="50800" dist="38100" dir="2700000" algn="tl" rotWithShape="0">
                    <a:prstClr val="black">
                      <a:alpha val="40000"/>
                    </a:prstClr>
                  </a:outerShdw>
                </a:effectLst>
                <a:latin typeface="Bodoni MT" panose="02070603080606020203" pitchFamily="18" charset="0"/>
                <a:ea typeface="+mn-ea"/>
                <a:cs typeface="+mn-cs"/>
              </a:rPr>
              <a:t> </a:t>
            </a:r>
            <a:r>
              <a:rPr lang="en-US" sz="1600" kern="1200" dirty="0" err="1">
                <a:ln w="0"/>
                <a:solidFill>
                  <a:prstClr val="white"/>
                </a:solidFill>
                <a:effectLst>
                  <a:outerShdw blurRad="50800" dist="38100" dir="2700000" algn="tl" rotWithShape="0">
                    <a:prstClr val="black">
                      <a:alpha val="40000"/>
                    </a:prstClr>
                  </a:outerShdw>
                </a:effectLst>
                <a:latin typeface="Bodoni MT" panose="02070603080606020203" pitchFamily="18" charset="0"/>
                <a:ea typeface="+mn-ea"/>
                <a:cs typeface="+mn-cs"/>
              </a:rPr>
              <a:t>Vairagar</a:t>
            </a:r>
            <a:r>
              <a:rPr lang="en-US" sz="1600" kern="1200" dirty="0">
                <a:ln w="0"/>
                <a:solidFill>
                  <a:prstClr val="white"/>
                </a:solidFill>
                <a:effectLst>
                  <a:outerShdw blurRad="50800" dist="38100" dir="2700000" algn="tl" rotWithShape="0">
                    <a:prstClr val="black">
                      <a:alpha val="40000"/>
                    </a:prstClr>
                  </a:outerShdw>
                </a:effectLst>
                <a:latin typeface="Bodoni MT" panose="02070603080606020203" pitchFamily="18" charset="0"/>
                <a:ea typeface="+mn-ea"/>
                <a:cs typeface="+mn-cs"/>
              </a:rPr>
              <a:t> Ma’am</a:t>
            </a:r>
            <a:endParaRPr kumimoji="0" lang="en-US" sz="1600" b="0" i="0" u="none" strike="noStrike" kern="1200" cap="none" spc="0" normalizeH="0" baseline="0" noProof="0" dirty="0">
              <a:ln w="0"/>
              <a:solidFill>
                <a:prstClr val="white"/>
              </a:solidFill>
              <a:effectLst>
                <a:outerShdw blurRad="50800" dist="38100" dir="2700000" algn="tl" rotWithShape="0">
                  <a:prstClr val="black">
                    <a:alpha val="40000"/>
                  </a:prstClr>
                </a:outerShdw>
              </a:effectLst>
              <a:uLnTx/>
              <a:uFillTx/>
              <a:latin typeface="Bodoni MT" panose="02070603080606020203" pitchFamily="18" charset="0"/>
              <a:ea typeface="+mn-ea"/>
              <a:cs typeface="+mn-cs"/>
            </a:endParaRPr>
          </a:p>
        </p:txBody>
      </p:sp>
    </p:spTree>
    <p:extLst>
      <p:ext uri="{BB962C8B-B14F-4D97-AF65-F5344CB8AC3E}">
        <p14:creationId xmlns:p14="http://schemas.microsoft.com/office/powerpoint/2010/main" val="3829652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7"/>
          <p:cNvSpPr txBox="1">
            <a:spLocks noGrp="1"/>
          </p:cNvSpPr>
          <p:nvPr>
            <p:ph type="title"/>
          </p:nvPr>
        </p:nvSpPr>
        <p:spPr>
          <a:xfrm>
            <a:off x="38029" y="2179003"/>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Domain Introduction</a:t>
            </a:r>
            <a:endParaRPr dirty="0"/>
          </a:p>
        </p:txBody>
      </p:sp>
      <p:sp>
        <p:nvSpPr>
          <p:cNvPr id="1084" name="Google Shape;1084;p47"/>
          <p:cNvSpPr txBox="1">
            <a:spLocks noGrp="1"/>
          </p:cNvSpPr>
          <p:nvPr>
            <p:ph type="subTitle" idx="1"/>
          </p:nvPr>
        </p:nvSpPr>
        <p:spPr>
          <a:xfrm>
            <a:off x="115501" y="3347582"/>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What is data science ?</a:t>
            </a:r>
            <a:endParaRPr dirty="0"/>
          </a:p>
        </p:txBody>
      </p:sp>
      <p:cxnSp>
        <p:nvCxnSpPr>
          <p:cNvPr id="1085" name="Google Shape;1085;p47"/>
          <p:cNvCxnSpPr/>
          <p:nvPr/>
        </p:nvCxnSpPr>
        <p:spPr>
          <a:xfrm>
            <a:off x="159601" y="3136485"/>
            <a:ext cx="2186400" cy="0"/>
          </a:xfrm>
          <a:prstGeom prst="straightConnector1">
            <a:avLst/>
          </a:prstGeom>
          <a:noFill/>
          <a:ln w="9525" cap="flat" cmpd="sng">
            <a:solidFill>
              <a:schemeClr val="dk1"/>
            </a:solidFill>
            <a:prstDash val="solid"/>
            <a:round/>
            <a:headEnd type="none" w="med" len="med"/>
            <a:tailEnd type="none" w="med" len="med"/>
          </a:ln>
        </p:spPr>
      </p:cxnSp>
      <p:sp>
        <p:nvSpPr>
          <p:cNvPr id="1086" name="Google Shape;1086;p47"/>
          <p:cNvSpPr txBox="1">
            <a:spLocks noGrp="1"/>
          </p:cNvSpPr>
          <p:nvPr>
            <p:ph type="title" idx="6"/>
          </p:nvPr>
        </p:nvSpPr>
        <p:spPr>
          <a:xfrm>
            <a:off x="141072" y="3407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Context</a:t>
            </a:r>
            <a:endParaRPr dirty="0"/>
          </a:p>
        </p:txBody>
      </p:sp>
      <p:sp>
        <p:nvSpPr>
          <p:cNvPr id="1087" name="Google Shape;1087;p47"/>
          <p:cNvSpPr/>
          <p:nvPr/>
        </p:nvSpPr>
        <p:spPr>
          <a:xfrm>
            <a:off x="724539" y="1131676"/>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7"/>
          <p:cNvSpPr txBox="1">
            <a:spLocks noGrp="1"/>
          </p:cNvSpPr>
          <p:nvPr>
            <p:ph type="title" idx="2"/>
          </p:nvPr>
        </p:nvSpPr>
        <p:spPr>
          <a:xfrm>
            <a:off x="2451514" y="2169609"/>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 </a:t>
            </a:r>
            <a:br>
              <a:rPr lang="en" dirty="0"/>
            </a:br>
            <a:r>
              <a:rPr lang="en" dirty="0"/>
              <a:t>Domains</a:t>
            </a:r>
            <a:endParaRPr dirty="0"/>
          </a:p>
        </p:txBody>
      </p:sp>
      <p:sp>
        <p:nvSpPr>
          <p:cNvPr id="1089" name="Google Shape;1089;p47"/>
          <p:cNvSpPr txBox="1">
            <a:spLocks noGrp="1"/>
          </p:cNvSpPr>
          <p:nvPr>
            <p:ph type="subTitle" idx="3"/>
          </p:nvPr>
        </p:nvSpPr>
        <p:spPr>
          <a:xfrm>
            <a:off x="2600689" y="3262566"/>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What includes data science ?</a:t>
            </a:r>
            <a:endParaRPr dirty="0"/>
          </a:p>
        </p:txBody>
      </p:sp>
      <p:sp>
        <p:nvSpPr>
          <p:cNvPr id="1090" name="Google Shape;1090;p47"/>
          <p:cNvSpPr txBox="1">
            <a:spLocks noGrp="1"/>
          </p:cNvSpPr>
          <p:nvPr>
            <p:ph type="title" idx="4"/>
          </p:nvPr>
        </p:nvSpPr>
        <p:spPr>
          <a:xfrm>
            <a:off x="7045873" y="2428273"/>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Applications</a:t>
            </a:r>
            <a:endParaRPr dirty="0"/>
          </a:p>
        </p:txBody>
      </p:sp>
      <p:sp>
        <p:nvSpPr>
          <p:cNvPr id="1091" name="Google Shape;1091;p47"/>
          <p:cNvSpPr txBox="1">
            <a:spLocks noGrp="1"/>
          </p:cNvSpPr>
          <p:nvPr>
            <p:ph type="subTitle" idx="5"/>
          </p:nvPr>
        </p:nvSpPr>
        <p:spPr>
          <a:xfrm>
            <a:off x="4871955" y="3211391"/>
            <a:ext cx="2230500" cy="78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How to approach data science ?</a:t>
            </a:r>
            <a:endParaRPr dirty="0"/>
          </a:p>
        </p:txBody>
      </p:sp>
      <p:sp>
        <p:nvSpPr>
          <p:cNvPr id="1092" name="Google Shape;1092;p47"/>
          <p:cNvSpPr/>
          <p:nvPr/>
        </p:nvSpPr>
        <p:spPr>
          <a:xfrm>
            <a:off x="3122228" y="107559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3" name="Google Shape;1093;p47"/>
          <p:cNvCxnSpPr/>
          <p:nvPr/>
        </p:nvCxnSpPr>
        <p:spPr>
          <a:xfrm>
            <a:off x="2551352" y="3136485"/>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1094" name="Google Shape;1094;p47"/>
          <p:cNvCxnSpPr/>
          <p:nvPr/>
        </p:nvCxnSpPr>
        <p:spPr>
          <a:xfrm>
            <a:off x="7147793" y="3125733"/>
            <a:ext cx="2186400" cy="0"/>
          </a:xfrm>
          <a:prstGeom prst="straightConnector1">
            <a:avLst/>
          </a:prstGeom>
          <a:noFill/>
          <a:ln w="9525" cap="flat" cmpd="sng">
            <a:solidFill>
              <a:schemeClr val="dk1"/>
            </a:solidFill>
            <a:prstDash val="solid"/>
            <a:round/>
            <a:headEnd type="none" w="med" len="med"/>
            <a:tailEnd type="none" w="med" len="med"/>
          </a:ln>
        </p:spPr>
      </p:cxnSp>
      <p:sp>
        <p:nvSpPr>
          <p:cNvPr id="1095" name="Google Shape;1095;p47"/>
          <p:cNvSpPr/>
          <p:nvPr/>
        </p:nvSpPr>
        <p:spPr>
          <a:xfrm>
            <a:off x="7745163" y="1126313"/>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8621707" y="9819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rot="-1685758">
            <a:off x="8251653" y="6496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rot="7201932">
            <a:off x="8695860" y="68581"/>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7900573" y="400491"/>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1162811" y="4555162"/>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47"/>
          <p:cNvSpPr/>
          <p:nvPr/>
        </p:nvSpPr>
        <p:spPr>
          <a:xfrm>
            <a:off x="8729534" y="690484"/>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337130" y="4342725"/>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rot="-1685758">
            <a:off x="726280" y="4525078"/>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376611" y="4769847"/>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087;p47">
            <a:extLst>
              <a:ext uri="{FF2B5EF4-FFF2-40B4-BE49-F238E27FC236}">
                <a16:creationId xmlns:a16="http://schemas.microsoft.com/office/drawing/2014/main" id="{FC3255A7-E952-4949-B038-FBFCCEDB3791}"/>
              </a:ext>
            </a:extLst>
          </p:cNvPr>
          <p:cNvSpPr/>
          <p:nvPr/>
        </p:nvSpPr>
        <p:spPr>
          <a:xfrm>
            <a:off x="5378976" y="1048232"/>
            <a:ext cx="876544" cy="87645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1094;p47">
            <a:extLst>
              <a:ext uri="{FF2B5EF4-FFF2-40B4-BE49-F238E27FC236}">
                <a16:creationId xmlns:a16="http://schemas.microsoft.com/office/drawing/2014/main" id="{1049837F-4024-4A23-B4BE-D4080EAEA273}"/>
              </a:ext>
            </a:extLst>
          </p:cNvPr>
          <p:cNvCxnSpPr/>
          <p:nvPr/>
        </p:nvCxnSpPr>
        <p:spPr>
          <a:xfrm>
            <a:off x="4846495" y="3125733"/>
            <a:ext cx="2186400" cy="0"/>
          </a:xfrm>
          <a:prstGeom prst="straightConnector1">
            <a:avLst/>
          </a:prstGeom>
          <a:noFill/>
          <a:ln w="9525" cap="flat" cmpd="sng">
            <a:solidFill>
              <a:schemeClr val="dk1"/>
            </a:solidFill>
            <a:prstDash val="solid"/>
            <a:round/>
            <a:headEnd type="none" w="med" len="med"/>
            <a:tailEnd type="none" w="med" len="med"/>
          </a:ln>
        </p:spPr>
      </p:cxnSp>
      <p:sp>
        <p:nvSpPr>
          <p:cNvPr id="70" name="Google Shape;1091;p47">
            <a:extLst>
              <a:ext uri="{FF2B5EF4-FFF2-40B4-BE49-F238E27FC236}">
                <a16:creationId xmlns:a16="http://schemas.microsoft.com/office/drawing/2014/main" id="{51900FD6-60F0-4799-9807-4499B39F77FE}"/>
              </a:ext>
            </a:extLst>
          </p:cNvPr>
          <p:cNvSpPr txBox="1">
            <a:spLocks/>
          </p:cNvSpPr>
          <p:nvPr/>
        </p:nvSpPr>
        <p:spPr>
          <a:xfrm>
            <a:off x="7153790" y="3095022"/>
            <a:ext cx="2089200" cy="78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What are the applications</a:t>
            </a:r>
          </a:p>
          <a:p>
            <a:pPr marL="0" indent="0"/>
            <a:r>
              <a:rPr lang="en-US" dirty="0"/>
              <a:t>Of data science ?</a:t>
            </a:r>
          </a:p>
        </p:txBody>
      </p:sp>
      <p:sp>
        <p:nvSpPr>
          <p:cNvPr id="71" name="Google Shape;1088;p47">
            <a:extLst>
              <a:ext uri="{FF2B5EF4-FFF2-40B4-BE49-F238E27FC236}">
                <a16:creationId xmlns:a16="http://schemas.microsoft.com/office/drawing/2014/main" id="{2BF4A4AF-9551-4931-A486-2FCD8875BA37}"/>
              </a:ext>
            </a:extLst>
          </p:cNvPr>
          <p:cNvSpPr txBox="1">
            <a:spLocks/>
          </p:cNvSpPr>
          <p:nvPr/>
        </p:nvSpPr>
        <p:spPr>
          <a:xfrm>
            <a:off x="4747841" y="2153881"/>
            <a:ext cx="22305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Algorithmic</a:t>
            </a:r>
          </a:p>
          <a:p>
            <a:r>
              <a:rPr lang="en-IN" dirty="0"/>
              <a:t>strategies</a:t>
            </a:r>
          </a:p>
        </p:txBody>
      </p:sp>
      <p:grpSp>
        <p:nvGrpSpPr>
          <p:cNvPr id="72" name="Google Shape;8777;p86">
            <a:extLst>
              <a:ext uri="{FF2B5EF4-FFF2-40B4-BE49-F238E27FC236}">
                <a16:creationId xmlns:a16="http://schemas.microsoft.com/office/drawing/2014/main" id="{29B2E753-A513-4DB6-BA83-81068EC99CE0}"/>
              </a:ext>
            </a:extLst>
          </p:cNvPr>
          <p:cNvGrpSpPr/>
          <p:nvPr/>
        </p:nvGrpSpPr>
        <p:grpSpPr>
          <a:xfrm>
            <a:off x="986410" y="1413746"/>
            <a:ext cx="354616" cy="354586"/>
            <a:chOff x="-30354000" y="3569100"/>
            <a:chExt cx="292250" cy="292225"/>
          </a:xfrm>
          <a:solidFill>
            <a:schemeClr val="bg1"/>
          </a:solidFill>
        </p:grpSpPr>
        <p:sp>
          <p:nvSpPr>
            <p:cNvPr id="73" name="Google Shape;8778;p86">
              <a:extLst>
                <a:ext uri="{FF2B5EF4-FFF2-40B4-BE49-F238E27FC236}">
                  <a16:creationId xmlns:a16="http://schemas.microsoft.com/office/drawing/2014/main" id="{4A172A1E-21E7-4B35-819A-033C625C3F37}"/>
                </a:ext>
              </a:extLst>
            </p:cNvPr>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79;p86">
              <a:extLst>
                <a:ext uri="{FF2B5EF4-FFF2-40B4-BE49-F238E27FC236}">
                  <a16:creationId xmlns:a16="http://schemas.microsoft.com/office/drawing/2014/main" id="{71157890-BE58-4B3D-B7C3-0F9505225E37}"/>
                </a:ext>
              </a:extLst>
            </p:cNvPr>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80;p86">
              <a:extLst>
                <a:ext uri="{FF2B5EF4-FFF2-40B4-BE49-F238E27FC236}">
                  <a16:creationId xmlns:a16="http://schemas.microsoft.com/office/drawing/2014/main" id="{13063CF0-F60B-45F8-A030-091F1D0B0ED1}"/>
                </a:ext>
              </a:extLst>
            </p:cNvPr>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81;p86">
              <a:extLst>
                <a:ext uri="{FF2B5EF4-FFF2-40B4-BE49-F238E27FC236}">
                  <a16:creationId xmlns:a16="http://schemas.microsoft.com/office/drawing/2014/main" id="{619E82EB-07A9-4F21-8713-BF8784DCF72F}"/>
                </a:ext>
              </a:extLst>
            </p:cNvPr>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82;p86">
              <a:extLst>
                <a:ext uri="{FF2B5EF4-FFF2-40B4-BE49-F238E27FC236}">
                  <a16:creationId xmlns:a16="http://schemas.microsoft.com/office/drawing/2014/main" id="{E1043A82-752E-43FB-B55F-71D83B4CE66C}"/>
                </a:ext>
              </a:extLst>
            </p:cNvPr>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783;p86">
              <a:extLst>
                <a:ext uri="{FF2B5EF4-FFF2-40B4-BE49-F238E27FC236}">
                  <a16:creationId xmlns:a16="http://schemas.microsoft.com/office/drawing/2014/main" id="{336A0883-46CF-43D5-AD5F-28D22D29A544}"/>
                </a:ext>
              </a:extLst>
            </p:cNvPr>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6712;p81">
            <a:extLst>
              <a:ext uri="{FF2B5EF4-FFF2-40B4-BE49-F238E27FC236}">
                <a16:creationId xmlns:a16="http://schemas.microsoft.com/office/drawing/2014/main" id="{6860FD00-AFF9-4A9B-8AAC-9F6583D0A185}"/>
              </a:ext>
            </a:extLst>
          </p:cNvPr>
          <p:cNvGrpSpPr/>
          <p:nvPr/>
        </p:nvGrpSpPr>
        <p:grpSpPr>
          <a:xfrm>
            <a:off x="3160437" y="1217795"/>
            <a:ext cx="804565" cy="605701"/>
            <a:chOff x="7636443" y="1204988"/>
            <a:chExt cx="804565" cy="677795"/>
          </a:xfrm>
        </p:grpSpPr>
        <p:grpSp>
          <p:nvGrpSpPr>
            <p:cNvPr id="80" name="Google Shape;6713;p81">
              <a:extLst>
                <a:ext uri="{FF2B5EF4-FFF2-40B4-BE49-F238E27FC236}">
                  <a16:creationId xmlns:a16="http://schemas.microsoft.com/office/drawing/2014/main" id="{2E5EC47F-023F-40E2-8BE6-CFCC4A630874}"/>
                </a:ext>
              </a:extLst>
            </p:cNvPr>
            <p:cNvGrpSpPr/>
            <p:nvPr/>
          </p:nvGrpSpPr>
          <p:grpSpPr>
            <a:xfrm>
              <a:off x="7636443" y="1509705"/>
              <a:ext cx="804565" cy="373078"/>
              <a:chOff x="7636443" y="1509705"/>
              <a:chExt cx="804565" cy="373078"/>
            </a:xfrm>
          </p:grpSpPr>
          <p:sp>
            <p:nvSpPr>
              <p:cNvPr id="90" name="Google Shape;6714;p81">
                <a:extLst>
                  <a:ext uri="{FF2B5EF4-FFF2-40B4-BE49-F238E27FC236}">
                    <a16:creationId xmlns:a16="http://schemas.microsoft.com/office/drawing/2014/main" id="{75246B0A-99FD-41E2-A012-25267EDD3D70}"/>
                  </a:ext>
                </a:extLst>
              </p:cNvPr>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15;p81">
                <a:extLst>
                  <a:ext uri="{FF2B5EF4-FFF2-40B4-BE49-F238E27FC236}">
                    <a16:creationId xmlns:a16="http://schemas.microsoft.com/office/drawing/2014/main" id="{D3E964AD-92B3-4CC8-903F-9560EA44752D}"/>
                  </a:ext>
                </a:extLst>
              </p:cNvPr>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6716;p81">
              <a:extLst>
                <a:ext uri="{FF2B5EF4-FFF2-40B4-BE49-F238E27FC236}">
                  <a16:creationId xmlns:a16="http://schemas.microsoft.com/office/drawing/2014/main" id="{B470EB20-3FC6-413D-935B-17477503B954}"/>
                </a:ext>
              </a:extLst>
            </p:cNvPr>
            <p:cNvGrpSpPr/>
            <p:nvPr/>
          </p:nvGrpSpPr>
          <p:grpSpPr>
            <a:xfrm>
              <a:off x="7636443" y="1408133"/>
              <a:ext cx="804565" cy="373078"/>
              <a:chOff x="7636443" y="1408133"/>
              <a:chExt cx="804565" cy="373078"/>
            </a:xfrm>
          </p:grpSpPr>
          <p:sp>
            <p:nvSpPr>
              <p:cNvPr id="88" name="Google Shape;6717;p81">
                <a:extLst>
                  <a:ext uri="{FF2B5EF4-FFF2-40B4-BE49-F238E27FC236}">
                    <a16:creationId xmlns:a16="http://schemas.microsoft.com/office/drawing/2014/main" id="{496E7BC9-5B52-4A35-B17D-14A96C97EA92}"/>
                  </a:ext>
                </a:extLst>
              </p:cNvPr>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718;p81">
                <a:extLst>
                  <a:ext uri="{FF2B5EF4-FFF2-40B4-BE49-F238E27FC236}">
                    <a16:creationId xmlns:a16="http://schemas.microsoft.com/office/drawing/2014/main" id="{F644DE96-2C36-4420-A84E-B830041D80D6}"/>
                  </a:ext>
                </a:extLst>
              </p:cNvPr>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6719;p81">
              <a:extLst>
                <a:ext uri="{FF2B5EF4-FFF2-40B4-BE49-F238E27FC236}">
                  <a16:creationId xmlns:a16="http://schemas.microsoft.com/office/drawing/2014/main" id="{0CF46301-F434-4575-BFD7-C9DDE0BA67F4}"/>
                </a:ext>
              </a:extLst>
            </p:cNvPr>
            <p:cNvGrpSpPr/>
            <p:nvPr/>
          </p:nvGrpSpPr>
          <p:grpSpPr>
            <a:xfrm>
              <a:off x="7636443" y="1306560"/>
              <a:ext cx="804565" cy="373078"/>
              <a:chOff x="7636443" y="1306560"/>
              <a:chExt cx="804565" cy="373078"/>
            </a:xfrm>
          </p:grpSpPr>
          <p:sp>
            <p:nvSpPr>
              <p:cNvPr id="86" name="Google Shape;6720;p81">
                <a:extLst>
                  <a:ext uri="{FF2B5EF4-FFF2-40B4-BE49-F238E27FC236}">
                    <a16:creationId xmlns:a16="http://schemas.microsoft.com/office/drawing/2014/main" id="{70057799-B84B-45E1-BCC4-6AA80C4B5C12}"/>
                  </a:ext>
                </a:extLst>
              </p:cNvPr>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21;p81">
                <a:extLst>
                  <a:ext uri="{FF2B5EF4-FFF2-40B4-BE49-F238E27FC236}">
                    <a16:creationId xmlns:a16="http://schemas.microsoft.com/office/drawing/2014/main" id="{B6551906-5324-4A8C-8889-E30F00929ADF}"/>
                  </a:ext>
                </a:extLst>
              </p:cNvPr>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6722;p81">
              <a:extLst>
                <a:ext uri="{FF2B5EF4-FFF2-40B4-BE49-F238E27FC236}">
                  <a16:creationId xmlns:a16="http://schemas.microsoft.com/office/drawing/2014/main" id="{93381DD9-B144-4597-BD92-157BD0C29D6E}"/>
                </a:ext>
              </a:extLst>
            </p:cNvPr>
            <p:cNvGrpSpPr/>
            <p:nvPr/>
          </p:nvGrpSpPr>
          <p:grpSpPr>
            <a:xfrm>
              <a:off x="7636443" y="1204988"/>
              <a:ext cx="804565" cy="373078"/>
              <a:chOff x="7636443" y="1204988"/>
              <a:chExt cx="804565" cy="373078"/>
            </a:xfrm>
          </p:grpSpPr>
          <p:sp>
            <p:nvSpPr>
              <p:cNvPr id="84" name="Google Shape;6723;p81">
                <a:extLst>
                  <a:ext uri="{FF2B5EF4-FFF2-40B4-BE49-F238E27FC236}">
                    <a16:creationId xmlns:a16="http://schemas.microsoft.com/office/drawing/2014/main" id="{924A60C5-C3A0-4960-8E42-8B02A9928B01}"/>
                  </a:ext>
                </a:extLst>
              </p:cNvPr>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724;p81">
                <a:extLst>
                  <a:ext uri="{FF2B5EF4-FFF2-40B4-BE49-F238E27FC236}">
                    <a16:creationId xmlns:a16="http://schemas.microsoft.com/office/drawing/2014/main" id="{A08102C4-B3C1-4BDF-8232-0F34D52F3DB2}"/>
                  </a:ext>
                </a:extLst>
              </p:cNvPr>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2489;p69">
            <a:extLst>
              <a:ext uri="{FF2B5EF4-FFF2-40B4-BE49-F238E27FC236}">
                <a16:creationId xmlns:a16="http://schemas.microsoft.com/office/drawing/2014/main" id="{3BFD6F7F-6F63-49DF-803B-E7CAEFD8BDD9}"/>
              </a:ext>
            </a:extLst>
          </p:cNvPr>
          <p:cNvSpPr/>
          <p:nvPr/>
        </p:nvSpPr>
        <p:spPr>
          <a:xfrm>
            <a:off x="5596893" y="1273245"/>
            <a:ext cx="438737" cy="400916"/>
          </a:xfrm>
          <a:custGeom>
            <a:avLst/>
            <a:gdLst/>
            <a:ahLst/>
            <a:cxnLst/>
            <a:rect l="l" t="t" r="r" b="b"/>
            <a:pathLst>
              <a:path w="21658" h="19791" extrusionOk="0">
                <a:moveTo>
                  <a:pt x="7510" y="3330"/>
                </a:moveTo>
                <a:cubicBezTo>
                  <a:pt x="7855" y="3330"/>
                  <a:pt x="8140" y="3614"/>
                  <a:pt x="8140" y="3959"/>
                </a:cubicBezTo>
                <a:cubicBezTo>
                  <a:pt x="8140" y="4304"/>
                  <a:pt x="7855" y="4588"/>
                  <a:pt x="7510" y="4588"/>
                </a:cubicBezTo>
                <a:cubicBezTo>
                  <a:pt x="7145" y="4588"/>
                  <a:pt x="6861" y="4304"/>
                  <a:pt x="6861" y="3959"/>
                </a:cubicBezTo>
                <a:cubicBezTo>
                  <a:pt x="6861" y="3614"/>
                  <a:pt x="7145" y="3330"/>
                  <a:pt x="7510" y="3330"/>
                </a:cubicBezTo>
                <a:close/>
                <a:moveTo>
                  <a:pt x="10819" y="3330"/>
                </a:moveTo>
                <a:cubicBezTo>
                  <a:pt x="11164" y="3330"/>
                  <a:pt x="11448" y="3614"/>
                  <a:pt x="11448" y="3959"/>
                </a:cubicBezTo>
                <a:cubicBezTo>
                  <a:pt x="11448" y="4304"/>
                  <a:pt x="11164" y="4588"/>
                  <a:pt x="10819" y="4588"/>
                </a:cubicBezTo>
                <a:cubicBezTo>
                  <a:pt x="10474" y="4588"/>
                  <a:pt x="10190" y="4304"/>
                  <a:pt x="10190" y="3959"/>
                </a:cubicBezTo>
                <a:cubicBezTo>
                  <a:pt x="10190" y="3614"/>
                  <a:pt x="10474" y="3330"/>
                  <a:pt x="10819" y="3330"/>
                </a:cubicBezTo>
                <a:close/>
                <a:moveTo>
                  <a:pt x="14127" y="3330"/>
                </a:moveTo>
                <a:cubicBezTo>
                  <a:pt x="14473" y="3330"/>
                  <a:pt x="14757" y="3614"/>
                  <a:pt x="14757" y="3959"/>
                </a:cubicBezTo>
                <a:cubicBezTo>
                  <a:pt x="14757" y="4304"/>
                  <a:pt x="14473" y="4588"/>
                  <a:pt x="14127" y="4588"/>
                </a:cubicBezTo>
                <a:cubicBezTo>
                  <a:pt x="13782" y="4588"/>
                  <a:pt x="13498" y="4304"/>
                  <a:pt x="13498" y="3959"/>
                </a:cubicBezTo>
                <a:cubicBezTo>
                  <a:pt x="13498" y="3614"/>
                  <a:pt x="13782" y="3330"/>
                  <a:pt x="14127" y="3330"/>
                </a:cubicBezTo>
                <a:close/>
                <a:moveTo>
                  <a:pt x="2964" y="16158"/>
                </a:moveTo>
                <a:cubicBezTo>
                  <a:pt x="3309" y="16158"/>
                  <a:pt x="3593" y="16442"/>
                  <a:pt x="3593" y="16807"/>
                </a:cubicBezTo>
                <a:cubicBezTo>
                  <a:pt x="3593" y="17152"/>
                  <a:pt x="3309" y="17436"/>
                  <a:pt x="2964" y="17436"/>
                </a:cubicBezTo>
                <a:cubicBezTo>
                  <a:pt x="2619" y="17436"/>
                  <a:pt x="2335" y="17152"/>
                  <a:pt x="2335" y="16807"/>
                </a:cubicBezTo>
                <a:cubicBezTo>
                  <a:pt x="2335" y="16442"/>
                  <a:pt x="2619" y="16158"/>
                  <a:pt x="2964" y="16158"/>
                </a:cubicBezTo>
                <a:close/>
                <a:moveTo>
                  <a:pt x="10819" y="16158"/>
                </a:moveTo>
                <a:cubicBezTo>
                  <a:pt x="11164" y="16158"/>
                  <a:pt x="11448" y="16442"/>
                  <a:pt x="11448" y="16807"/>
                </a:cubicBezTo>
                <a:cubicBezTo>
                  <a:pt x="11448" y="17152"/>
                  <a:pt x="11164" y="17436"/>
                  <a:pt x="10819" y="17436"/>
                </a:cubicBezTo>
                <a:cubicBezTo>
                  <a:pt x="10474" y="17436"/>
                  <a:pt x="10190" y="17152"/>
                  <a:pt x="10190" y="16807"/>
                </a:cubicBezTo>
                <a:cubicBezTo>
                  <a:pt x="10190" y="16442"/>
                  <a:pt x="10474" y="16158"/>
                  <a:pt x="10819" y="16158"/>
                </a:cubicBezTo>
                <a:close/>
                <a:moveTo>
                  <a:pt x="18674" y="16158"/>
                </a:moveTo>
                <a:cubicBezTo>
                  <a:pt x="19019" y="16158"/>
                  <a:pt x="19303" y="16442"/>
                  <a:pt x="19303" y="16807"/>
                </a:cubicBezTo>
                <a:cubicBezTo>
                  <a:pt x="19303" y="17152"/>
                  <a:pt x="19019" y="17436"/>
                  <a:pt x="18674" y="17436"/>
                </a:cubicBezTo>
                <a:cubicBezTo>
                  <a:pt x="18309" y="17436"/>
                  <a:pt x="18025" y="17152"/>
                  <a:pt x="18025" y="16807"/>
                </a:cubicBezTo>
                <a:cubicBezTo>
                  <a:pt x="18025" y="16442"/>
                  <a:pt x="18309" y="16158"/>
                  <a:pt x="18674" y="16158"/>
                </a:cubicBezTo>
                <a:close/>
                <a:moveTo>
                  <a:pt x="5075" y="1"/>
                </a:moveTo>
                <a:cubicBezTo>
                  <a:pt x="4040" y="1"/>
                  <a:pt x="3187" y="853"/>
                  <a:pt x="3187" y="1909"/>
                </a:cubicBezTo>
                <a:lnTo>
                  <a:pt x="3187" y="6009"/>
                </a:lnTo>
                <a:cubicBezTo>
                  <a:pt x="3187" y="7064"/>
                  <a:pt x="4040" y="7896"/>
                  <a:pt x="5075" y="7896"/>
                </a:cubicBezTo>
                <a:lnTo>
                  <a:pt x="10190" y="7896"/>
                </a:lnTo>
                <a:lnTo>
                  <a:pt x="10190" y="11083"/>
                </a:lnTo>
                <a:lnTo>
                  <a:pt x="2964" y="11083"/>
                </a:lnTo>
                <a:cubicBezTo>
                  <a:pt x="2619" y="11083"/>
                  <a:pt x="2335" y="11367"/>
                  <a:pt x="2335" y="11733"/>
                </a:cubicBezTo>
                <a:lnTo>
                  <a:pt x="2335" y="13884"/>
                </a:lnTo>
                <a:cubicBezTo>
                  <a:pt x="995" y="14189"/>
                  <a:pt x="0" y="15386"/>
                  <a:pt x="0" y="16807"/>
                </a:cubicBezTo>
                <a:cubicBezTo>
                  <a:pt x="0" y="18451"/>
                  <a:pt x="1340" y="19791"/>
                  <a:pt x="2984" y="19791"/>
                </a:cubicBezTo>
                <a:cubicBezTo>
                  <a:pt x="4628" y="19791"/>
                  <a:pt x="5968" y="18451"/>
                  <a:pt x="5968" y="16807"/>
                </a:cubicBezTo>
                <a:cubicBezTo>
                  <a:pt x="5968" y="15366"/>
                  <a:pt x="4953" y="14148"/>
                  <a:pt x="3593" y="13884"/>
                </a:cubicBezTo>
                <a:lnTo>
                  <a:pt x="3593" y="12362"/>
                </a:lnTo>
                <a:lnTo>
                  <a:pt x="10190" y="12362"/>
                </a:lnTo>
                <a:lnTo>
                  <a:pt x="10190" y="13884"/>
                </a:lnTo>
                <a:cubicBezTo>
                  <a:pt x="8830" y="14168"/>
                  <a:pt x="7835" y="15366"/>
                  <a:pt x="7835" y="16807"/>
                </a:cubicBezTo>
                <a:cubicBezTo>
                  <a:pt x="7835" y="18451"/>
                  <a:pt x="9175" y="19791"/>
                  <a:pt x="10819" y="19791"/>
                </a:cubicBezTo>
                <a:cubicBezTo>
                  <a:pt x="12463" y="19791"/>
                  <a:pt x="13803" y="18451"/>
                  <a:pt x="13803" y="16807"/>
                </a:cubicBezTo>
                <a:cubicBezTo>
                  <a:pt x="13803" y="15366"/>
                  <a:pt x="12788" y="14168"/>
                  <a:pt x="11448" y="13884"/>
                </a:cubicBezTo>
                <a:lnTo>
                  <a:pt x="11448" y="12362"/>
                </a:lnTo>
                <a:lnTo>
                  <a:pt x="18025" y="12362"/>
                </a:lnTo>
                <a:lnTo>
                  <a:pt x="18025" y="13884"/>
                </a:lnTo>
                <a:cubicBezTo>
                  <a:pt x="16685" y="14168"/>
                  <a:pt x="15690" y="15366"/>
                  <a:pt x="15690" y="16807"/>
                </a:cubicBezTo>
                <a:cubicBezTo>
                  <a:pt x="15690" y="18451"/>
                  <a:pt x="17030" y="19791"/>
                  <a:pt x="18674" y="19791"/>
                </a:cubicBezTo>
                <a:cubicBezTo>
                  <a:pt x="20318" y="19791"/>
                  <a:pt x="21658" y="18451"/>
                  <a:pt x="21658" y="16807"/>
                </a:cubicBezTo>
                <a:cubicBezTo>
                  <a:pt x="21658" y="15366"/>
                  <a:pt x="20643" y="14168"/>
                  <a:pt x="19303" y="13884"/>
                </a:cubicBezTo>
                <a:lnTo>
                  <a:pt x="19303" y="11733"/>
                </a:lnTo>
                <a:cubicBezTo>
                  <a:pt x="19303" y="11367"/>
                  <a:pt x="19019" y="11083"/>
                  <a:pt x="18674" y="11083"/>
                </a:cubicBezTo>
                <a:lnTo>
                  <a:pt x="11448" y="11083"/>
                </a:lnTo>
                <a:lnTo>
                  <a:pt x="11448" y="7896"/>
                </a:lnTo>
                <a:lnTo>
                  <a:pt x="16563" y="7896"/>
                </a:lnTo>
                <a:cubicBezTo>
                  <a:pt x="17598" y="7896"/>
                  <a:pt x="18451" y="7064"/>
                  <a:pt x="18451" y="6009"/>
                </a:cubicBezTo>
                <a:lnTo>
                  <a:pt x="18451" y="1909"/>
                </a:lnTo>
                <a:cubicBezTo>
                  <a:pt x="18451" y="853"/>
                  <a:pt x="17598" y="1"/>
                  <a:pt x="16563"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8573;p85">
            <a:extLst>
              <a:ext uri="{FF2B5EF4-FFF2-40B4-BE49-F238E27FC236}">
                <a16:creationId xmlns:a16="http://schemas.microsoft.com/office/drawing/2014/main" id="{51DB6533-AD2E-4B83-A327-C1DE1CC98DD5}"/>
              </a:ext>
            </a:extLst>
          </p:cNvPr>
          <p:cNvGrpSpPr/>
          <p:nvPr/>
        </p:nvGrpSpPr>
        <p:grpSpPr>
          <a:xfrm>
            <a:off x="7920552" y="1245755"/>
            <a:ext cx="525765" cy="610869"/>
            <a:chOff x="5364750" y="3235150"/>
            <a:chExt cx="277275" cy="294950"/>
          </a:xfrm>
          <a:solidFill>
            <a:schemeClr val="bg1"/>
          </a:solidFill>
        </p:grpSpPr>
        <p:sp>
          <p:nvSpPr>
            <p:cNvPr id="94" name="Google Shape;8574;p85">
              <a:extLst>
                <a:ext uri="{FF2B5EF4-FFF2-40B4-BE49-F238E27FC236}">
                  <a16:creationId xmlns:a16="http://schemas.microsoft.com/office/drawing/2014/main" id="{B622467C-0439-484F-B4FF-FF975872AC6F}"/>
                </a:ext>
              </a:extLst>
            </p:cNvPr>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575;p85">
              <a:extLst>
                <a:ext uri="{FF2B5EF4-FFF2-40B4-BE49-F238E27FC236}">
                  <a16:creationId xmlns:a16="http://schemas.microsoft.com/office/drawing/2014/main" id="{02A433CF-2130-4A44-ACEA-7F9FED2937B8}"/>
                </a:ext>
              </a:extLst>
            </p:cNvPr>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576;p85">
              <a:extLst>
                <a:ext uri="{FF2B5EF4-FFF2-40B4-BE49-F238E27FC236}">
                  <a16:creationId xmlns:a16="http://schemas.microsoft.com/office/drawing/2014/main" id="{BA2481E7-3EDE-4EE2-AB6A-F245BC21ED72}"/>
                </a:ext>
              </a:extLst>
            </p:cNvPr>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577;p85">
              <a:extLst>
                <a:ext uri="{FF2B5EF4-FFF2-40B4-BE49-F238E27FC236}">
                  <a16:creationId xmlns:a16="http://schemas.microsoft.com/office/drawing/2014/main" id="{41BE61D9-5C0E-4BB5-AC19-973D26DE36C3}"/>
                </a:ext>
              </a:extLst>
            </p:cNvPr>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578;p85">
              <a:extLst>
                <a:ext uri="{FF2B5EF4-FFF2-40B4-BE49-F238E27FC236}">
                  <a16:creationId xmlns:a16="http://schemas.microsoft.com/office/drawing/2014/main" id="{3051D884-2C47-43EA-8049-79453F2EC006}"/>
                </a:ext>
              </a:extLst>
            </p:cNvPr>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579;p85">
              <a:extLst>
                <a:ext uri="{FF2B5EF4-FFF2-40B4-BE49-F238E27FC236}">
                  <a16:creationId xmlns:a16="http://schemas.microsoft.com/office/drawing/2014/main" id="{082C8754-DF2A-4582-B6CB-F53A5E8DA734}"/>
                </a:ext>
              </a:extLst>
            </p:cNvPr>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580;p85">
              <a:extLst>
                <a:ext uri="{FF2B5EF4-FFF2-40B4-BE49-F238E27FC236}">
                  <a16:creationId xmlns:a16="http://schemas.microsoft.com/office/drawing/2014/main" id="{57EA8908-CE89-4D04-88E9-5991C08A5185}"/>
                </a:ext>
              </a:extLst>
            </p:cNvPr>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581;p85">
              <a:extLst>
                <a:ext uri="{FF2B5EF4-FFF2-40B4-BE49-F238E27FC236}">
                  <a16:creationId xmlns:a16="http://schemas.microsoft.com/office/drawing/2014/main" id="{4E27198F-8825-422E-BB1D-F7EFECC4551F}"/>
                </a:ext>
              </a:extLst>
            </p:cNvPr>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372;p36">
            <a:extLst>
              <a:ext uri="{FF2B5EF4-FFF2-40B4-BE49-F238E27FC236}">
                <a16:creationId xmlns:a16="http://schemas.microsoft.com/office/drawing/2014/main" id="{978B4E28-FC2E-4B24-AC27-B999DBAD0956}"/>
              </a:ext>
            </a:extLst>
          </p:cNvPr>
          <p:cNvSpPr/>
          <p:nvPr/>
        </p:nvSpPr>
        <p:spPr>
          <a:xfrm>
            <a:off x="8006513" y="3859016"/>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72;p36">
            <a:extLst>
              <a:ext uri="{FF2B5EF4-FFF2-40B4-BE49-F238E27FC236}">
                <a16:creationId xmlns:a16="http://schemas.microsoft.com/office/drawing/2014/main" id="{9135696B-5033-4DF7-89CD-9B18A1D83053}"/>
              </a:ext>
            </a:extLst>
          </p:cNvPr>
          <p:cNvSpPr/>
          <p:nvPr/>
        </p:nvSpPr>
        <p:spPr>
          <a:xfrm>
            <a:off x="5816261" y="3831876"/>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72;p36">
            <a:extLst>
              <a:ext uri="{FF2B5EF4-FFF2-40B4-BE49-F238E27FC236}">
                <a16:creationId xmlns:a16="http://schemas.microsoft.com/office/drawing/2014/main" id="{FE7CDC18-B92B-49AE-8A24-DED98C02F2DE}"/>
              </a:ext>
            </a:extLst>
          </p:cNvPr>
          <p:cNvSpPr/>
          <p:nvPr/>
        </p:nvSpPr>
        <p:spPr>
          <a:xfrm>
            <a:off x="3497308" y="3822122"/>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72;p36">
            <a:extLst>
              <a:ext uri="{FF2B5EF4-FFF2-40B4-BE49-F238E27FC236}">
                <a16:creationId xmlns:a16="http://schemas.microsoft.com/office/drawing/2014/main" id="{396DF741-A76D-43F6-B53D-3EDB29BF0F9C}"/>
              </a:ext>
            </a:extLst>
          </p:cNvPr>
          <p:cNvSpPr/>
          <p:nvPr/>
        </p:nvSpPr>
        <p:spPr>
          <a:xfrm>
            <a:off x="996009" y="3792781"/>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72714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98;p49">
            <a:extLst>
              <a:ext uri="{FF2B5EF4-FFF2-40B4-BE49-F238E27FC236}">
                <a16:creationId xmlns:a16="http://schemas.microsoft.com/office/drawing/2014/main" id="{0EABBF4E-A321-4B8C-9BF2-FC7CF996560D}"/>
              </a:ext>
            </a:extLst>
          </p:cNvPr>
          <p:cNvSpPr/>
          <p:nvPr/>
        </p:nvSpPr>
        <p:spPr>
          <a:xfrm>
            <a:off x="265150" y="226663"/>
            <a:ext cx="4756298" cy="756614"/>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1400" dirty="0">
                <a:solidFill>
                  <a:schemeClr val="tx1"/>
                </a:solidFill>
                <a:latin typeface="Cambria Math" panose="02040503050406030204" pitchFamily="18" charset="0"/>
                <a:ea typeface="Cambria Math" panose="02040503050406030204" pitchFamily="18" charset="0"/>
              </a:rPr>
              <a:t> </a:t>
            </a:r>
            <a:r>
              <a:rPr lang="en-IN" sz="2800" dirty="0">
                <a:solidFill>
                  <a:schemeClr val="tx1"/>
                </a:solidFill>
                <a:latin typeface="Cambria Math" panose="02040503050406030204" pitchFamily="18" charset="0"/>
                <a:ea typeface="Cambria Math" panose="02040503050406030204" pitchFamily="18" charset="0"/>
              </a:rPr>
              <a:t>Introduction to Data Science</a:t>
            </a:r>
          </a:p>
          <a:p>
            <a:pPr marL="0" lvl="0" indent="0" algn="l" rtl="0">
              <a:spcBef>
                <a:spcPts val="0"/>
              </a:spcBef>
              <a:spcAft>
                <a:spcPts val="0"/>
              </a:spcAft>
              <a:buNone/>
            </a:pPr>
            <a:endParaRPr dirty="0"/>
          </a:p>
        </p:txBody>
      </p:sp>
      <p:grpSp>
        <p:nvGrpSpPr>
          <p:cNvPr id="8" name="Google Shape;560;p39">
            <a:extLst>
              <a:ext uri="{FF2B5EF4-FFF2-40B4-BE49-F238E27FC236}">
                <a16:creationId xmlns:a16="http://schemas.microsoft.com/office/drawing/2014/main" id="{E48E8B50-60CF-4BA9-B2F7-390837DDD5AA}"/>
              </a:ext>
            </a:extLst>
          </p:cNvPr>
          <p:cNvGrpSpPr/>
          <p:nvPr/>
        </p:nvGrpSpPr>
        <p:grpSpPr>
          <a:xfrm>
            <a:off x="6627628" y="198518"/>
            <a:ext cx="2516371" cy="2767939"/>
            <a:chOff x="299357" y="956975"/>
            <a:chExt cx="3107245" cy="3244048"/>
          </a:xfrm>
        </p:grpSpPr>
        <p:grpSp>
          <p:nvGrpSpPr>
            <p:cNvPr id="9" name="Google Shape;561;p39">
              <a:extLst>
                <a:ext uri="{FF2B5EF4-FFF2-40B4-BE49-F238E27FC236}">
                  <a16:creationId xmlns:a16="http://schemas.microsoft.com/office/drawing/2014/main" id="{08C5655C-31D8-4266-8EEA-09648CAA0B38}"/>
                </a:ext>
              </a:extLst>
            </p:cNvPr>
            <p:cNvGrpSpPr/>
            <p:nvPr/>
          </p:nvGrpSpPr>
          <p:grpSpPr>
            <a:xfrm>
              <a:off x="2494950" y="1297100"/>
              <a:ext cx="65475" cy="397950"/>
              <a:chOff x="2551425" y="1409425"/>
              <a:chExt cx="65475" cy="397950"/>
            </a:xfrm>
          </p:grpSpPr>
          <p:sp>
            <p:nvSpPr>
              <p:cNvPr id="59" name="Google Shape;562;p39">
                <a:extLst>
                  <a:ext uri="{FF2B5EF4-FFF2-40B4-BE49-F238E27FC236}">
                    <a16:creationId xmlns:a16="http://schemas.microsoft.com/office/drawing/2014/main" id="{530AE2A2-51D2-4A6D-9CF2-54C2F5346952}"/>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3;p39">
                <a:extLst>
                  <a:ext uri="{FF2B5EF4-FFF2-40B4-BE49-F238E27FC236}">
                    <a16:creationId xmlns:a16="http://schemas.microsoft.com/office/drawing/2014/main" id="{CCAEC0F1-0967-4B45-8B48-2BF297AD062B}"/>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4;p39">
                <a:extLst>
                  <a:ext uri="{FF2B5EF4-FFF2-40B4-BE49-F238E27FC236}">
                    <a16:creationId xmlns:a16="http://schemas.microsoft.com/office/drawing/2014/main" id="{D43BA935-39FB-44F8-B120-B7A07A5E3D3B}"/>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5;p39">
                <a:extLst>
                  <a:ext uri="{FF2B5EF4-FFF2-40B4-BE49-F238E27FC236}">
                    <a16:creationId xmlns:a16="http://schemas.microsoft.com/office/drawing/2014/main" id="{A108C9E0-E663-4DF3-9930-C7894F1CE352}"/>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6;p39">
                <a:extLst>
                  <a:ext uri="{FF2B5EF4-FFF2-40B4-BE49-F238E27FC236}">
                    <a16:creationId xmlns:a16="http://schemas.microsoft.com/office/drawing/2014/main" id="{C434B665-E878-47E0-B7B7-41686493BC2D}"/>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67;p39">
                <a:extLst>
                  <a:ext uri="{FF2B5EF4-FFF2-40B4-BE49-F238E27FC236}">
                    <a16:creationId xmlns:a16="http://schemas.microsoft.com/office/drawing/2014/main" id="{49A6A6A4-F89B-4D52-90D6-5815ADD79D1E}"/>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68;p39">
                <a:extLst>
                  <a:ext uri="{FF2B5EF4-FFF2-40B4-BE49-F238E27FC236}">
                    <a16:creationId xmlns:a16="http://schemas.microsoft.com/office/drawing/2014/main" id="{CC3F9E2B-728E-4C67-912B-C31E478B7147}"/>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69;p39">
                <a:extLst>
                  <a:ext uri="{FF2B5EF4-FFF2-40B4-BE49-F238E27FC236}">
                    <a16:creationId xmlns:a16="http://schemas.microsoft.com/office/drawing/2014/main" id="{68433920-0736-4AAE-B32A-30440023EE10}"/>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70;p39">
                <a:extLst>
                  <a:ext uri="{FF2B5EF4-FFF2-40B4-BE49-F238E27FC236}">
                    <a16:creationId xmlns:a16="http://schemas.microsoft.com/office/drawing/2014/main" id="{ED21AE16-C411-40E0-9B73-12A0F466E270}"/>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71;p39">
                <a:extLst>
                  <a:ext uri="{FF2B5EF4-FFF2-40B4-BE49-F238E27FC236}">
                    <a16:creationId xmlns:a16="http://schemas.microsoft.com/office/drawing/2014/main" id="{1DB0F3E9-3C38-43CB-BF96-7B1B545BB3BD}"/>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572;p39">
              <a:extLst>
                <a:ext uri="{FF2B5EF4-FFF2-40B4-BE49-F238E27FC236}">
                  <a16:creationId xmlns:a16="http://schemas.microsoft.com/office/drawing/2014/main" id="{55358220-9491-44AB-97BC-586C269A5C90}"/>
                </a:ext>
              </a:extLst>
            </p:cNvPr>
            <p:cNvGrpSpPr/>
            <p:nvPr/>
          </p:nvGrpSpPr>
          <p:grpSpPr>
            <a:xfrm>
              <a:off x="901100" y="956975"/>
              <a:ext cx="472550" cy="202200"/>
              <a:chOff x="1441900" y="2926313"/>
              <a:chExt cx="472550" cy="202200"/>
            </a:xfrm>
          </p:grpSpPr>
          <p:sp>
            <p:nvSpPr>
              <p:cNvPr id="54" name="Google Shape;573;p39">
                <a:extLst>
                  <a:ext uri="{FF2B5EF4-FFF2-40B4-BE49-F238E27FC236}">
                    <a16:creationId xmlns:a16="http://schemas.microsoft.com/office/drawing/2014/main" id="{BF9D5781-9EEB-4368-B19D-7A56635DA713}"/>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74;p39">
                <a:extLst>
                  <a:ext uri="{FF2B5EF4-FFF2-40B4-BE49-F238E27FC236}">
                    <a16:creationId xmlns:a16="http://schemas.microsoft.com/office/drawing/2014/main" id="{48ED1AE9-5131-4C4E-BEB1-59BB8CA80790}"/>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75;p39">
                <a:extLst>
                  <a:ext uri="{FF2B5EF4-FFF2-40B4-BE49-F238E27FC236}">
                    <a16:creationId xmlns:a16="http://schemas.microsoft.com/office/drawing/2014/main" id="{21D5AF20-58CE-4C76-ACF1-AD159D454E6E}"/>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6;p39">
                <a:extLst>
                  <a:ext uri="{FF2B5EF4-FFF2-40B4-BE49-F238E27FC236}">
                    <a16:creationId xmlns:a16="http://schemas.microsoft.com/office/drawing/2014/main" id="{9A2BABFB-F2D0-4879-8FA0-C65618F395D9}"/>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77;p39">
                <a:extLst>
                  <a:ext uri="{FF2B5EF4-FFF2-40B4-BE49-F238E27FC236}">
                    <a16:creationId xmlns:a16="http://schemas.microsoft.com/office/drawing/2014/main" id="{289E8A45-ED38-4E1C-AA72-8849D116C2FF}"/>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78;p39">
              <a:extLst>
                <a:ext uri="{FF2B5EF4-FFF2-40B4-BE49-F238E27FC236}">
                  <a16:creationId xmlns:a16="http://schemas.microsoft.com/office/drawing/2014/main" id="{FC7EE40C-8E35-4E01-A156-06B18DC56191}"/>
                </a:ext>
              </a:extLst>
            </p:cNvPr>
            <p:cNvGrpSpPr/>
            <p:nvPr/>
          </p:nvGrpSpPr>
          <p:grpSpPr>
            <a:xfrm>
              <a:off x="1266784" y="1078550"/>
              <a:ext cx="1050691" cy="1523718"/>
              <a:chOff x="897059" y="761863"/>
              <a:chExt cx="1050691" cy="1523718"/>
            </a:xfrm>
          </p:grpSpPr>
          <p:sp>
            <p:nvSpPr>
              <p:cNvPr id="43" name="Google Shape;579;p39">
                <a:extLst>
                  <a:ext uri="{FF2B5EF4-FFF2-40B4-BE49-F238E27FC236}">
                    <a16:creationId xmlns:a16="http://schemas.microsoft.com/office/drawing/2014/main" id="{E32F45F7-444D-40A7-A3AA-47556CC54119}"/>
                  </a:ext>
                </a:extLst>
              </p:cNvPr>
              <p:cNvSpPr/>
              <p:nvPr/>
            </p:nvSpPr>
            <p:spPr>
              <a:xfrm>
                <a:off x="897059" y="797181"/>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80;p39">
                <a:extLst>
                  <a:ext uri="{FF2B5EF4-FFF2-40B4-BE49-F238E27FC236}">
                    <a16:creationId xmlns:a16="http://schemas.microsoft.com/office/drawing/2014/main" id="{610AEB03-C705-4289-BAC8-8025418567AC}"/>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81;p39">
                <a:extLst>
                  <a:ext uri="{FF2B5EF4-FFF2-40B4-BE49-F238E27FC236}">
                    <a16:creationId xmlns:a16="http://schemas.microsoft.com/office/drawing/2014/main" id="{736478C1-C987-4786-A294-5718F5C22326}"/>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82;p39">
                <a:extLst>
                  <a:ext uri="{FF2B5EF4-FFF2-40B4-BE49-F238E27FC236}">
                    <a16:creationId xmlns:a16="http://schemas.microsoft.com/office/drawing/2014/main" id="{DDB4A77F-A364-4753-8756-1C9CE68442CD}"/>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83;p39">
                <a:extLst>
                  <a:ext uri="{FF2B5EF4-FFF2-40B4-BE49-F238E27FC236}">
                    <a16:creationId xmlns:a16="http://schemas.microsoft.com/office/drawing/2014/main" id="{2E016AD2-62E3-4304-84ED-B21AC1AF63D3}"/>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84;p39">
                <a:extLst>
                  <a:ext uri="{FF2B5EF4-FFF2-40B4-BE49-F238E27FC236}">
                    <a16:creationId xmlns:a16="http://schemas.microsoft.com/office/drawing/2014/main" id="{161ED363-9DCA-421E-AB58-495516CFDDD4}"/>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85;p39">
                <a:extLst>
                  <a:ext uri="{FF2B5EF4-FFF2-40B4-BE49-F238E27FC236}">
                    <a16:creationId xmlns:a16="http://schemas.microsoft.com/office/drawing/2014/main" id="{542C900C-A469-4842-B89E-99A88011E068}"/>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86;p39">
                <a:extLst>
                  <a:ext uri="{FF2B5EF4-FFF2-40B4-BE49-F238E27FC236}">
                    <a16:creationId xmlns:a16="http://schemas.microsoft.com/office/drawing/2014/main" id="{AF681BDC-E44F-41C9-8E0B-961CDCEDE885}"/>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87;p39">
                <a:extLst>
                  <a:ext uri="{FF2B5EF4-FFF2-40B4-BE49-F238E27FC236}">
                    <a16:creationId xmlns:a16="http://schemas.microsoft.com/office/drawing/2014/main" id="{FB43325F-0EFE-43C2-85EE-5A41E49EA7F7}"/>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88;p39">
                <a:extLst>
                  <a:ext uri="{FF2B5EF4-FFF2-40B4-BE49-F238E27FC236}">
                    <a16:creationId xmlns:a16="http://schemas.microsoft.com/office/drawing/2014/main" id="{C0DBFEF0-CC0E-4622-9C63-D5D3E38E0EBA}"/>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89;p39">
                <a:extLst>
                  <a:ext uri="{FF2B5EF4-FFF2-40B4-BE49-F238E27FC236}">
                    <a16:creationId xmlns:a16="http://schemas.microsoft.com/office/drawing/2014/main" id="{A1AE4888-A5AA-4672-8400-32340ADDFCD1}"/>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90;p39">
              <a:extLst>
                <a:ext uri="{FF2B5EF4-FFF2-40B4-BE49-F238E27FC236}">
                  <a16:creationId xmlns:a16="http://schemas.microsoft.com/office/drawing/2014/main" id="{06EDBFA7-4824-418C-97DD-CF35CEF238AC}"/>
                </a:ext>
              </a:extLst>
            </p:cNvPr>
            <p:cNvGrpSpPr/>
            <p:nvPr/>
          </p:nvGrpSpPr>
          <p:grpSpPr>
            <a:xfrm>
              <a:off x="1941575" y="2024713"/>
              <a:ext cx="875600" cy="1088925"/>
              <a:chOff x="5962175" y="478150"/>
              <a:chExt cx="875600" cy="1088925"/>
            </a:xfrm>
          </p:grpSpPr>
          <p:sp>
            <p:nvSpPr>
              <p:cNvPr id="38" name="Google Shape;591;p39">
                <a:extLst>
                  <a:ext uri="{FF2B5EF4-FFF2-40B4-BE49-F238E27FC236}">
                    <a16:creationId xmlns:a16="http://schemas.microsoft.com/office/drawing/2014/main" id="{B9CEFD08-6981-4094-ABDB-1CDFAB261EF5}"/>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2;p39">
                <a:extLst>
                  <a:ext uri="{FF2B5EF4-FFF2-40B4-BE49-F238E27FC236}">
                    <a16:creationId xmlns:a16="http://schemas.microsoft.com/office/drawing/2014/main" id="{021374C0-C3AC-4CD3-AE8A-477480966FB8}"/>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3;p39">
                <a:extLst>
                  <a:ext uri="{FF2B5EF4-FFF2-40B4-BE49-F238E27FC236}">
                    <a16:creationId xmlns:a16="http://schemas.microsoft.com/office/drawing/2014/main" id="{CB89FDAC-5BD1-43FB-9BBB-07C29972A23E}"/>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4;p39">
                <a:extLst>
                  <a:ext uri="{FF2B5EF4-FFF2-40B4-BE49-F238E27FC236}">
                    <a16:creationId xmlns:a16="http://schemas.microsoft.com/office/drawing/2014/main" id="{EBD6957D-05AC-4BB4-8884-C107D0416D2F}"/>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5;p39">
                <a:extLst>
                  <a:ext uri="{FF2B5EF4-FFF2-40B4-BE49-F238E27FC236}">
                    <a16:creationId xmlns:a16="http://schemas.microsoft.com/office/drawing/2014/main" id="{325DF91E-827E-4867-8973-C3A89960302E}"/>
                  </a:ext>
                </a:extLst>
              </p:cNvPr>
              <p:cNvSpPr/>
              <p:nvPr/>
            </p:nvSpPr>
            <p:spPr>
              <a:xfrm>
                <a:off x="6216858" y="733737"/>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96;p39">
              <a:extLst>
                <a:ext uri="{FF2B5EF4-FFF2-40B4-BE49-F238E27FC236}">
                  <a16:creationId xmlns:a16="http://schemas.microsoft.com/office/drawing/2014/main" id="{93F1D52E-4C0E-4BB6-9C24-D4E1D96CDB8C}"/>
                </a:ext>
              </a:extLst>
            </p:cNvPr>
            <p:cNvGrpSpPr/>
            <p:nvPr/>
          </p:nvGrpSpPr>
          <p:grpSpPr>
            <a:xfrm>
              <a:off x="807106" y="1645871"/>
              <a:ext cx="612965" cy="612965"/>
              <a:chOff x="5208200" y="980975"/>
              <a:chExt cx="440475" cy="440475"/>
            </a:xfrm>
          </p:grpSpPr>
          <p:sp>
            <p:nvSpPr>
              <p:cNvPr id="36" name="Google Shape;597;p39">
                <a:extLst>
                  <a:ext uri="{FF2B5EF4-FFF2-40B4-BE49-F238E27FC236}">
                    <a16:creationId xmlns:a16="http://schemas.microsoft.com/office/drawing/2014/main" id="{BA5DC64E-B981-4666-A4ED-56D17D919AF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8;p39">
                <a:extLst>
                  <a:ext uri="{FF2B5EF4-FFF2-40B4-BE49-F238E27FC236}">
                    <a16:creationId xmlns:a16="http://schemas.microsoft.com/office/drawing/2014/main" id="{E51486E8-ADC5-412D-8102-620A087C2C92}"/>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599;p39">
              <a:extLst>
                <a:ext uri="{FF2B5EF4-FFF2-40B4-BE49-F238E27FC236}">
                  <a16:creationId xmlns:a16="http://schemas.microsoft.com/office/drawing/2014/main" id="{1AE84B70-40F6-4525-A4C6-82935CE64794}"/>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00;p39">
              <a:extLst>
                <a:ext uri="{FF2B5EF4-FFF2-40B4-BE49-F238E27FC236}">
                  <a16:creationId xmlns:a16="http://schemas.microsoft.com/office/drawing/2014/main" id="{F661B619-F13C-40B6-8EE4-6D625A27D549}"/>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01;p39">
              <a:extLst>
                <a:ext uri="{FF2B5EF4-FFF2-40B4-BE49-F238E27FC236}">
                  <a16:creationId xmlns:a16="http://schemas.microsoft.com/office/drawing/2014/main" id="{583870E0-7C46-47A1-8228-A8F61CFF25E8}"/>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2;p39">
              <a:extLst>
                <a:ext uri="{FF2B5EF4-FFF2-40B4-BE49-F238E27FC236}">
                  <a16:creationId xmlns:a16="http://schemas.microsoft.com/office/drawing/2014/main" id="{09D1E659-C95D-47A8-9D4D-71F8121DE62B}"/>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603;p39">
              <a:extLst>
                <a:ext uri="{FF2B5EF4-FFF2-40B4-BE49-F238E27FC236}">
                  <a16:creationId xmlns:a16="http://schemas.microsoft.com/office/drawing/2014/main" id="{A3858C01-382B-405F-AFC6-34E69B45D617}"/>
                </a:ext>
              </a:extLst>
            </p:cNvPr>
            <p:cNvGrpSpPr/>
            <p:nvPr/>
          </p:nvGrpSpPr>
          <p:grpSpPr>
            <a:xfrm>
              <a:off x="299357" y="3264591"/>
              <a:ext cx="953591" cy="334099"/>
              <a:chOff x="2271950" y="2722775"/>
              <a:chExt cx="575875" cy="201775"/>
            </a:xfrm>
          </p:grpSpPr>
          <p:sp>
            <p:nvSpPr>
              <p:cNvPr id="31" name="Google Shape;604;p39">
                <a:extLst>
                  <a:ext uri="{FF2B5EF4-FFF2-40B4-BE49-F238E27FC236}">
                    <a16:creationId xmlns:a16="http://schemas.microsoft.com/office/drawing/2014/main" id="{C79193EE-E626-4C29-9304-4840AF82207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5;p39">
                <a:extLst>
                  <a:ext uri="{FF2B5EF4-FFF2-40B4-BE49-F238E27FC236}">
                    <a16:creationId xmlns:a16="http://schemas.microsoft.com/office/drawing/2014/main" id="{DEA290D2-20B5-4AC1-B5AD-E1BC2298958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6;p39">
                <a:extLst>
                  <a:ext uri="{FF2B5EF4-FFF2-40B4-BE49-F238E27FC236}">
                    <a16:creationId xmlns:a16="http://schemas.microsoft.com/office/drawing/2014/main" id="{08416A55-0B6C-4A5A-A746-9620E80247E5}"/>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7;p39">
                <a:extLst>
                  <a:ext uri="{FF2B5EF4-FFF2-40B4-BE49-F238E27FC236}">
                    <a16:creationId xmlns:a16="http://schemas.microsoft.com/office/drawing/2014/main" id="{7170731A-C4AD-4E34-B203-3CF257F744A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8;p39">
                <a:extLst>
                  <a:ext uri="{FF2B5EF4-FFF2-40B4-BE49-F238E27FC236}">
                    <a16:creationId xmlns:a16="http://schemas.microsoft.com/office/drawing/2014/main" id="{143E99FB-656E-44AC-9E3E-EF128E0BD4E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609;p39">
              <a:extLst>
                <a:ext uri="{FF2B5EF4-FFF2-40B4-BE49-F238E27FC236}">
                  <a16:creationId xmlns:a16="http://schemas.microsoft.com/office/drawing/2014/main" id="{C3E0CFCE-2B21-4177-A0D2-DCE61CFCD7F5}"/>
                </a:ext>
              </a:extLst>
            </p:cNvPr>
            <p:cNvGrpSpPr/>
            <p:nvPr/>
          </p:nvGrpSpPr>
          <p:grpSpPr>
            <a:xfrm>
              <a:off x="2710772" y="1830439"/>
              <a:ext cx="695830" cy="243805"/>
              <a:chOff x="2271950" y="2722775"/>
              <a:chExt cx="575875" cy="201775"/>
            </a:xfrm>
          </p:grpSpPr>
          <p:sp>
            <p:nvSpPr>
              <p:cNvPr id="26" name="Google Shape;610;p39">
                <a:extLst>
                  <a:ext uri="{FF2B5EF4-FFF2-40B4-BE49-F238E27FC236}">
                    <a16:creationId xmlns:a16="http://schemas.microsoft.com/office/drawing/2014/main" id="{B03F3817-B9FE-4772-A5DC-837A5C6CDC7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11;p39">
                <a:extLst>
                  <a:ext uri="{FF2B5EF4-FFF2-40B4-BE49-F238E27FC236}">
                    <a16:creationId xmlns:a16="http://schemas.microsoft.com/office/drawing/2014/main" id="{ED92336A-DCC6-4B01-95A2-F2EC604215F6}"/>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12;p39">
                <a:extLst>
                  <a:ext uri="{FF2B5EF4-FFF2-40B4-BE49-F238E27FC236}">
                    <a16:creationId xmlns:a16="http://schemas.microsoft.com/office/drawing/2014/main" id="{E5978ED3-268A-437E-99F0-080330A1FB47}"/>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13;p39">
                <a:extLst>
                  <a:ext uri="{FF2B5EF4-FFF2-40B4-BE49-F238E27FC236}">
                    <a16:creationId xmlns:a16="http://schemas.microsoft.com/office/drawing/2014/main" id="{B80DD6DE-EBF8-4A2D-BBEF-90CA0E49C39B}"/>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14;p39">
                <a:extLst>
                  <a:ext uri="{FF2B5EF4-FFF2-40B4-BE49-F238E27FC236}">
                    <a16:creationId xmlns:a16="http://schemas.microsoft.com/office/drawing/2014/main" id="{19C6C4C6-15D1-4261-A18D-D365EC3BCF8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15;p39">
              <a:extLst>
                <a:ext uri="{FF2B5EF4-FFF2-40B4-BE49-F238E27FC236}">
                  <a16:creationId xmlns:a16="http://schemas.microsoft.com/office/drawing/2014/main" id="{A4BC01B6-E5B1-4D97-B6DB-A841B9517453}"/>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16;p39">
              <a:extLst>
                <a:ext uri="{FF2B5EF4-FFF2-40B4-BE49-F238E27FC236}">
                  <a16:creationId xmlns:a16="http://schemas.microsoft.com/office/drawing/2014/main" id="{4435A7BA-8E39-48B3-A069-74F3BD24646C}"/>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7;p39">
              <a:extLst>
                <a:ext uri="{FF2B5EF4-FFF2-40B4-BE49-F238E27FC236}">
                  <a16:creationId xmlns:a16="http://schemas.microsoft.com/office/drawing/2014/main" id="{5268B36E-E699-4629-ADF8-72FEC3BD136A}"/>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8;p39">
              <a:extLst>
                <a:ext uri="{FF2B5EF4-FFF2-40B4-BE49-F238E27FC236}">
                  <a16:creationId xmlns:a16="http://schemas.microsoft.com/office/drawing/2014/main" id="{588D5231-4E84-4AF1-862B-69A5F57CCBAC}"/>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19;p39">
              <a:extLst>
                <a:ext uri="{FF2B5EF4-FFF2-40B4-BE49-F238E27FC236}">
                  <a16:creationId xmlns:a16="http://schemas.microsoft.com/office/drawing/2014/main" id="{BFBFD28B-0ADB-4A0D-B579-F38C76C88C00}"/>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0;p39">
              <a:extLst>
                <a:ext uri="{FF2B5EF4-FFF2-40B4-BE49-F238E27FC236}">
                  <a16:creationId xmlns:a16="http://schemas.microsoft.com/office/drawing/2014/main" id="{C3498894-02E7-43DA-84D6-C2FB4E66FDF1}"/>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TextBox 71">
            <a:extLst>
              <a:ext uri="{FF2B5EF4-FFF2-40B4-BE49-F238E27FC236}">
                <a16:creationId xmlns:a16="http://schemas.microsoft.com/office/drawing/2014/main" id="{7105F9AA-400B-49F6-AACF-848D721F774B}"/>
              </a:ext>
            </a:extLst>
          </p:cNvPr>
          <p:cNvSpPr txBox="1"/>
          <p:nvPr/>
        </p:nvSpPr>
        <p:spPr>
          <a:xfrm>
            <a:off x="450275" y="1109449"/>
            <a:ext cx="4572000" cy="738664"/>
          </a:xfrm>
          <a:prstGeom prst="rect">
            <a:avLst/>
          </a:prstGeom>
          <a:noFill/>
        </p:spPr>
        <p:txBody>
          <a:bodyPr wrap="square">
            <a:spAutoFit/>
          </a:bodyPr>
          <a:lstStyle/>
          <a:p>
            <a:r>
              <a:rPr lang="en-US" dirty="0">
                <a:solidFill>
                  <a:schemeClr val="tx1"/>
                </a:solidFill>
              </a:rPr>
              <a:t>Data science is an </a:t>
            </a:r>
            <a:r>
              <a:rPr lang="en-US" dirty="0" err="1">
                <a:solidFill>
                  <a:schemeClr val="tx1"/>
                </a:solidFill>
              </a:rPr>
              <a:t>interdisplinary</a:t>
            </a:r>
            <a:r>
              <a:rPr lang="en-US" dirty="0">
                <a:solidFill>
                  <a:schemeClr val="tx1"/>
                </a:solidFill>
              </a:rPr>
              <a:t> field that uses </a:t>
            </a:r>
            <a:r>
              <a:rPr lang="en-US" dirty="0" err="1">
                <a:solidFill>
                  <a:schemeClr val="tx1"/>
                </a:solidFill>
              </a:rPr>
              <a:t>scientific,statistical</a:t>
            </a:r>
            <a:r>
              <a:rPr lang="en-US" dirty="0">
                <a:solidFill>
                  <a:schemeClr val="tx1"/>
                </a:solidFill>
              </a:rPr>
              <a:t> knowledge and methods to extract insights from structured and unstructured data. </a:t>
            </a:r>
            <a:endParaRPr lang="en-IN" dirty="0">
              <a:solidFill>
                <a:schemeClr val="tx1"/>
              </a:solidFill>
            </a:endParaRPr>
          </a:p>
        </p:txBody>
      </p:sp>
      <p:sp>
        <p:nvSpPr>
          <p:cNvPr id="74" name="TextBox 73">
            <a:extLst>
              <a:ext uri="{FF2B5EF4-FFF2-40B4-BE49-F238E27FC236}">
                <a16:creationId xmlns:a16="http://schemas.microsoft.com/office/drawing/2014/main" id="{C9965FF6-267D-4B1A-9D6D-49EEEF59E15D}"/>
              </a:ext>
            </a:extLst>
          </p:cNvPr>
          <p:cNvSpPr txBox="1"/>
          <p:nvPr/>
        </p:nvSpPr>
        <p:spPr>
          <a:xfrm>
            <a:off x="411517" y="2073046"/>
            <a:ext cx="4572000" cy="523220"/>
          </a:xfrm>
          <a:prstGeom prst="rect">
            <a:avLst/>
          </a:prstGeom>
          <a:noFill/>
        </p:spPr>
        <p:txBody>
          <a:bodyPr wrap="square">
            <a:spAutoFit/>
          </a:bodyPr>
          <a:lstStyle/>
          <a:p>
            <a:r>
              <a:rPr lang="en-US" dirty="0">
                <a:solidFill>
                  <a:schemeClr val="tx1"/>
                </a:solidFill>
              </a:rPr>
              <a:t>The knowledge and insights obtained from the data are used to solve various complex business problems</a:t>
            </a:r>
            <a:r>
              <a:rPr lang="en-US" dirty="0"/>
              <a:t>. </a:t>
            </a:r>
            <a:endParaRPr lang="en-IN" dirty="0"/>
          </a:p>
        </p:txBody>
      </p:sp>
      <p:sp>
        <p:nvSpPr>
          <p:cNvPr id="76" name="TextBox 75">
            <a:extLst>
              <a:ext uri="{FF2B5EF4-FFF2-40B4-BE49-F238E27FC236}">
                <a16:creationId xmlns:a16="http://schemas.microsoft.com/office/drawing/2014/main" id="{4738EB53-F126-46CF-97F0-041F48A0CF44}"/>
              </a:ext>
            </a:extLst>
          </p:cNvPr>
          <p:cNvSpPr txBox="1"/>
          <p:nvPr/>
        </p:nvSpPr>
        <p:spPr>
          <a:xfrm>
            <a:off x="411517" y="2798075"/>
            <a:ext cx="7283302" cy="738664"/>
          </a:xfrm>
          <a:prstGeom prst="rect">
            <a:avLst/>
          </a:prstGeom>
          <a:noFill/>
        </p:spPr>
        <p:txBody>
          <a:bodyPr wrap="square">
            <a:spAutoFit/>
          </a:bodyPr>
          <a:lstStyle/>
          <a:p>
            <a:r>
              <a:rPr lang="en-US" dirty="0">
                <a:solidFill>
                  <a:schemeClr val="tx1"/>
                </a:solidFill>
              </a:rPr>
              <a:t>The field encompasses preparing data for analysis, formulating data science problems, analyzing data, developing data-driven solutions, and presenting findings to inform high-level decisions in a broad range of application domains.</a:t>
            </a:r>
            <a:endParaRPr lang="en-IN" dirty="0">
              <a:solidFill>
                <a:schemeClr val="tx1"/>
              </a:solidFill>
            </a:endParaRPr>
          </a:p>
        </p:txBody>
      </p:sp>
      <p:sp>
        <p:nvSpPr>
          <p:cNvPr id="78" name="TextBox 77">
            <a:extLst>
              <a:ext uri="{FF2B5EF4-FFF2-40B4-BE49-F238E27FC236}">
                <a16:creationId xmlns:a16="http://schemas.microsoft.com/office/drawing/2014/main" id="{E7DB2B9B-F4C2-458C-B3C9-BB0A5116BEDE}"/>
              </a:ext>
            </a:extLst>
          </p:cNvPr>
          <p:cNvSpPr txBox="1"/>
          <p:nvPr/>
        </p:nvSpPr>
        <p:spPr>
          <a:xfrm>
            <a:off x="411517" y="3718971"/>
            <a:ext cx="6525499" cy="954107"/>
          </a:xfrm>
          <a:prstGeom prst="rect">
            <a:avLst/>
          </a:prstGeom>
          <a:noFill/>
        </p:spPr>
        <p:txBody>
          <a:bodyPr wrap="square">
            <a:spAutoFit/>
          </a:bodyPr>
          <a:lstStyle/>
          <a:p>
            <a:r>
              <a:rPr lang="en-US" dirty="0">
                <a:solidFill>
                  <a:schemeClr val="tx1"/>
                </a:solidFill>
              </a:rPr>
              <a:t>It uses a wide array of data-oriented technologies, including SQL, Python, R, and Hadoop, etc. However, it also makes extensive use of statistical analysis, data visualization, distributed architecture, and more to extract meaning out of sets of data.</a:t>
            </a:r>
            <a:endParaRPr lang="en-IN" dirty="0">
              <a:solidFill>
                <a:schemeClr val="tx1"/>
              </a:solidFill>
            </a:endParaRPr>
          </a:p>
        </p:txBody>
      </p:sp>
      <p:sp>
        <p:nvSpPr>
          <p:cNvPr id="79" name="Google Shape;434;p37">
            <a:extLst>
              <a:ext uri="{FF2B5EF4-FFF2-40B4-BE49-F238E27FC236}">
                <a16:creationId xmlns:a16="http://schemas.microsoft.com/office/drawing/2014/main" id="{7CA0F531-084D-4191-AD3C-0EB009E482B0}"/>
              </a:ext>
            </a:extLst>
          </p:cNvPr>
          <p:cNvSpPr/>
          <p:nvPr/>
        </p:nvSpPr>
        <p:spPr>
          <a:xfrm>
            <a:off x="124348" y="1208210"/>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4;p37">
            <a:extLst>
              <a:ext uri="{FF2B5EF4-FFF2-40B4-BE49-F238E27FC236}">
                <a16:creationId xmlns:a16="http://schemas.microsoft.com/office/drawing/2014/main" id="{A83D9F8C-ED0D-449E-9CFE-C5CCE3E97AC2}"/>
              </a:ext>
            </a:extLst>
          </p:cNvPr>
          <p:cNvSpPr/>
          <p:nvPr/>
        </p:nvSpPr>
        <p:spPr>
          <a:xfrm>
            <a:off x="104812" y="2178497"/>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4;p37">
            <a:extLst>
              <a:ext uri="{FF2B5EF4-FFF2-40B4-BE49-F238E27FC236}">
                <a16:creationId xmlns:a16="http://schemas.microsoft.com/office/drawing/2014/main" id="{BFA67851-0FDC-4FC7-B60B-E1372A4FF900}"/>
              </a:ext>
            </a:extLst>
          </p:cNvPr>
          <p:cNvSpPr/>
          <p:nvPr/>
        </p:nvSpPr>
        <p:spPr>
          <a:xfrm>
            <a:off x="124348" y="2966458"/>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34;p37">
            <a:extLst>
              <a:ext uri="{FF2B5EF4-FFF2-40B4-BE49-F238E27FC236}">
                <a16:creationId xmlns:a16="http://schemas.microsoft.com/office/drawing/2014/main" id="{3BCFBE62-76C5-4341-B2DC-117729DE1236}"/>
              </a:ext>
            </a:extLst>
          </p:cNvPr>
          <p:cNvSpPr/>
          <p:nvPr/>
        </p:nvSpPr>
        <p:spPr>
          <a:xfrm>
            <a:off x="124348" y="3842427"/>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 name="Picture 82">
            <a:extLst>
              <a:ext uri="{FF2B5EF4-FFF2-40B4-BE49-F238E27FC236}">
                <a16:creationId xmlns:a16="http://schemas.microsoft.com/office/drawing/2014/main" id="{ACBB55DA-02C6-48B1-910D-5B758F68C2FB}"/>
              </a:ext>
            </a:extLst>
          </p:cNvPr>
          <p:cNvPicPr>
            <a:picLocks noChangeAspect="1"/>
          </p:cNvPicPr>
          <p:nvPr/>
        </p:nvPicPr>
        <p:blipFill>
          <a:blip r:embed="rId2"/>
          <a:stretch>
            <a:fillRect/>
          </a:stretch>
        </p:blipFill>
        <p:spPr>
          <a:xfrm>
            <a:off x="7471775" y="3445473"/>
            <a:ext cx="1497398" cy="14973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69104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98;p49">
            <a:extLst>
              <a:ext uri="{FF2B5EF4-FFF2-40B4-BE49-F238E27FC236}">
                <a16:creationId xmlns:a16="http://schemas.microsoft.com/office/drawing/2014/main" id="{1C227B89-54B4-4230-AA4B-A6277DEC5006}"/>
              </a:ext>
            </a:extLst>
          </p:cNvPr>
          <p:cNvSpPr/>
          <p:nvPr/>
        </p:nvSpPr>
        <p:spPr>
          <a:xfrm>
            <a:off x="155083" y="154085"/>
            <a:ext cx="3980785" cy="505059"/>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1400" dirty="0">
                <a:solidFill>
                  <a:schemeClr val="tx1"/>
                </a:solidFill>
                <a:latin typeface="Cambria Math" panose="02040503050406030204" pitchFamily="18" charset="0"/>
                <a:ea typeface="Cambria Math" panose="02040503050406030204" pitchFamily="18" charset="0"/>
              </a:rPr>
              <a:t> </a:t>
            </a:r>
            <a:r>
              <a:rPr lang="en-IN" sz="2800" dirty="0">
                <a:solidFill>
                  <a:schemeClr val="tx1"/>
                </a:solidFill>
                <a:latin typeface="Cambria Math" panose="02040503050406030204" pitchFamily="18" charset="0"/>
                <a:ea typeface="Cambria Math" panose="02040503050406030204" pitchFamily="18" charset="0"/>
              </a:rPr>
              <a:t>History of Data Science</a:t>
            </a:r>
          </a:p>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A4715D9E-E1CE-4944-B7EB-B8546EFDA395}"/>
              </a:ext>
            </a:extLst>
          </p:cNvPr>
          <p:cNvSpPr txBox="1"/>
          <p:nvPr/>
        </p:nvSpPr>
        <p:spPr>
          <a:xfrm>
            <a:off x="3395330" y="649962"/>
            <a:ext cx="5748670" cy="4293483"/>
          </a:xfrm>
          <a:prstGeom prst="rect">
            <a:avLst/>
          </a:prstGeom>
          <a:noFill/>
        </p:spPr>
        <p:txBody>
          <a:bodyPr wrap="square">
            <a:spAutoFit/>
          </a:bodyPr>
          <a:lstStyle/>
          <a:p>
            <a:r>
              <a:rPr lang="en-US" sz="1300" dirty="0">
                <a:solidFill>
                  <a:schemeClr val="tx1"/>
                </a:solidFill>
              </a:rPr>
              <a:t>The term “Data Science” was created in the early 1960s to describe a new profession which would support the understanding and interpretation of the large amounts of data which was being amassed at the time. </a:t>
            </a:r>
          </a:p>
          <a:p>
            <a:endParaRPr lang="en-US" sz="1300" dirty="0">
              <a:solidFill>
                <a:schemeClr val="tx1"/>
              </a:solidFill>
            </a:endParaRPr>
          </a:p>
          <a:p>
            <a:r>
              <a:rPr lang="en-US" sz="1300" b="0" i="0" dirty="0">
                <a:solidFill>
                  <a:schemeClr val="tx1"/>
                </a:solidFill>
                <a:effectLst/>
                <a:latin typeface="Arial" panose="020B0604020202020204" pitchFamily="34" charset="0"/>
              </a:rPr>
              <a:t>The term "Data Science" was coined at the beginning of the 21st Century. It is attributed to William S. Cleveland who, in 2001, wrote "Data Science: An Action Plan for Expanding the Technical Areas of the Field of Statistics." About a year later, the International Council for Science: Committee on Data for Science and Technology started publishing the CODATA Data Science Journal beginning April 2002. Shortly thereafter, in January 2003, Columbia University began publishing The Journal of Data Science </a:t>
            </a:r>
            <a:endParaRPr lang="en-IN" sz="1300" dirty="0">
              <a:solidFill>
                <a:schemeClr val="tx1"/>
              </a:solidFill>
            </a:endParaRPr>
          </a:p>
          <a:p>
            <a:r>
              <a:rPr lang="en-US" sz="1300" dirty="0">
                <a:solidFill>
                  <a:schemeClr val="tx1"/>
                </a:solidFill>
              </a:rPr>
              <a:t> </a:t>
            </a:r>
          </a:p>
          <a:p>
            <a:r>
              <a:rPr lang="en-US" sz="1300" dirty="0">
                <a:solidFill>
                  <a:schemeClr val="tx1"/>
                </a:solidFill>
              </a:rPr>
              <a:t>Data Science started with statistics, and has evolved to include concepts/practices such as artificial intelligence, machine learning, and the Internet of Things, to name a few. </a:t>
            </a:r>
          </a:p>
          <a:p>
            <a:endParaRPr lang="en-US" sz="1300" dirty="0">
              <a:solidFill>
                <a:schemeClr val="tx1"/>
              </a:solidFill>
            </a:endParaRPr>
          </a:p>
          <a:p>
            <a:r>
              <a:rPr lang="en-US" sz="1300" dirty="0">
                <a:solidFill>
                  <a:schemeClr val="tx1"/>
                </a:solidFill>
              </a:rPr>
              <a:t>In the past thirty years, Data Science has quietly grown to include businesses and organizations world-wide. It is now being used by governments, geneticists, engineers, and even astronomers and will continue to grow in all major fields in the future.</a:t>
            </a:r>
            <a:endParaRPr lang="en-IN" sz="1300" dirty="0">
              <a:solidFill>
                <a:schemeClr val="tx1"/>
              </a:solidFill>
            </a:endParaRPr>
          </a:p>
        </p:txBody>
      </p:sp>
      <p:sp>
        <p:nvSpPr>
          <p:cNvPr id="7" name="Google Shape;434;p37">
            <a:extLst>
              <a:ext uri="{FF2B5EF4-FFF2-40B4-BE49-F238E27FC236}">
                <a16:creationId xmlns:a16="http://schemas.microsoft.com/office/drawing/2014/main" id="{AA2E293A-56A4-4F98-8E80-D3C85C1C0193}"/>
              </a:ext>
            </a:extLst>
          </p:cNvPr>
          <p:cNvSpPr/>
          <p:nvPr/>
        </p:nvSpPr>
        <p:spPr>
          <a:xfrm>
            <a:off x="3136906" y="713606"/>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34;p37">
            <a:extLst>
              <a:ext uri="{FF2B5EF4-FFF2-40B4-BE49-F238E27FC236}">
                <a16:creationId xmlns:a16="http://schemas.microsoft.com/office/drawing/2014/main" id="{DD0966BD-21E2-41AA-B96E-1D5B99679EC9}"/>
              </a:ext>
            </a:extLst>
          </p:cNvPr>
          <p:cNvSpPr/>
          <p:nvPr/>
        </p:nvSpPr>
        <p:spPr>
          <a:xfrm>
            <a:off x="3109627" y="1729561"/>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34;p37">
            <a:extLst>
              <a:ext uri="{FF2B5EF4-FFF2-40B4-BE49-F238E27FC236}">
                <a16:creationId xmlns:a16="http://schemas.microsoft.com/office/drawing/2014/main" id="{1EAD918F-737E-4EF5-B4D3-2F8D5B542E63}"/>
              </a:ext>
            </a:extLst>
          </p:cNvPr>
          <p:cNvSpPr/>
          <p:nvPr/>
        </p:nvSpPr>
        <p:spPr>
          <a:xfrm>
            <a:off x="3136906" y="3540284"/>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34;p37">
            <a:extLst>
              <a:ext uri="{FF2B5EF4-FFF2-40B4-BE49-F238E27FC236}">
                <a16:creationId xmlns:a16="http://schemas.microsoft.com/office/drawing/2014/main" id="{61AEED07-E7A2-4680-A78B-9307E87C21E5}"/>
              </a:ext>
            </a:extLst>
          </p:cNvPr>
          <p:cNvSpPr/>
          <p:nvPr/>
        </p:nvSpPr>
        <p:spPr>
          <a:xfrm>
            <a:off x="3136906" y="4327713"/>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623;p57">
            <a:extLst>
              <a:ext uri="{FF2B5EF4-FFF2-40B4-BE49-F238E27FC236}">
                <a16:creationId xmlns:a16="http://schemas.microsoft.com/office/drawing/2014/main" id="{58F28100-F296-4919-9B2B-DC4692E3F299}"/>
              </a:ext>
            </a:extLst>
          </p:cNvPr>
          <p:cNvGrpSpPr/>
          <p:nvPr/>
        </p:nvGrpSpPr>
        <p:grpSpPr>
          <a:xfrm>
            <a:off x="416046" y="1360967"/>
            <a:ext cx="2693581" cy="2764465"/>
            <a:chOff x="706040" y="883365"/>
            <a:chExt cx="3660264" cy="3454307"/>
          </a:xfrm>
        </p:grpSpPr>
        <p:sp>
          <p:nvSpPr>
            <p:cNvPr id="12" name="Google Shape;1624;p57">
              <a:extLst>
                <a:ext uri="{FF2B5EF4-FFF2-40B4-BE49-F238E27FC236}">
                  <a16:creationId xmlns:a16="http://schemas.microsoft.com/office/drawing/2014/main" id="{0020330A-E596-43A8-85AA-30F0C28BAD50}"/>
                </a:ext>
              </a:extLst>
            </p:cNvPr>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625;p57">
              <a:extLst>
                <a:ext uri="{FF2B5EF4-FFF2-40B4-BE49-F238E27FC236}">
                  <a16:creationId xmlns:a16="http://schemas.microsoft.com/office/drawing/2014/main" id="{7D055D5A-9CD1-49FC-BB75-139C6C267100}"/>
                </a:ext>
              </a:extLst>
            </p:cNvPr>
            <p:cNvGrpSpPr/>
            <p:nvPr/>
          </p:nvGrpSpPr>
          <p:grpSpPr>
            <a:xfrm flipH="1">
              <a:off x="3131991" y="2597216"/>
              <a:ext cx="858975" cy="300968"/>
              <a:chOff x="2271950" y="2722775"/>
              <a:chExt cx="575875" cy="201775"/>
            </a:xfrm>
          </p:grpSpPr>
          <p:sp>
            <p:nvSpPr>
              <p:cNvPr id="75" name="Google Shape;1626;p57">
                <a:extLst>
                  <a:ext uri="{FF2B5EF4-FFF2-40B4-BE49-F238E27FC236}">
                    <a16:creationId xmlns:a16="http://schemas.microsoft.com/office/drawing/2014/main" id="{3E02BAA7-4403-45AB-B2CD-C5004FC565D8}"/>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27;p57">
                <a:extLst>
                  <a:ext uri="{FF2B5EF4-FFF2-40B4-BE49-F238E27FC236}">
                    <a16:creationId xmlns:a16="http://schemas.microsoft.com/office/drawing/2014/main" id="{DC00F274-EBBB-42D2-99B5-7C5A74775B52}"/>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28;p57">
                <a:extLst>
                  <a:ext uri="{FF2B5EF4-FFF2-40B4-BE49-F238E27FC236}">
                    <a16:creationId xmlns:a16="http://schemas.microsoft.com/office/drawing/2014/main" id="{B9E11484-11F1-49AC-9543-90D0322858EE}"/>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29;p57">
                <a:extLst>
                  <a:ext uri="{FF2B5EF4-FFF2-40B4-BE49-F238E27FC236}">
                    <a16:creationId xmlns:a16="http://schemas.microsoft.com/office/drawing/2014/main" id="{E95565EA-1E98-47F5-9A5B-4FDFD84F4EF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30;p57">
                <a:extLst>
                  <a:ext uri="{FF2B5EF4-FFF2-40B4-BE49-F238E27FC236}">
                    <a16:creationId xmlns:a16="http://schemas.microsoft.com/office/drawing/2014/main" id="{E44C9674-F5EF-4988-8C75-08BF7309371A}"/>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631;p57">
              <a:extLst>
                <a:ext uri="{FF2B5EF4-FFF2-40B4-BE49-F238E27FC236}">
                  <a16:creationId xmlns:a16="http://schemas.microsoft.com/office/drawing/2014/main" id="{A52B3987-451C-43DF-9660-72EC5CAB5EA9}"/>
                </a:ext>
              </a:extLst>
            </p:cNvPr>
            <p:cNvGrpSpPr/>
            <p:nvPr/>
          </p:nvGrpSpPr>
          <p:grpSpPr>
            <a:xfrm>
              <a:off x="1142462" y="1564560"/>
              <a:ext cx="2338579" cy="2014768"/>
              <a:chOff x="4546896" y="1377977"/>
              <a:chExt cx="2655063" cy="2287430"/>
            </a:xfrm>
          </p:grpSpPr>
          <p:sp>
            <p:nvSpPr>
              <p:cNvPr id="48" name="Google Shape;1632;p57">
                <a:extLst>
                  <a:ext uri="{FF2B5EF4-FFF2-40B4-BE49-F238E27FC236}">
                    <a16:creationId xmlns:a16="http://schemas.microsoft.com/office/drawing/2014/main" id="{A987F56E-DB73-4072-8579-B23588BAEA95}"/>
                  </a:ext>
                </a:extLst>
              </p:cNvPr>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33;p57">
                <a:extLst>
                  <a:ext uri="{FF2B5EF4-FFF2-40B4-BE49-F238E27FC236}">
                    <a16:creationId xmlns:a16="http://schemas.microsoft.com/office/drawing/2014/main" id="{A4B8FA13-044B-4F42-89A9-1BE3F34E11E3}"/>
                  </a:ext>
                </a:extLst>
              </p:cNvPr>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34;p57">
                <a:extLst>
                  <a:ext uri="{FF2B5EF4-FFF2-40B4-BE49-F238E27FC236}">
                    <a16:creationId xmlns:a16="http://schemas.microsoft.com/office/drawing/2014/main" id="{02AC042E-210B-4897-9E95-17FDC00484E9}"/>
                  </a:ext>
                </a:extLst>
              </p:cNvPr>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35;p57">
                <a:extLst>
                  <a:ext uri="{FF2B5EF4-FFF2-40B4-BE49-F238E27FC236}">
                    <a16:creationId xmlns:a16="http://schemas.microsoft.com/office/drawing/2014/main" id="{F175F7DD-7DE6-49EF-B535-FE0E6123094B}"/>
                  </a:ext>
                </a:extLst>
              </p:cNvPr>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36;p57">
                <a:extLst>
                  <a:ext uri="{FF2B5EF4-FFF2-40B4-BE49-F238E27FC236}">
                    <a16:creationId xmlns:a16="http://schemas.microsoft.com/office/drawing/2014/main" id="{93981114-03E0-4BF9-ACD2-716BCD83713A}"/>
                  </a:ext>
                </a:extLst>
              </p:cNvPr>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37;p57">
                <a:extLst>
                  <a:ext uri="{FF2B5EF4-FFF2-40B4-BE49-F238E27FC236}">
                    <a16:creationId xmlns:a16="http://schemas.microsoft.com/office/drawing/2014/main" id="{0E2429A5-9CDA-4C2B-B71E-E54F9CDC7F6D}"/>
                  </a:ext>
                </a:extLst>
              </p:cNvPr>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38;p57">
                <a:extLst>
                  <a:ext uri="{FF2B5EF4-FFF2-40B4-BE49-F238E27FC236}">
                    <a16:creationId xmlns:a16="http://schemas.microsoft.com/office/drawing/2014/main" id="{6B0E8D6F-B82E-4302-B3BA-0F07D9C4A5F5}"/>
                  </a:ext>
                </a:extLst>
              </p:cNvPr>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39;p57">
                <a:extLst>
                  <a:ext uri="{FF2B5EF4-FFF2-40B4-BE49-F238E27FC236}">
                    <a16:creationId xmlns:a16="http://schemas.microsoft.com/office/drawing/2014/main" id="{6C956F26-7C31-421B-97A4-684970F46C17}"/>
                  </a:ext>
                </a:extLst>
              </p:cNvPr>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40;p57">
                <a:extLst>
                  <a:ext uri="{FF2B5EF4-FFF2-40B4-BE49-F238E27FC236}">
                    <a16:creationId xmlns:a16="http://schemas.microsoft.com/office/drawing/2014/main" id="{693F96DB-4BEB-43A9-99EC-1E122CBC195A}"/>
                  </a:ext>
                </a:extLst>
              </p:cNvPr>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41;p57">
                <a:extLst>
                  <a:ext uri="{FF2B5EF4-FFF2-40B4-BE49-F238E27FC236}">
                    <a16:creationId xmlns:a16="http://schemas.microsoft.com/office/drawing/2014/main" id="{97721B5B-2B09-4190-8F07-F4845314289C}"/>
                  </a:ext>
                </a:extLst>
              </p:cNvPr>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42;p57">
                <a:extLst>
                  <a:ext uri="{FF2B5EF4-FFF2-40B4-BE49-F238E27FC236}">
                    <a16:creationId xmlns:a16="http://schemas.microsoft.com/office/drawing/2014/main" id="{D2F094F1-C119-47FE-B4E0-0EAF8C85C643}"/>
                  </a:ext>
                </a:extLst>
              </p:cNvPr>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43;p57">
                <a:extLst>
                  <a:ext uri="{FF2B5EF4-FFF2-40B4-BE49-F238E27FC236}">
                    <a16:creationId xmlns:a16="http://schemas.microsoft.com/office/drawing/2014/main" id="{55A2EE61-AA2D-4FE7-986E-98C2832388CE}"/>
                  </a:ext>
                </a:extLst>
              </p:cNvPr>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44;p57">
                <a:extLst>
                  <a:ext uri="{FF2B5EF4-FFF2-40B4-BE49-F238E27FC236}">
                    <a16:creationId xmlns:a16="http://schemas.microsoft.com/office/drawing/2014/main" id="{9BCF4C32-7A21-4C97-9BF2-3331538C0AD0}"/>
                  </a:ext>
                </a:extLst>
              </p:cNvPr>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5;p57">
                <a:extLst>
                  <a:ext uri="{FF2B5EF4-FFF2-40B4-BE49-F238E27FC236}">
                    <a16:creationId xmlns:a16="http://schemas.microsoft.com/office/drawing/2014/main" id="{D5DF939B-1F54-4C6F-9C83-16E18EB380B5}"/>
                  </a:ext>
                </a:extLst>
              </p:cNvPr>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46;p57">
                <a:extLst>
                  <a:ext uri="{FF2B5EF4-FFF2-40B4-BE49-F238E27FC236}">
                    <a16:creationId xmlns:a16="http://schemas.microsoft.com/office/drawing/2014/main" id="{25481FBB-C24C-432B-BA23-4B746CAAE88E}"/>
                  </a:ext>
                </a:extLst>
              </p:cNvPr>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47;p57">
                <a:extLst>
                  <a:ext uri="{FF2B5EF4-FFF2-40B4-BE49-F238E27FC236}">
                    <a16:creationId xmlns:a16="http://schemas.microsoft.com/office/drawing/2014/main" id="{8785FA03-2B2A-49BB-96D3-CD39D826E8E2}"/>
                  </a:ext>
                </a:extLst>
              </p:cNvPr>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48;p57">
                <a:extLst>
                  <a:ext uri="{FF2B5EF4-FFF2-40B4-BE49-F238E27FC236}">
                    <a16:creationId xmlns:a16="http://schemas.microsoft.com/office/drawing/2014/main" id="{C45968F1-1E97-404F-9212-AD25D10EA62F}"/>
                  </a:ext>
                </a:extLst>
              </p:cNvPr>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49;p57">
                <a:extLst>
                  <a:ext uri="{FF2B5EF4-FFF2-40B4-BE49-F238E27FC236}">
                    <a16:creationId xmlns:a16="http://schemas.microsoft.com/office/drawing/2014/main" id="{55704C1A-E6D4-4B73-8610-AA08C5DC8EF7}"/>
                  </a:ext>
                </a:extLst>
              </p:cNvPr>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50;p57">
                <a:extLst>
                  <a:ext uri="{FF2B5EF4-FFF2-40B4-BE49-F238E27FC236}">
                    <a16:creationId xmlns:a16="http://schemas.microsoft.com/office/drawing/2014/main" id="{C5DEF2B8-8A05-49BE-B5C8-4D1E09645DEF}"/>
                  </a:ext>
                </a:extLst>
              </p:cNvPr>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51;p57">
                <a:extLst>
                  <a:ext uri="{FF2B5EF4-FFF2-40B4-BE49-F238E27FC236}">
                    <a16:creationId xmlns:a16="http://schemas.microsoft.com/office/drawing/2014/main" id="{17EF4DD6-E2C7-48AB-8342-E323AD30C1E3}"/>
                  </a:ext>
                </a:extLst>
              </p:cNvPr>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52;p57">
                <a:extLst>
                  <a:ext uri="{FF2B5EF4-FFF2-40B4-BE49-F238E27FC236}">
                    <a16:creationId xmlns:a16="http://schemas.microsoft.com/office/drawing/2014/main" id="{C3D18D65-B5D1-4BBC-9871-36AAA7B56E66}"/>
                  </a:ext>
                </a:extLst>
              </p:cNvPr>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53;p57">
                <a:extLst>
                  <a:ext uri="{FF2B5EF4-FFF2-40B4-BE49-F238E27FC236}">
                    <a16:creationId xmlns:a16="http://schemas.microsoft.com/office/drawing/2014/main" id="{FB5D54E1-C8B0-4F64-B817-1FE2A111FB27}"/>
                  </a:ext>
                </a:extLst>
              </p:cNvPr>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54;p57">
                <a:extLst>
                  <a:ext uri="{FF2B5EF4-FFF2-40B4-BE49-F238E27FC236}">
                    <a16:creationId xmlns:a16="http://schemas.microsoft.com/office/drawing/2014/main" id="{DD148F80-7439-4034-9890-87E438809988}"/>
                  </a:ext>
                </a:extLst>
              </p:cNvPr>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55;p57">
                <a:extLst>
                  <a:ext uri="{FF2B5EF4-FFF2-40B4-BE49-F238E27FC236}">
                    <a16:creationId xmlns:a16="http://schemas.microsoft.com/office/drawing/2014/main" id="{3CBA8FF4-D0F1-4811-82C6-E428B785ABB8}"/>
                  </a:ext>
                </a:extLst>
              </p:cNvPr>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56;p57">
                <a:extLst>
                  <a:ext uri="{FF2B5EF4-FFF2-40B4-BE49-F238E27FC236}">
                    <a16:creationId xmlns:a16="http://schemas.microsoft.com/office/drawing/2014/main" id="{FEAF8F08-50F4-40FC-AB4E-A7D2ABC469E7}"/>
                  </a:ext>
                </a:extLst>
              </p:cNvPr>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57;p57">
                <a:extLst>
                  <a:ext uri="{FF2B5EF4-FFF2-40B4-BE49-F238E27FC236}">
                    <a16:creationId xmlns:a16="http://schemas.microsoft.com/office/drawing/2014/main" id="{F3AE73C5-FABA-4D50-A825-6D2DA57A7A28}"/>
                  </a:ext>
                </a:extLst>
              </p:cNvPr>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58;p57">
                <a:extLst>
                  <a:ext uri="{FF2B5EF4-FFF2-40B4-BE49-F238E27FC236}">
                    <a16:creationId xmlns:a16="http://schemas.microsoft.com/office/drawing/2014/main" id="{EBED2832-555E-4940-9CDE-F6A0E6ED7975}"/>
                  </a:ext>
                </a:extLst>
              </p:cNvPr>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659;p57">
              <a:extLst>
                <a:ext uri="{FF2B5EF4-FFF2-40B4-BE49-F238E27FC236}">
                  <a16:creationId xmlns:a16="http://schemas.microsoft.com/office/drawing/2014/main" id="{E4D3DC2C-94F3-4861-96E2-F06ABBE5003A}"/>
                </a:ext>
              </a:extLst>
            </p:cNvPr>
            <p:cNvGrpSpPr/>
            <p:nvPr/>
          </p:nvGrpSpPr>
          <p:grpSpPr>
            <a:xfrm flipH="1">
              <a:off x="706040" y="2032134"/>
              <a:ext cx="1068760" cy="1547196"/>
              <a:chOff x="-1602050" y="2114015"/>
              <a:chExt cx="1213397" cy="1756580"/>
            </a:xfrm>
          </p:grpSpPr>
          <p:sp>
            <p:nvSpPr>
              <p:cNvPr id="42" name="Google Shape;1660;p57">
                <a:extLst>
                  <a:ext uri="{FF2B5EF4-FFF2-40B4-BE49-F238E27FC236}">
                    <a16:creationId xmlns:a16="http://schemas.microsoft.com/office/drawing/2014/main" id="{E230CE22-7C3D-40C3-A3EE-1C11A7B62706}"/>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61;p57">
                <a:extLst>
                  <a:ext uri="{FF2B5EF4-FFF2-40B4-BE49-F238E27FC236}">
                    <a16:creationId xmlns:a16="http://schemas.microsoft.com/office/drawing/2014/main" id="{F02B6E5A-8FFA-4D71-AA29-6B9A19DD5515}"/>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62;p57">
                <a:extLst>
                  <a:ext uri="{FF2B5EF4-FFF2-40B4-BE49-F238E27FC236}">
                    <a16:creationId xmlns:a16="http://schemas.microsoft.com/office/drawing/2014/main" id="{99A7060A-5C61-42DF-A4E5-F55B7A5567DA}"/>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63;p57">
                <a:extLst>
                  <a:ext uri="{FF2B5EF4-FFF2-40B4-BE49-F238E27FC236}">
                    <a16:creationId xmlns:a16="http://schemas.microsoft.com/office/drawing/2014/main" id="{FC285C21-B788-44CF-8A87-839C8E848892}"/>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64;p57">
                <a:extLst>
                  <a:ext uri="{FF2B5EF4-FFF2-40B4-BE49-F238E27FC236}">
                    <a16:creationId xmlns:a16="http://schemas.microsoft.com/office/drawing/2014/main" id="{985042C4-101D-49FC-947C-D7A507A051D5}"/>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65;p57">
                <a:extLst>
                  <a:ext uri="{FF2B5EF4-FFF2-40B4-BE49-F238E27FC236}">
                    <a16:creationId xmlns:a16="http://schemas.microsoft.com/office/drawing/2014/main" id="{D7655E66-CEFD-4E94-907B-4C2A0BEA3E28}"/>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66;p57">
              <a:extLst>
                <a:ext uri="{FF2B5EF4-FFF2-40B4-BE49-F238E27FC236}">
                  <a16:creationId xmlns:a16="http://schemas.microsoft.com/office/drawing/2014/main" id="{17673327-C899-4C04-81AA-3B90DD719A01}"/>
                </a:ext>
              </a:extLst>
            </p:cNvPr>
            <p:cNvGrpSpPr/>
            <p:nvPr/>
          </p:nvGrpSpPr>
          <p:grpSpPr>
            <a:xfrm>
              <a:off x="2983957" y="1809058"/>
              <a:ext cx="589240" cy="1525612"/>
              <a:chOff x="1236331" y="557100"/>
              <a:chExt cx="668982" cy="1732076"/>
            </a:xfrm>
          </p:grpSpPr>
          <p:sp>
            <p:nvSpPr>
              <p:cNvPr id="34" name="Google Shape;1667;p57">
                <a:extLst>
                  <a:ext uri="{FF2B5EF4-FFF2-40B4-BE49-F238E27FC236}">
                    <a16:creationId xmlns:a16="http://schemas.microsoft.com/office/drawing/2014/main" id="{5D36A7A0-BF1A-4B53-A7B4-5BC3197D84F6}"/>
                  </a:ext>
                </a:extLst>
              </p:cNvPr>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68;p57">
                <a:extLst>
                  <a:ext uri="{FF2B5EF4-FFF2-40B4-BE49-F238E27FC236}">
                    <a16:creationId xmlns:a16="http://schemas.microsoft.com/office/drawing/2014/main" id="{C14DE040-A8F7-4285-A822-DDB6F0E59E08}"/>
                  </a:ext>
                </a:extLst>
              </p:cNvPr>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69;p57">
                <a:extLst>
                  <a:ext uri="{FF2B5EF4-FFF2-40B4-BE49-F238E27FC236}">
                    <a16:creationId xmlns:a16="http://schemas.microsoft.com/office/drawing/2014/main" id="{D2CA1FC2-E2B9-41B3-BFCB-182F53DDBCD6}"/>
                  </a:ext>
                </a:extLst>
              </p:cNvPr>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70;p57">
                <a:extLst>
                  <a:ext uri="{FF2B5EF4-FFF2-40B4-BE49-F238E27FC236}">
                    <a16:creationId xmlns:a16="http://schemas.microsoft.com/office/drawing/2014/main" id="{3BFF369D-AE77-4167-BCDE-A4CCE4641D2B}"/>
                  </a:ext>
                </a:extLst>
              </p:cNvPr>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71;p57">
                <a:extLst>
                  <a:ext uri="{FF2B5EF4-FFF2-40B4-BE49-F238E27FC236}">
                    <a16:creationId xmlns:a16="http://schemas.microsoft.com/office/drawing/2014/main" id="{B7E0FEB8-37E4-4CAF-BB2A-31D4B56A3A3B}"/>
                  </a:ext>
                </a:extLst>
              </p:cNvPr>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72;p57">
                <a:extLst>
                  <a:ext uri="{FF2B5EF4-FFF2-40B4-BE49-F238E27FC236}">
                    <a16:creationId xmlns:a16="http://schemas.microsoft.com/office/drawing/2014/main" id="{16E1C2AD-DF3A-423E-BEB4-87792CC802C4}"/>
                  </a:ext>
                </a:extLst>
              </p:cNvPr>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73;p57">
                <a:extLst>
                  <a:ext uri="{FF2B5EF4-FFF2-40B4-BE49-F238E27FC236}">
                    <a16:creationId xmlns:a16="http://schemas.microsoft.com/office/drawing/2014/main" id="{24AC8DC9-FE3B-4ADE-8C62-7CD5DDA63A39}"/>
                  </a:ext>
                </a:extLst>
              </p:cNvPr>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74;p57">
                <a:extLst>
                  <a:ext uri="{FF2B5EF4-FFF2-40B4-BE49-F238E27FC236}">
                    <a16:creationId xmlns:a16="http://schemas.microsoft.com/office/drawing/2014/main" id="{E4F3ED76-915E-42F4-A5A1-F77415B88FAA}"/>
                  </a:ext>
                </a:extLst>
              </p:cNvPr>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675;p57">
              <a:extLst>
                <a:ext uri="{FF2B5EF4-FFF2-40B4-BE49-F238E27FC236}">
                  <a16:creationId xmlns:a16="http://schemas.microsoft.com/office/drawing/2014/main" id="{9D42FA84-C7DC-490F-903D-DA4ECEF1367C}"/>
                </a:ext>
              </a:extLst>
            </p:cNvPr>
            <p:cNvGrpSpPr/>
            <p:nvPr/>
          </p:nvGrpSpPr>
          <p:grpSpPr>
            <a:xfrm flipH="1">
              <a:off x="1237981" y="3753166"/>
              <a:ext cx="953591" cy="334099"/>
              <a:chOff x="2271950" y="2722775"/>
              <a:chExt cx="575875" cy="201775"/>
            </a:xfrm>
          </p:grpSpPr>
          <p:sp>
            <p:nvSpPr>
              <p:cNvPr id="29" name="Google Shape;1676;p57">
                <a:extLst>
                  <a:ext uri="{FF2B5EF4-FFF2-40B4-BE49-F238E27FC236}">
                    <a16:creationId xmlns:a16="http://schemas.microsoft.com/office/drawing/2014/main" id="{2D367457-FEFD-41D4-A473-2B7C3CAB58F5}"/>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77;p57">
                <a:extLst>
                  <a:ext uri="{FF2B5EF4-FFF2-40B4-BE49-F238E27FC236}">
                    <a16:creationId xmlns:a16="http://schemas.microsoft.com/office/drawing/2014/main" id="{94B4369F-3AEB-4F95-994C-D4A2B45F126D}"/>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78;p57">
                <a:extLst>
                  <a:ext uri="{FF2B5EF4-FFF2-40B4-BE49-F238E27FC236}">
                    <a16:creationId xmlns:a16="http://schemas.microsoft.com/office/drawing/2014/main" id="{7B7F715C-8341-4749-8C22-45B63A14D366}"/>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79;p57">
                <a:extLst>
                  <a:ext uri="{FF2B5EF4-FFF2-40B4-BE49-F238E27FC236}">
                    <a16:creationId xmlns:a16="http://schemas.microsoft.com/office/drawing/2014/main" id="{30B9E50E-4021-46AC-B485-2F8F8BBA8DC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80;p57">
                <a:extLst>
                  <a:ext uri="{FF2B5EF4-FFF2-40B4-BE49-F238E27FC236}">
                    <a16:creationId xmlns:a16="http://schemas.microsoft.com/office/drawing/2014/main" id="{F2EFCBE4-F1C3-439F-B449-E94DC18736A1}"/>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681;p57">
              <a:extLst>
                <a:ext uri="{FF2B5EF4-FFF2-40B4-BE49-F238E27FC236}">
                  <a16:creationId xmlns:a16="http://schemas.microsoft.com/office/drawing/2014/main" id="{724AA6AB-CC56-45CF-95FC-D4503D34C253}"/>
                </a:ext>
              </a:extLst>
            </p:cNvPr>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82;p57">
              <a:extLst>
                <a:ext uri="{FF2B5EF4-FFF2-40B4-BE49-F238E27FC236}">
                  <a16:creationId xmlns:a16="http://schemas.microsoft.com/office/drawing/2014/main" id="{F8B1A4F0-F136-4B28-9783-F44A954EF0AA}"/>
                </a:ext>
              </a:extLst>
            </p:cNvPr>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83;p57">
              <a:extLst>
                <a:ext uri="{FF2B5EF4-FFF2-40B4-BE49-F238E27FC236}">
                  <a16:creationId xmlns:a16="http://schemas.microsoft.com/office/drawing/2014/main" id="{6F0F7C29-1C3A-4A5D-AAFE-10C4609A3F6A}"/>
                </a:ext>
              </a:extLst>
            </p:cNvPr>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84;p57">
              <a:extLst>
                <a:ext uri="{FF2B5EF4-FFF2-40B4-BE49-F238E27FC236}">
                  <a16:creationId xmlns:a16="http://schemas.microsoft.com/office/drawing/2014/main" id="{063CC3DF-B07E-439C-B5CE-E32513E7D45E}"/>
                </a:ext>
              </a:extLst>
            </p:cNvPr>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85;p57">
              <a:extLst>
                <a:ext uri="{FF2B5EF4-FFF2-40B4-BE49-F238E27FC236}">
                  <a16:creationId xmlns:a16="http://schemas.microsoft.com/office/drawing/2014/main" id="{519CE02D-F19A-4B45-9732-01D196408918}"/>
                </a:ext>
              </a:extLst>
            </p:cNvPr>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86;p57">
              <a:extLst>
                <a:ext uri="{FF2B5EF4-FFF2-40B4-BE49-F238E27FC236}">
                  <a16:creationId xmlns:a16="http://schemas.microsoft.com/office/drawing/2014/main" id="{D438092B-E778-47CF-901D-D19A217849EE}"/>
                </a:ext>
              </a:extLst>
            </p:cNvPr>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87;p57">
              <a:extLst>
                <a:ext uri="{FF2B5EF4-FFF2-40B4-BE49-F238E27FC236}">
                  <a16:creationId xmlns:a16="http://schemas.microsoft.com/office/drawing/2014/main" id="{D1DBA63D-B909-4E89-8AF6-C5DB34A783C1}"/>
                </a:ext>
              </a:extLst>
            </p:cNvPr>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88;p57">
              <a:extLst>
                <a:ext uri="{FF2B5EF4-FFF2-40B4-BE49-F238E27FC236}">
                  <a16:creationId xmlns:a16="http://schemas.microsoft.com/office/drawing/2014/main" id="{EBDD1CB5-98D5-45C3-99B8-1E3CCBDC46F7}"/>
                </a:ext>
              </a:extLst>
            </p:cNvPr>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89;p57">
              <a:extLst>
                <a:ext uri="{FF2B5EF4-FFF2-40B4-BE49-F238E27FC236}">
                  <a16:creationId xmlns:a16="http://schemas.microsoft.com/office/drawing/2014/main" id="{461DCF6C-697F-4279-AC04-0174C80E1C4F}"/>
                </a:ext>
              </a:extLst>
            </p:cNvPr>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90;p57">
              <a:extLst>
                <a:ext uri="{FF2B5EF4-FFF2-40B4-BE49-F238E27FC236}">
                  <a16:creationId xmlns:a16="http://schemas.microsoft.com/office/drawing/2014/main" id="{2684A2DA-0E5E-4F87-BD9D-32E6B95504C1}"/>
                </a:ext>
              </a:extLst>
            </p:cNvPr>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91;p57">
              <a:extLst>
                <a:ext uri="{FF2B5EF4-FFF2-40B4-BE49-F238E27FC236}">
                  <a16:creationId xmlns:a16="http://schemas.microsoft.com/office/drawing/2014/main" id="{D283A36C-5644-4D8B-9748-201BDFB30B5A}"/>
                </a:ext>
              </a:extLst>
            </p:cNvPr>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913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cxnSp>
        <p:nvCxnSpPr>
          <p:cNvPr id="986" name="Google Shape;986;p45"/>
          <p:cNvCxnSpPr>
            <a:cxnSpLocks/>
          </p:cNvCxnSpPr>
          <p:nvPr/>
        </p:nvCxnSpPr>
        <p:spPr>
          <a:xfrm>
            <a:off x="2634693" y="1526043"/>
            <a:ext cx="2026207" cy="0"/>
          </a:xfrm>
          <a:prstGeom prst="straightConnector1">
            <a:avLst/>
          </a:prstGeom>
          <a:noFill/>
          <a:ln w="9525" cap="flat" cmpd="sng">
            <a:solidFill>
              <a:schemeClr val="dk1"/>
            </a:solidFill>
            <a:prstDash val="solid"/>
            <a:round/>
            <a:headEnd type="none" w="med" len="med"/>
            <a:tailEnd type="none" w="med" len="med"/>
          </a:ln>
        </p:spPr>
      </p:cxnSp>
      <p:sp>
        <p:nvSpPr>
          <p:cNvPr id="988" name="Google Shape;988;p45"/>
          <p:cNvSpPr txBox="1">
            <a:spLocks noGrp="1"/>
          </p:cNvSpPr>
          <p:nvPr>
            <p:ph type="title" idx="2"/>
          </p:nvPr>
        </p:nvSpPr>
        <p:spPr>
          <a:xfrm>
            <a:off x="213047" y="824487"/>
            <a:ext cx="2230500" cy="443400"/>
          </a:xfrm>
          <a:prstGeom prst="rect">
            <a:avLst/>
          </a:prstGeom>
        </p:spPr>
        <p:txBody>
          <a:bodyPr spcFirstLastPara="1" wrap="square" lIns="91425" tIns="91425" rIns="91425" bIns="91425" anchor="t" anchorCtr="0">
            <a:noAutofit/>
          </a:bodyPr>
          <a:lstStyle/>
          <a:p>
            <a:pPr algn="l"/>
            <a:r>
              <a:rPr lang="en-US" sz="1600" b="1" i="0" dirty="0">
                <a:solidFill>
                  <a:schemeClr val="tx1"/>
                </a:solidFill>
                <a:effectLst/>
                <a:latin typeface="-apple-system"/>
              </a:rPr>
              <a:t>Engineering and Data Warehousing</a:t>
            </a:r>
            <a:br>
              <a:rPr lang="en-US" sz="1600" b="0" i="0" dirty="0">
                <a:solidFill>
                  <a:schemeClr val="tx1"/>
                </a:solidFill>
                <a:effectLst/>
                <a:latin typeface="-apple-system"/>
              </a:rPr>
            </a:br>
            <a:br>
              <a:rPr lang="en-US" sz="1600" b="0" i="0" dirty="0">
                <a:solidFill>
                  <a:schemeClr val="tx1"/>
                </a:solidFill>
                <a:effectLst/>
                <a:latin typeface="-apple-system"/>
              </a:rPr>
            </a:br>
            <a:r>
              <a:rPr lang="en-US" sz="1400" b="0" i="0" dirty="0">
                <a:solidFill>
                  <a:schemeClr val="tx1"/>
                </a:solidFill>
                <a:effectLst/>
                <a:latin typeface="-apple-system"/>
              </a:rPr>
              <a:t>Data Engineering refers to transforming data into a useful format for analysis. This often involves managing the source, structure, quality, storage, and accessibility of the data so that it can be queried and analyzed by other analysts. </a:t>
            </a:r>
            <a:br>
              <a:rPr lang="en-US" sz="1400" b="0" i="0" dirty="0">
                <a:solidFill>
                  <a:schemeClr val="tx1"/>
                </a:solidFill>
                <a:effectLst/>
                <a:latin typeface="-apple-system"/>
              </a:rPr>
            </a:br>
            <a:r>
              <a:rPr lang="en-US" sz="1400" b="1" i="1" dirty="0">
                <a:solidFill>
                  <a:schemeClr val="tx1"/>
                </a:solidFill>
                <a:effectLst/>
                <a:latin typeface="-apple-system"/>
              </a:rPr>
              <a:t>Related jobs: </a:t>
            </a:r>
            <a:r>
              <a:rPr lang="en-US" sz="1400" b="0" i="1" dirty="0">
                <a:solidFill>
                  <a:schemeClr val="tx1"/>
                </a:solidFill>
                <a:effectLst/>
                <a:latin typeface="-apple-system"/>
              </a:rPr>
              <a:t>Data Engineer, Database Developer, Data Analyst</a:t>
            </a:r>
            <a:br>
              <a:rPr lang="en-US" sz="1400" b="0" i="0" dirty="0">
                <a:solidFill>
                  <a:srgbClr val="282829"/>
                </a:solidFill>
                <a:effectLst/>
                <a:latin typeface="-apple-system"/>
              </a:rPr>
            </a:br>
            <a:endParaRPr lang="en-IN" sz="1600" dirty="0"/>
          </a:p>
        </p:txBody>
      </p:sp>
      <p:cxnSp>
        <p:nvCxnSpPr>
          <p:cNvPr id="992" name="Google Shape;992;p45"/>
          <p:cNvCxnSpPr>
            <a:cxnSpLocks/>
          </p:cNvCxnSpPr>
          <p:nvPr/>
        </p:nvCxnSpPr>
        <p:spPr>
          <a:xfrm>
            <a:off x="362282" y="1506570"/>
            <a:ext cx="1932030" cy="0"/>
          </a:xfrm>
          <a:prstGeom prst="straightConnector1">
            <a:avLst/>
          </a:prstGeom>
          <a:noFill/>
          <a:ln w="9525" cap="flat" cmpd="sng">
            <a:solidFill>
              <a:schemeClr val="dk1"/>
            </a:solidFill>
            <a:prstDash val="solid"/>
            <a:round/>
            <a:headEnd type="none" w="med" len="med"/>
            <a:tailEnd type="none" w="med" len="med"/>
          </a:ln>
        </p:spPr>
      </p:cxnSp>
      <p:sp>
        <p:nvSpPr>
          <p:cNvPr id="1037" name="Google Shape;1037;p45"/>
          <p:cNvSpPr/>
          <p:nvPr/>
        </p:nvSpPr>
        <p:spPr>
          <a:xfrm>
            <a:off x="254621" y="4674380"/>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8202761" y="43008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8688211" y="426534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1114866" y="472829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146794" y="361918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615199" y="476304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8654400" y="487054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8;p49">
            <a:extLst>
              <a:ext uri="{FF2B5EF4-FFF2-40B4-BE49-F238E27FC236}">
                <a16:creationId xmlns:a16="http://schemas.microsoft.com/office/drawing/2014/main" id="{1DB510AA-AA3F-4D8B-9983-1BB603CA135A}"/>
              </a:ext>
            </a:extLst>
          </p:cNvPr>
          <p:cNvSpPr/>
          <p:nvPr/>
        </p:nvSpPr>
        <p:spPr>
          <a:xfrm>
            <a:off x="45060" y="0"/>
            <a:ext cx="4974974" cy="605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2800" dirty="0">
                <a:solidFill>
                  <a:schemeClr val="tx1"/>
                </a:solidFill>
                <a:latin typeface="Cambria Math" panose="02040503050406030204" pitchFamily="18" charset="0"/>
                <a:ea typeface="Cambria Math" panose="02040503050406030204" pitchFamily="18" charset="0"/>
              </a:rPr>
              <a:t>Sub-domains of Data Science</a:t>
            </a:r>
          </a:p>
          <a:p>
            <a:pPr marL="0" lvl="0" indent="0" algn="l" rtl="0">
              <a:spcBef>
                <a:spcPts val="0"/>
              </a:spcBef>
              <a:spcAft>
                <a:spcPts val="0"/>
              </a:spcAft>
              <a:buNone/>
            </a:pPr>
            <a:r>
              <a:rPr lang="en-IN" dirty="0"/>
              <a:t> </a:t>
            </a:r>
            <a:endParaRPr dirty="0"/>
          </a:p>
        </p:txBody>
      </p:sp>
      <p:sp>
        <p:nvSpPr>
          <p:cNvPr id="84" name="Google Shape;988;p45">
            <a:extLst>
              <a:ext uri="{FF2B5EF4-FFF2-40B4-BE49-F238E27FC236}">
                <a16:creationId xmlns:a16="http://schemas.microsoft.com/office/drawing/2014/main" id="{5349CF27-1444-4566-AA9F-0C77CE7F65B1}"/>
              </a:ext>
            </a:extLst>
          </p:cNvPr>
          <p:cNvSpPr txBox="1">
            <a:spLocks/>
          </p:cNvSpPr>
          <p:nvPr/>
        </p:nvSpPr>
        <p:spPr>
          <a:xfrm>
            <a:off x="2532547" y="868868"/>
            <a:ext cx="22305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en-US" sz="1600" b="1" i="0" dirty="0">
                <a:solidFill>
                  <a:schemeClr val="tx1"/>
                </a:solidFill>
                <a:effectLst/>
                <a:latin typeface="-apple-system"/>
              </a:rPr>
              <a:t>Data Mining and Statistical Analysis</a:t>
            </a:r>
            <a:br>
              <a:rPr lang="en-US" sz="1600" dirty="0">
                <a:solidFill>
                  <a:schemeClr val="tx1"/>
                </a:solidFill>
                <a:latin typeface="-apple-system"/>
              </a:rPr>
            </a:br>
            <a:br>
              <a:rPr lang="en-US" sz="1600" dirty="0">
                <a:solidFill>
                  <a:schemeClr val="tx1"/>
                </a:solidFill>
                <a:latin typeface="-apple-system"/>
              </a:rPr>
            </a:br>
            <a:r>
              <a:rPr lang="en-US" sz="1400" b="0" i="0" dirty="0">
                <a:solidFill>
                  <a:schemeClr val="tx1"/>
                </a:solidFill>
                <a:effectLst/>
                <a:latin typeface="-apple-system"/>
              </a:rPr>
              <a:t>Data Mining refers to the application of statistics in the form of exploratory data analysis and predictive models to reveal patterns and trends in data from existing data sources. </a:t>
            </a:r>
          </a:p>
          <a:p>
            <a:pPr algn="l"/>
            <a:r>
              <a:rPr lang="en-US" sz="1400" b="1" i="1" dirty="0">
                <a:solidFill>
                  <a:schemeClr val="tx1"/>
                </a:solidFill>
                <a:effectLst/>
                <a:latin typeface="-apple-system"/>
              </a:rPr>
              <a:t>Related jobs: </a:t>
            </a:r>
            <a:r>
              <a:rPr lang="en-US" sz="1400" b="0" i="1" dirty="0">
                <a:solidFill>
                  <a:schemeClr val="tx1"/>
                </a:solidFill>
                <a:effectLst/>
                <a:latin typeface="-apple-system"/>
              </a:rPr>
              <a:t>Data Scientist, Business Analyst, Statistician</a:t>
            </a:r>
            <a:endParaRPr lang="en-IN" sz="1400" dirty="0">
              <a:solidFill>
                <a:schemeClr val="tx1"/>
              </a:solidFill>
            </a:endParaRPr>
          </a:p>
        </p:txBody>
      </p:sp>
      <p:cxnSp>
        <p:nvCxnSpPr>
          <p:cNvPr id="85" name="Google Shape;992;p45">
            <a:extLst>
              <a:ext uri="{FF2B5EF4-FFF2-40B4-BE49-F238E27FC236}">
                <a16:creationId xmlns:a16="http://schemas.microsoft.com/office/drawing/2014/main" id="{ECC6AEA2-2BD8-4908-A12F-49A8CF5C3869}"/>
              </a:ext>
            </a:extLst>
          </p:cNvPr>
          <p:cNvCxnSpPr>
            <a:cxnSpLocks/>
          </p:cNvCxnSpPr>
          <p:nvPr/>
        </p:nvCxnSpPr>
        <p:spPr>
          <a:xfrm>
            <a:off x="4972080" y="1506570"/>
            <a:ext cx="1803179" cy="5547"/>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992;p45">
            <a:extLst>
              <a:ext uri="{FF2B5EF4-FFF2-40B4-BE49-F238E27FC236}">
                <a16:creationId xmlns:a16="http://schemas.microsoft.com/office/drawing/2014/main" id="{90398D40-CA8E-41F2-A4A1-7EAC97A7EEC4}"/>
              </a:ext>
            </a:extLst>
          </p:cNvPr>
          <p:cNvCxnSpPr>
            <a:cxnSpLocks/>
          </p:cNvCxnSpPr>
          <p:nvPr/>
        </p:nvCxnSpPr>
        <p:spPr>
          <a:xfrm>
            <a:off x="7272669" y="1526043"/>
            <a:ext cx="1663002" cy="0"/>
          </a:xfrm>
          <a:prstGeom prst="straightConnector1">
            <a:avLst/>
          </a:prstGeom>
          <a:noFill/>
          <a:ln w="9525" cap="flat" cmpd="sng">
            <a:solidFill>
              <a:schemeClr val="dk1"/>
            </a:solidFill>
            <a:prstDash val="solid"/>
            <a:round/>
            <a:headEnd type="none" w="med" len="med"/>
            <a:tailEnd type="none" w="med" len="med"/>
          </a:ln>
        </p:spPr>
      </p:cxnSp>
      <p:sp>
        <p:nvSpPr>
          <p:cNvPr id="91" name="Google Shape;988;p45">
            <a:extLst>
              <a:ext uri="{FF2B5EF4-FFF2-40B4-BE49-F238E27FC236}">
                <a16:creationId xmlns:a16="http://schemas.microsoft.com/office/drawing/2014/main" id="{C3B47C4C-6F44-4434-A877-FDB62C45933F}"/>
              </a:ext>
            </a:extLst>
          </p:cNvPr>
          <p:cNvSpPr txBox="1">
            <a:spLocks/>
          </p:cNvSpPr>
          <p:nvPr/>
        </p:nvSpPr>
        <p:spPr>
          <a:xfrm>
            <a:off x="4758420" y="868868"/>
            <a:ext cx="22305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en-US" sz="1600" b="1" i="0" dirty="0">
                <a:solidFill>
                  <a:schemeClr val="tx1"/>
                </a:solidFill>
                <a:effectLst/>
                <a:latin typeface="-apple-system"/>
              </a:rPr>
              <a:t>Cloud and Distributed Computing</a:t>
            </a:r>
            <a:br>
              <a:rPr lang="en-US" sz="1600" dirty="0">
                <a:solidFill>
                  <a:schemeClr val="tx1"/>
                </a:solidFill>
                <a:latin typeface="-apple-system"/>
              </a:rPr>
            </a:br>
            <a:br>
              <a:rPr lang="en-US" sz="1600" dirty="0">
                <a:solidFill>
                  <a:schemeClr val="tx1"/>
                </a:solidFill>
                <a:latin typeface="-apple-system"/>
              </a:rPr>
            </a:br>
            <a:r>
              <a:rPr lang="en-US" sz="1400" b="0" i="0" dirty="0">
                <a:solidFill>
                  <a:schemeClr val="tx1"/>
                </a:solidFill>
                <a:effectLst/>
                <a:latin typeface="-apple-system"/>
              </a:rPr>
              <a:t>Cloud and System Architecture refers to designing and implementing enterprise infrastructure and platforms required for cloud and distributed computing. </a:t>
            </a:r>
          </a:p>
          <a:p>
            <a:pPr algn="l"/>
            <a:r>
              <a:rPr lang="en-US" sz="1400" b="1" i="1" dirty="0">
                <a:solidFill>
                  <a:schemeClr val="tx1"/>
                </a:solidFill>
                <a:effectLst/>
                <a:latin typeface="-apple-system"/>
              </a:rPr>
              <a:t>Related jobs: </a:t>
            </a:r>
            <a:r>
              <a:rPr lang="en-US" sz="1400" b="0" i="1" dirty="0">
                <a:solidFill>
                  <a:schemeClr val="tx1"/>
                </a:solidFill>
                <a:effectLst/>
                <a:latin typeface="-apple-system"/>
              </a:rPr>
              <a:t>Cloud Architect, Cloud Engineer , Platform Engineer</a:t>
            </a:r>
            <a:endParaRPr lang="en-US" sz="1600" b="0" i="0" dirty="0">
              <a:solidFill>
                <a:schemeClr val="tx1"/>
              </a:solidFill>
              <a:effectLst/>
              <a:latin typeface="-apple-system"/>
            </a:endParaRPr>
          </a:p>
          <a:p>
            <a:endParaRPr lang="en-IN" sz="1600" dirty="0"/>
          </a:p>
        </p:txBody>
      </p:sp>
      <p:sp>
        <p:nvSpPr>
          <p:cNvPr id="92" name="Google Shape;988;p45">
            <a:extLst>
              <a:ext uri="{FF2B5EF4-FFF2-40B4-BE49-F238E27FC236}">
                <a16:creationId xmlns:a16="http://schemas.microsoft.com/office/drawing/2014/main" id="{CF92B7B9-168E-4728-AB29-0AD2AA3CC92F}"/>
              </a:ext>
            </a:extLst>
          </p:cNvPr>
          <p:cNvSpPr txBox="1">
            <a:spLocks/>
          </p:cNvSpPr>
          <p:nvPr/>
        </p:nvSpPr>
        <p:spPr>
          <a:xfrm>
            <a:off x="6984293" y="812546"/>
            <a:ext cx="22305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r>
              <a:rPr lang="en-US" sz="1600" b="1" i="0" dirty="0">
                <a:solidFill>
                  <a:schemeClr val="tx1"/>
                </a:solidFill>
                <a:effectLst/>
                <a:latin typeface="-apple-system"/>
              </a:rPr>
              <a:t>Database Management and Architecture</a:t>
            </a:r>
            <a:br>
              <a:rPr lang="en-US" sz="1600" dirty="0">
                <a:solidFill>
                  <a:schemeClr val="tx1"/>
                </a:solidFill>
                <a:latin typeface="-apple-system"/>
              </a:rPr>
            </a:br>
            <a:br>
              <a:rPr lang="en-US" sz="1600" dirty="0">
                <a:solidFill>
                  <a:schemeClr val="tx1"/>
                </a:solidFill>
                <a:latin typeface="-apple-system"/>
              </a:rPr>
            </a:br>
            <a:r>
              <a:rPr lang="en-US" sz="1400" b="0" i="0" dirty="0">
                <a:solidFill>
                  <a:schemeClr val="tx1"/>
                </a:solidFill>
                <a:effectLst/>
                <a:latin typeface="-apple-system"/>
              </a:rPr>
              <a:t>This role is responsible for designing, deploying, and maintaining databases in support of high volume, complex data transactions for specific services or groups of services. </a:t>
            </a:r>
          </a:p>
          <a:p>
            <a:pPr algn="l"/>
            <a:r>
              <a:rPr lang="en-US" sz="1400" b="1" i="1" dirty="0">
                <a:solidFill>
                  <a:schemeClr val="tx1"/>
                </a:solidFill>
                <a:effectLst/>
                <a:latin typeface="-apple-system"/>
              </a:rPr>
              <a:t>Related jobs: </a:t>
            </a:r>
            <a:r>
              <a:rPr lang="en-US" sz="1400" b="0" i="1" dirty="0">
                <a:solidFill>
                  <a:schemeClr val="tx1"/>
                </a:solidFill>
                <a:effectLst/>
                <a:latin typeface="-apple-system"/>
              </a:rPr>
              <a:t>Database Analyst, Database Administrator, Data Specialist</a:t>
            </a:r>
            <a:endParaRPr lang="en-US" sz="1400" b="0" i="0" dirty="0">
              <a:solidFill>
                <a:schemeClr val="tx1"/>
              </a:solidFill>
              <a:effectLst/>
              <a:latin typeface="-apple-system"/>
            </a:endParaRPr>
          </a:p>
          <a:p>
            <a:endParaRPr lang="en-IN" sz="1600" dirty="0"/>
          </a:p>
        </p:txBody>
      </p:sp>
    </p:spTree>
    <p:extLst>
      <p:ext uri="{BB962C8B-B14F-4D97-AF65-F5344CB8AC3E}">
        <p14:creationId xmlns:p14="http://schemas.microsoft.com/office/powerpoint/2010/main" val="2340729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cxnSp>
        <p:nvCxnSpPr>
          <p:cNvPr id="986" name="Google Shape;986;p45"/>
          <p:cNvCxnSpPr>
            <a:cxnSpLocks/>
          </p:cNvCxnSpPr>
          <p:nvPr/>
        </p:nvCxnSpPr>
        <p:spPr>
          <a:xfrm>
            <a:off x="2634693" y="1526043"/>
            <a:ext cx="2026207" cy="0"/>
          </a:xfrm>
          <a:prstGeom prst="straightConnector1">
            <a:avLst/>
          </a:prstGeom>
          <a:noFill/>
          <a:ln w="9525" cap="flat" cmpd="sng">
            <a:solidFill>
              <a:schemeClr val="dk1"/>
            </a:solidFill>
            <a:prstDash val="solid"/>
            <a:round/>
            <a:headEnd type="none" w="med" len="med"/>
            <a:tailEnd type="none" w="med" len="med"/>
          </a:ln>
        </p:spPr>
      </p:cxnSp>
      <p:sp>
        <p:nvSpPr>
          <p:cNvPr id="988" name="Google Shape;988;p45"/>
          <p:cNvSpPr txBox="1">
            <a:spLocks noGrp="1"/>
          </p:cNvSpPr>
          <p:nvPr>
            <p:ph type="title" idx="2"/>
          </p:nvPr>
        </p:nvSpPr>
        <p:spPr>
          <a:xfrm>
            <a:off x="200707" y="857353"/>
            <a:ext cx="2230500" cy="443400"/>
          </a:xfrm>
          <a:prstGeom prst="rect">
            <a:avLst/>
          </a:prstGeom>
        </p:spPr>
        <p:txBody>
          <a:bodyPr spcFirstLastPara="1" wrap="square" lIns="91425" tIns="91425" rIns="91425" bIns="91425" anchor="t" anchorCtr="0">
            <a:noAutofit/>
          </a:bodyPr>
          <a:lstStyle/>
          <a:p>
            <a:r>
              <a:rPr kumimoji="0" lang="en-US" sz="1600" b="1" i="0" u="none" strike="noStrike" kern="0" cap="none" spc="0" normalizeH="0" baseline="0" noProof="0" dirty="0">
                <a:ln>
                  <a:noFill/>
                </a:ln>
                <a:solidFill>
                  <a:schemeClr val="tx1"/>
                </a:solidFill>
                <a:effectLst/>
                <a:uLnTx/>
                <a:uFillTx/>
                <a:latin typeface="-apple-system"/>
                <a:cs typeface="Arial"/>
                <a:sym typeface="Arial"/>
              </a:rPr>
              <a:t>Business Intelligence and Strategy</a:t>
            </a:r>
            <a:endParaRPr lang="en-IN" sz="1800" dirty="0">
              <a:solidFill>
                <a:schemeClr val="tx1"/>
              </a:solidFill>
            </a:endParaRPr>
          </a:p>
        </p:txBody>
      </p:sp>
      <p:cxnSp>
        <p:nvCxnSpPr>
          <p:cNvPr id="992" name="Google Shape;992;p45"/>
          <p:cNvCxnSpPr>
            <a:cxnSpLocks/>
          </p:cNvCxnSpPr>
          <p:nvPr/>
        </p:nvCxnSpPr>
        <p:spPr>
          <a:xfrm>
            <a:off x="362448" y="1501320"/>
            <a:ext cx="1932030" cy="0"/>
          </a:xfrm>
          <a:prstGeom prst="straightConnector1">
            <a:avLst/>
          </a:prstGeom>
          <a:noFill/>
          <a:ln w="9525" cap="flat" cmpd="sng">
            <a:solidFill>
              <a:schemeClr val="dk1"/>
            </a:solidFill>
            <a:prstDash val="solid"/>
            <a:round/>
            <a:headEnd type="none" w="med" len="med"/>
            <a:tailEnd type="none" w="med" len="med"/>
          </a:ln>
        </p:spPr>
      </p:cxnSp>
      <p:sp>
        <p:nvSpPr>
          <p:cNvPr id="1037" name="Google Shape;1037;p45"/>
          <p:cNvSpPr/>
          <p:nvPr/>
        </p:nvSpPr>
        <p:spPr>
          <a:xfrm>
            <a:off x="254621" y="4674380"/>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8202761" y="430086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8688210" y="435897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1114866" y="472829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146794" y="361918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615199" y="476304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8654400" y="4870543"/>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198;p49">
            <a:extLst>
              <a:ext uri="{FF2B5EF4-FFF2-40B4-BE49-F238E27FC236}">
                <a16:creationId xmlns:a16="http://schemas.microsoft.com/office/drawing/2014/main" id="{1DB510AA-AA3F-4D8B-9983-1BB603CA135A}"/>
              </a:ext>
            </a:extLst>
          </p:cNvPr>
          <p:cNvSpPr/>
          <p:nvPr/>
        </p:nvSpPr>
        <p:spPr>
          <a:xfrm>
            <a:off x="45060" y="0"/>
            <a:ext cx="4974974" cy="605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2800" dirty="0">
                <a:solidFill>
                  <a:schemeClr val="tx1"/>
                </a:solidFill>
                <a:latin typeface="Cambria Math" panose="02040503050406030204" pitchFamily="18" charset="0"/>
                <a:ea typeface="Cambria Math" panose="02040503050406030204" pitchFamily="18" charset="0"/>
              </a:rPr>
              <a:t>Sub-domains of Data Science</a:t>
            </a:r>
          </a:p>
          <a:p>
            <a:pPr marL="0" lvl="0" indent="0" algn="l" rtl="0">
              <a:spcBef>
                <a:spcPts val="0"/>
              </a:spcBef>
              <a:spcAft>
                <a:spcPts val="0"/>
              </a:spcAft>
              <a:buNone/>
            </a:pPr>
            <a:r>
              <a:rPr lang="en-IN" dirty="0"/>
              <a:t> </a:t>
            </a:r>
            <a:endParaRPr dirty="0"/>
          </a:p>
        </p:txBody>
      </p:sp>
      <p:sp>
        <p:nvSpPr>
          <p:cNvPr id="84" name="Google Shape;988;p45">
            <a:extLst>
              <a:ext uri="{FF2B5EF4-FFF2-40B4-BE49-F238E27FC236}">
                <a16:creationId xmlns:a16="http://schemas.microsoft.com/office/drawing/2014/main" id="{5349CF27-1444-4566-AA9F-0C77CE7F65B1}"/>
              </a:ext>
            </a:extLst>
          </p:cNvPr>
          <p:cNvSpPr txBox="1">
            <a:spLocks/>
          </p:cNvSpPr>
          <p:nvPr/>
        </p:nvSpPr>
        <p:spPr>
          <a:xfrm>
            <a:off x="2545122" y="857353"/>
            <a:ext cx="2344105"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1600" b="1" i="0" dirty="0">
                <a:solidFill>
                  <a:schemeClr val="tx1"/>
                </a:solidFill>
                <a:effectLst/>
                <a:latin typeface="-apple-system"/>
              </a:rPr>
              <a:t>ML / Cognitive Computing Development</a:t>
            </a:r>
            <a:br>
              <a:rPr lang="en-US" sz="1600" dirty="0">
                <a:solidFill>
                  <a:schemeClr val="tx1"/>
                </a:solidFill>
                <a:latin typeface="-apple-system"/>
              </a:rPr>
            </a:br>
            <a:br>
              <a:rPr lang="en-US" sz="1600" dirty="0">
                <a:solidFill>
                  <a:schemeClr val="tx1"/>
                </a:solidFill>
                <a:latin typeface="-apple-system"/>
              </a:rPr>
            </a:br>
            <a:endParaRPr lang="en-IN" sz="1400" dirty="0">
              <a:solidFill>
                <a:schemeClr val="tx1"/>
              </a:solidFill>
            </a:endParaRPr>
          </a:p>
        </p:txBody>
      </p:sp>
      <p:cxnSp>
        <p:nvCxnSpPr>
          <p:cNvPr id="85" name="Google Shape;992;p45">
            <a:extLst>
              <a:ext uri="{FF2B5EF4-FFF2-40B4-BE49-F238E27FC236}">
                <a16:creationId xmlns:a16="http://schemas.microsoft.com/office/drawing/2014/main" id="{ECC6AEA2-2BD8-4908-A12F-49A8CF5C3869}"/>
              </a:ext>
            </a:extLst>
          </p:cNvPr>
          <p:cNvCxnSpPr>
            <a:cxnSpLocks/>
          </p:cNvCxnSpPr>
          <p:nvPr/>
        </p:nvCxnSpPr>
        <p:spPr>
          <a:xfrm>
            <a:off x="4972080" y="1506570"/>
            <a:ext cx="1803179" cy="5547"/>
          </a:xfrm>
          <a:prstGeom prst="straightConnector1">
            <a:avLst/>
          </a:prstGeom>
          <a:noFill/>
          <a:ln w="9525" cap="flat" cmpd="sng">
            <a:solidFill>
              <a:schemeClr val="dk1"/>
            </a:solidFill>
            <a:prstDash val="solid"/>
            <a:round/>
            <a:headEnd type="none" w="med" len="med"/>
            <a:tailEnd type="none" w="med" len="med"/>
          </a:ln>
        </p:spPr>
      </p:cxnSp>
      <p:cxnSp>
        <p:nvCxnSpPr>
          <p:cNvPr id="86" name="Google Shape;992;p45">
            <a:extLst>
              <a:ext uri="{FF2B5EF4-FFF2-40B4-BE49-F238E27FC236}">
                <a16:creationId xmlns:a16="http://schemas.microsoft.com/office/drawing/2014/main" id="{90398D40-CA8E-41F2-A4A1-7EAC97A7EEC4}"/>
              </a:ext>
            </a:extLst>
          </p:cNvPr>
          <p:cNvCxnSpPr>
            <a:cxnSpLocks/>
          </p:cNvCxnSpPr>
          <p:nvPr/>
        </p:nvCxnSpPr>
        <p:spPr>
          <a:xfrm>
            <a:off x="7272669" y="1526043"/>
            <a:ext cx="1663002" cy="0"/>
          </a:xfrm>
          <a:prstGeom prst="straightConnector1">
            <a:avLst/>
          </a:prstGeom>
          <a:noFill/>
          <a:ln w="9525" cap="flat" cmpd="sng">
            <a:solidFill>
              <a:schemeClr val="dk1"/>
            </a:solidFill>
            <a:prstDash val="solid"/>
            <a:round/>
            <a:headEnd type="none" w="med" len="med"/>
            <a:tailEnd type="none" w="med" len="med"/>
          </a:ln>
        </p:spPr>
      </p:cxnSp>
      <p:sp>
        <p:nvSpPr>
          <p:cNvPr id="91" name="Google Shape;988;p45">
            <a:extLst>
              <a:ext uri="{FF2B5EF4-FFF2-40B4-BE49-F238E27FC236}">
                <a16:creationId xmlns:a16="http://schemas.microsoft.com/office/drawing/2014/main" id="{C3B47C4C-6F44-4434-A877-FDB62C45933F}"/>
              </a:ext>
            </a:extLst>
          </p:cNvPr>
          <p:cNvSpPr txBox="1">
            <a:spLocks/>
          </p:cNvSpPr>
          <p:nvPr/>
        </p:nvSpPr>
        <p:spPr>
          <a:xfrm>
            <a:off x="4758420" y="868868"/>
            <a:ext cx="2230500" cy="44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7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br>
              <a:rPr lang="en-US" sz="1600" dirty="0">
                <a:solidFill>
                  <a:schemeClr val="tx1"/>
                </a:solidFill>
                <a:latin typeface="-apple-system"/>
              </a:rPr>
            </a:br>
            <a:br>
              <a:rPr lang="en-US" sz="1600" dirty="0">
                <a:solidFill>
                  <a:schemeClr val="tx1"/>
                </a:solidFill>
                <a:latin typeface="-apple-system"/>
              </a:rPr>
            </a:br>
            <a:endParaRPr lang="en-IN" sz="1600" dirty="0"/>
          </a:p>
        </p:txBody>
      </p:sp>
      <p:sp>
        <p:nvSpPr>
          <p:cNvPr id="25" name="TextBox 24">
            <a:extLst>
              <a:ext uri="{FF2B5EF4-FFF2-40B4-BE49-F238E27FC236}">
                <a16:creationId xmlns:a16="http://schemas.microsoft.com/office/drawing/2014/main" id="{FE00A2F0-91C5-49C6-BBD3-22E07D69AFCE}"/>
              </a:ext>
            </a:extLst>
          </p:cNvPr>
          <p:cNvSpPr txBox="1"/>
          <p:nvPr/>
        </p:nvSpPr>
        <p:spPr>
          <a:xfrm>
            <a:off x="5046345" y="916545"/>
            <a:ext cx="1803179" cy="584775"/>
          </a:xfrm>
          <a:prstGeom prst="rect">
            <a:avLst/>
          </a:prstGeom>
          <a:noFill/>
        </p:spPr>
        <p:txBody>
          <a:bodyPr wrap="square">
            <a:spAutoFit/>
          </a:bodyPr>
          <a:lstStyle/>
          <a:p>
            <a:r>
              <a:rPr lang="en-US" sz="1600" b="1" i="0" dirty="0">
                <a:solidFill>
                  <a:schemeClr val="tx1"/>
                </a:solidFill>
                <a:effectLst/>
                <a:latin typeface="-apple-system"/>
              </a:rPr>
              <a:t>Data Visualization </a:t>
            </a:r>
          </a:p>
          <a:p>
            <a:r>
              <a:rPr lang="en-US" sz="1600" b="1" i="0" dirty="0">
                <a:solidFill>
                  <a:schemeClr val="tx1"/>
                </a:solidFill>
                <a:effectLst/>
                <a:latin typeface="-apple-system"/>
              </a:rPr>
              <a:t>and Presentation</a:t>
            </a:r>
            <a:endParaRPr lang="en-IN" sz="1600" dirty="0">
              <a:solidFill>
                <a:schemeClr val="tx1"/>
              </a:solidFill>
            </a:endParaRPr>
          </a:p>
        </p:txBody>
      </p:sp>
      <p:sp>
        <p:nvSpPr>
          <p:cNvPr id="27" name="TextBox 26">
            <a:extLst>
              <a:ext uri="{FF2B5EF4-FFF2-40B4-BE49-F238E27FC236}">
                <a16:creationId xmlns:a16="http://schemas.microsoft.com/office/drawing/2014/main" id="{9485BF1A-05D3-45B3-92BB-6396316B0837}"/>
              </a:ext>
            </a:extLst>
          </p:cNvPr>
          <p:cNvSpPr txBox="1"/>
          <p:nvPr/>
        </p:nvSpPr>
        <p:spPr>
          <a:xfrm>
            <a:off x="7357724" y="941268"/>
            <a:ext cx="1516451" cy="584775"/>
          </a:xfrm>
          <a:prstGeom prst="rect">
            <a:avLst/>
          </a:prstGeom>
          <a:noFill/>
        </p:spPr>
        <p:txBody>
          <a:bodyPr wrap="square">
            <a:spAutoFit/>
          </a:bodyPr>
          <a:lstStyle/>
          <a:p>
            <a:r>
              <a:rPr lang="en-US" sz="1600" b="1" i="0" dirty="0">
                <a:solidFill>
                  <a:schemeClr val="tx1"/>
                </a:solidFill>
                <a:effectLst/>
                <a:latin typeface="-apple-system"/>
              </a:rPr>
              <a:t>Sector-Specific Data Analytics</a:t>
            </a:r>
            <a:endParaRPr lang="en-IN" sz="1600" dirty="0">
              <a:solidFill>
                <a:schemeClr val="tx1"/>
              </a:solidFill>
            </a:endParaRPr>
          </a:p>
        </p:txBody>
      </p:sp>
      <p:sp>
        <p:nvSpPr>
          <p:cNvPr id="29" name="TextBox 28">
            <a:extLst>
              <a:ext uri="{FF2B5EF4-FFF2-40B4-BE49-F238E27FC236}">
                <a16:creationId xmlns:a16="http://schemas.microsoft.com/office/drawing/2014/main" id="{0B2BC6B3-CB8D-431B-BAF8-03D5234A0F6E}"/>
              </a:ext>
            </a:extLst>
          </p:cNvPr>
          <p:cNvSpPr txBox="1"/>
          <p:nvPr/>
        </p:nvSpPr>
        <p:spPr>
          <a:xfrm>
            <a:off x="66090" y="1552406"/>
            <a:ext cx="2631848" cy="3108543"/>
          </a:xfrm>
          <a:prstGeom prst="rect">
            <a:avLst/>
          </a:prstGeom>
          <a:noFill/>
        </p:spPr>
        <p:txBody>
          <a:bodyPr wrap="square">
            <a:spAutoFit/>
          </a:bodyPr>
          <a:lstStyle/>
          <a:p>
            <a:r>
              <a:rPr lang="en-US" b="0" i="0" dirty="0">
                <a:solidFill>
                  <a:schemeClr val="tx1"/>
                </a:solidFill>
                <a:effectLst/>
                <a:latin typeface="-apple-system"/>
              </a:rPr>
              <a:t>Some of the key responsibilities in BI include improving back-end data sources for increased accuracy and simplicity, building tailored analytics solutions, managing dashboards, reporting to stakeholders, identifying opportunities and recognizing best practices in reporting and analysis: data integrity, test design, analysis, validation, and documentation. </a:t>
            </a:r>
            <a:r>
              <a:rPr lang="en-US" b="1" i="1" dirty="0">
                <a:solidFill>
                  <a:schemeClr val="tx1"/>
                </a:solidFill>
                <a:effectLst/>
                <a:latin typeface="-apple-system"/>
              </a:rPr>
              <a:t>Related jobs: </a:t>
            </a:r>
            <a:r>
              <a:rPr lang="en-US" b="0" i="1" dirty="0">
                <a:solidFill>
                  <a:schemeClr val="tx1"/>
                </a:solidFill>
                <a:effectLst/>
                <a:latin typeface="-apple-system"/>
              </a:rPr>
              <a:t>BI Engineer, BI Developer, BI Analyst, Data Strategist</a:t>
            </a:r>
            <a:endParaRPr lang="en-IN" dirty="0">
              <a:solidFill>
                <a:schemeClr val="tx1"/>
              </a:solidFill>
            </a:endParaRPr>
          </a:p>
        </p:txBody>
      </p:sp>
      <p:sp>
        <p:nvSpPr>
          <p:cNvPr id="31" name="TextBox 30">
            <a:extLst>
              <a:ext uri="{FF2B5EF4-FFF2-40B4-BE49-F238E27FC236}">
                <a16:creationId xmlns:a16="http://schemas.microsoft.com/office/drawing/2014/main" id="{B67F4566-89BE-4607-828A-CA4FD8F94A94}"/>
              </a:ext>
            </a:extLst>
          </p:cNvPr>
          <p:cNvSpPr txBox="1"/>
          <p:nvPr/>
        </p:nvSpPr>
        <p:spPr>
          <a:xfrm>
            <a:off x="2545122" y="1526043"/>
            <a:ext cx="2548270" cy="3108543"/>
          </a:xfrm>
          <a:prstGeom prst="rect">
            <a:avLst/>
          </a:prstGeom>
          <a:noFill/>
        </p:spPr>
        <p:txBody>
          <a:bodyPr wrap="square">
            <a:spAutoFit/>
          </a:bodyPr>
          <a:lstStyle/>
          <a:p>
            <a:r>
              <a:rPr lang="en-US" b="0" i="0" dirty="0">
                <a:solidFill>
                  <a:schemeClr val="tx1"/>
                </a:solidFill>
                <a:effectLst/>
                <a:latin typeface="-apple-system"/>
              </a:rPr>
              <a:t>This is what most people associate with data science: “making robots”. This is a larger, more complex version of data mining and statistical analysis. These people focus more on getting all the input you need to feed the model; building data pipelines, convenient data sources, A/B testing and benchmarking infrastructure. </a:t>
            </a:r>
            <a:r>
              <a:rPr lang="en-US" b="1" i="1" dirty="0">
                <a:solidFill>
                  <a:schemeClr val="tx1"/>
                </a:solidFill>
                <a:effectLst/>
                <a:latin typeface="-apple-system"/>
              </a:rPr>
              <a:t>Related jobs: </a:t>
            </a:r>
            <a:r>
              <a:rPr lang="en-US" b="0" i="1" dirty="0">
                <a:solidFill>
                  <a:schemeClr val="tx1"/>
                </a:solidFill>
                <a:effectLst/>
                <a:latin typeface="-apple-system"/>
              </a:rPr>
              <a:t>ML Engineer, AI Specialist, Cognitive Developer, Researcher</a:t>
            </a:r>
            <a:endParaRPr lang="en-IN" dirty="0">
              <a:solidFill>
                <a:schemeClr val="tx1"/>
              </a:solidFill>
            </a:endParaRPr>
          </a:p>
        </p:txBody>
      </p:sp>
      <p:sp>
        <p:nvSpPr>
          <p:cNvPr id="33" name="TextBox 32">
            <a:extLst>
              <a:ext uri="{FF2B5EF4-FFF2-40B4-BE49-F238E27FC236}">
                <a16:creationId xmlns:a16="http://schemas.microsoft.com/office/drawing/2014/main" id="{0EDE9E82-76DD-4DAB-9820-D1E605CA6D4B}"/>
              </a:ext>
            </a:extLst>
          </p:cNvPr>
          <p:cNvSpPr txBox="1"/>
          <p:nvPr/>
        </p:nvSpPr>
        <p:spPr>
          <a:xfrm>
            <a:off x="5008856" y="1506569"/>
            <a:ext cx="2230500" cy="3108543"/>
          </a:xfrm>
          <a:prstGeom prst="rect">
            <a:avLst/>
          </a:prstGeom>
          <a:noFill/>
        </p:spPr>
        <p:txBody>
          <a:bodyPr wrap="square">
            <a:spAutoFit/>
          </a:bodyPr>
          <a:lstStyle/>
          <a:p>
            <a:r>
              <a:rPr lang="en-US" b="0" i="0" dirty="0">
                <a:solidFill>
                  <a:schemeClr val="tx1"/>
                </a:solidFill>
                <a:effectLst/>
                <a:latin typeface="-apple-system"/>
              </a:rPr>
              <a:t>Being able to present data in a visually appealing way has become part of almost every business analyst and data scientist role. The main responsibility includes creating BI solutions for teams and customers based on specific business requirements and use cases. </a:t>
            </a:r>
            <a:r>
              <a:rPr lang="en-US" b="1" i="1" dirty="0">
                <a:solidFill>
                  <a:schemeClr val="tx1"/>
                </a:solidFill>
                <a:effectLst/>
                <a:latin typeface="-apple-system"/>
              </a:rPr>
              <a:t>Related jobs:</a:t>
            </a:r>
            <a:r>
              <a:rPr lang="en-US" b="0" i="1" dirty="0">
                <a:solidFill>
                  <a:schemeClr val="tx1"/>
                </a:solidFill>
                <a:effectLst/>
                <a:latin typeface="-apple-system"/>
              </a:rPr>
              <a:t> Data Viz Engineer, Data Viz Developer, Software Developer</a:t>
            </a:r>
            <a:endParaRPr lang="en-IN" dirty="0">
              <a:solidFill>
                <a:schemeClr val="tx1"/>
              </a:solidFill>
            </a:endParaRPr>
          </a:p>
        </p:txBody>
      </p:sp>
      <p:sp>
        <p:nvSpPr>
          <p:cNvPr id="35" name="TextBox 34">
            <a:extLst>
              <a:ext uri="{FF2B5EF4-FFF2-40B4-BE49-F238E27FC236}">
                <a16:creationId xmlns:a16="http://schemas.microsoft.com/office/drawing/2014/main" id="{99EAE8CA-5BF9-4177-B446-0E2158FA050C}"/>
              </a:ext>
            </a:extLst>
          </p:cNvPr>
          <p:cNvSpPr txBox="1"/>
          <p:nvPr/>
        </p:nvSpPr>
        <p:spPr>
          <a:xfrm>
            <a:off x="7163842" y="1512117"/>
            <a:ext cx="1922335" cy="2893100"/>
          </a:xfrm>
          <a:prstGeom prst="rect">
            <a:avLst/>
          </a:prstGeom>
          <a:noFill/>
        </p:spPr>
        <p:txBody>
          <a:bodyPr wrap="square">
            <a:spAutoFit/>
          </a:bodyPr>
          <a:lstStyle/>
          <a:p>
            <a:r>
              <a:rPr lang="en-US" b="0" i="0" dirty="0">
                <a:solidFill>
                  <a:schemeClr val="tx1"/>
                </a:solidFill>
                <a:effectLst/>
                <a:latin typeface="-apple-system"/>
              </a:rPr>
              <a:t>Lastly, if you studied Healthcare, Finance or something that requires domain-knowledge expertise to analyze, you might opt to look into simple analyst positions within organizations in these industries.. </a:t>
            </a:r>
            <a:r>
              <a:rPr lang="en-US" b="1" i="1" dirty="0">
                <a:solidFill>
                  <a:schemeClr val="tx1"/>
                </a:solidFill>
                <a:effectLst/>
                <a:latin typeface="-apple-system"/>
              </a:rPr>
              <a:t>Related jobs:</a:t>
            </a:r>
            <a:r>
              <a:rPr lang="en-US" b="0" i="1" dirty="0">
                <a:solidFill>
                  <a:schemeClr val="tx1"/>
                </a:solidFill>
                <a:effectLst/>
                <a:latin typeface="-apple-system"/>
              </a:rPr>
              <a:t> Data Analyst, Business Analyst, Data Scientist — specialized</a:t>
            </a:r>
            <a:endParaRPr lang="en-IN" dirty="0">
              <a:solidFill>
                <a:schemeClr val="tx1"/>
              </a:solidFill>
            </a:endParaRPr>
          </a:p>
        </p:txBody>
      </p:sp>
    </p:spTree>
    <p:extLst>
      <p:ext uri="{BB962C8B-B14F-4D97-AF65-F5344CB8AC3E}">
        <p14:creationId xmlns:p14="http://schemas.microsoft.com/office/powerpoint/2010/main" val="1107107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4154D0-B0ED-4D26-8D35-05FAA86F25B0}"/>
              </a:ext>
            </a:extLst>
          </p:cNvPr>
          <p:cNvSpPr txBox="1"/>
          <p:nvPr/>
        </p:nvSpPr>
        <p:spPr>
          <a:xfrm>
            <a:off x="880701" y="722667"/>
            <a:ext cx="7653670" cy="4185761"/>
          </a:xfrm>
          <a:prstGeom prst="rect">
            <a:avLst/>
          </a:prstGeom>
          <a:noFill/>
        </p:spPr>
        <p:txBody>
          <a:bodyPr wrap="square">
            <a:spAutoFit/>
          </a:bodyPr>
          <a:lstStyle/>
          <a:p>
            <a:r>
              <a:rPr lang="en-US" dirty="0">
                <a:solidFill>
                  <a:schemeClr val="tx1"/>
                </a:solidFill>
              </a:rPr>
              <a:t>1.</a:t>
            </a:r>
            <a:r>
              <a:rPr lang="en-US" b="1" u="sng" dirty="0">
                <a:solidFill>
                  <a:schemeClr val="tx1"/>
                </a:solidFill>
              </a:rPr>
              <a:t>Linear Regression </a:t>
            </a:r>
            <a:r>
              <a:rPr lang="en-US" dirty="0">
                <a:solidFill>
                  <a:schemeClr val="tx1"/>
                </a:solidFill>
              </a:rPr>
              <a:t>: Linear regression method is used for predicting the value of the dependent variable by using the values of the independent </a:t>
            </a:r>
            <a:r>
              <a:rPr lang="en-US" dirty="0" err="1">
                <a:solidFill>
                  <a:schemeClr val="tx1"/>
                </a:solidFill>
              </a:rPr>
              <a:t>variable.The</a:t>
            </a:r>
            <a:r>
              <a:rPr lang="en-US" dirty="0">
                <a:solidFill>
                  <a:schemeClr val="tx1"/>
                </a:solidFill>
              </a:rPr>
              <a:t> linear regression model is suitable for predicting the value of a continuous quantity.</a:t>
            </a:r>
          </a:p>
          <a:p>
            <a:endParaRPr lang="en-US" dirty="0">
              <a:solidFill>
                <a:schemeClr val="tx1"/>
              </a:solidFill>
            </a:endParaRPr>
          </a:p>
          <a:p>
            <a:r>
              <a:rPr lang="en-US" dirty="0">
                <a:solidFill>
                  <a:schemeClr val="tx1"/>
                </a:solidFill>
              </a:rPr>
              <a:t>2. </a:t>
            </a:r>
            <a:r>
              <a:rPr lang="en-US" b="1" u="sng" dirty="0">
                <a:solidFill>
                  <a:schemeClr val="tx1"/>
                </a:solidFill>
              </a:rPr>
              <a:t>Decision Trees </a:t>
            </a:r>
            <a:r>
              <a:rPr lang="en-US" dirty="0">
                <a:solidFill>
                  <a:schemeClr val="tx1"/>
                </a:solidFill>
              </a:rPr>
              <a:t>:Decision trees help in solving both classification and prediction problems. It makes it easy to understand the data for better accuracy of the predictions. Each node of the Decision tree represents a feature or an attribute, each link represents a decision and each leaf node holds a class label, that is, the outcome.</a:t>
            </a:r>
          </a:p>
          <a:p>
            <a:endParaRPr lang="en-US" dirty="0">
              <a:solidFill>
                <a:schemeClr val="tx1"/>
              </a:solidFill>
            </a:endParaRPr>
          </a:p>
          <a:p>
            <a:r>
              <a:rPr lang="en-US" dirty="0">
                <a:solidFill>
                  <a:schemeClr val="tx1"/>
                </a:solidFill>
              </a:rPr>
              <a:t>3. </a:t>
            </a:r>
            <a:r>
              <a:rPr lang="en-US" b="1" u="sng" dirty="0">
                <a:solidFill>
                  <a:schemeClr val="tx1"/>
                </a:solidFill>
              </a:rPr>
              <a:t>Naive Bayes </a:t>
            </a:r>
            <a:r>
              <a:rPr lang="en-US" dirty="0">
                <a:solidFill>
                  <a:schemeClr val="tx1"/>
                </a:solidFill>
              </a:rPr>
              <a:t>: The Naive Bayes algorithm helps in building predictive models. We use this Data Science algorithm when we want to calculate the probability of the occurrence of an event in the </a:t>
            </a:r>
            <a:r>
              <a:rPr lang="en-US" dirty="0" err="1">
                <a:solidFill>
                  <a:schemeClr val="tx1"/>
                </a:solidFill>
              </a:rPr>
              <a:t>future.Here</a:t>
            </a:r>
            <a:r>
              <a:rPr lang="en-US" dirty="0">
                <a:solidFill>
                  <a:schemeClr val="tx1"/>
                </a:solidFill>
              </a:rPr>
              <a:t>, we have prior knowledge that another event has already </a:t>
            </a:r>
            <a:r>
              <a:rPr lang="en-US" dirty="0" err="1">
                <a:solidFill>
                  <a:schemeClr val="tx1"/>
                </a:solidFill>
              </a:rPr>
              <a:t>occurred.The</a:t>
            </a:r>
            <a:r>
              <a:rPr lang="en-US" dirty="0">
                <a:solidFill>
                  <a:schemeClr val="tx1"/>
                </a:solidFill>
              </a:rPr>
              <a:t> Naive Bayes algorithm works on the assumption that each feature is independent and has an individual contribution to the final prediction.</a:t>
            </a:r>
          </a:p>
          <a:p>
            <a:endParaRPr lang="en-US" dirty="0">
              <a:solidFill>
                <a:schemeClr val="tx1"/>
              </a:solidFill>
            </a:endParaRPr>
          </a:p>
          <a:p>
            <a:r>
              <a:rPr lang="en-US" dirty="0">
                <a:solidFill>
                  <a:schemeClr val="tx1"/>
                </a:solidFill>
              </a:rPr>
              <a:t>4. </a:t>
            </a:r>
            <a:r>
              <a:rPr lang="en-US" b="1" u="sng" dirty="0">
                <a:solidFill>
                  <a:schemeClr val="tx1"/>
                </a:solidFill>
              </a:rPr>
              <a:t>K-Means Clustering </a:t>
            </a:r>
            <a:r>
              <a:rPr lang="en-US" dirty="0">
                <a:solidFill>
                  <a:schemeClr val="tx1"/>
                </a:solidFill>
              </a:rPr>
              <a:t>:K-means clustering is a type of unsupervised Machine Learning </a:t>
            </a:r>
            <a:r>
              <a:rPr lang="en-US" dirty="0" err="1">
                <a:solidFill>
                  <a:schemeClr val="tx1"/>
                </a:solidFill>
              </a:rPr>
              <a:t>algorithm.Clustering</a:t>
            </a:r>
            <a:r>
              <a:rPr lang="en-US" dirty="0">
                <a:solidFill>
                  <a:schemeClr val="tx1"/>
                </a:solidFill>
              </a:rPr>
              <a:t> basically means dividing the data set into groups of similar data items called clusters. K means clustering categorizes the data items into k groups with similar data items.</a:t>
            </a:r>
            <a:endParaRPr lang="en-IN" dirty="0">
              <a:solidFill>
                <a:schemeClr val="tx1"/>
              </a:solidFill>
            </a:endParaRPr>
          </a:p>
        </p:txBody>
      </p:sp>
      <p:grpSp>
        <p:nvGrpSpPr>
          <p:cNvPr id="13" name="Google Shape;356;p36">
            <a:extLst>
              <a:ext uri="{FF2B5EF4-FFF2-40B4-BE49-F238E27FC236}">
                <a16:creationId xmlns:a16="http://schemas.microsoft.com/office/drawing/2014/main" id="{D1D5D4CD-AD44-4A57-A1CE-7A4350257D54}"/>
              </a:ext>
            </a:extLst>
          </p:cNvPr>
          <p:cNvGrpSpPr/>
          <p:nvPr/>
        </p:nvGrpSpPr>
        <p:grpSpPr>
          <a:xfrm rot="5400000">
            <a:off x="67519" y="4460177"/>
            <a:ext cx="612965" cy="612965"/>
            <a:chOff x="5208200" y="980975"/>
            <a:chExt cx="440475" cy="440475"/>
          </a:xfrm>
        </p:grpSpPr>
        <p:sp>
          <p:nvSpPr>
            <p:cNvPr id="14" name="Google Shape;357;p36">
              <a:extLst>
                <a:ext uri="{FF2B5EF4-FFF2-40B4-BE49-F238E27FC236}">
                  <a16:creationId xmlns:a16="http://schemas.microsoft.com/office/drawing/2014/main" id="{B3282A1C-6A4E-4DA7-A830-9AA80C10EFCD}"/>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8;p36">
              <a:extLst>
                <a:ext uri="{FF2B5EF4-FFF2-40B4-BE49-F238E27FC236}">
                  <a16:creationId xmlns:a16="http://schemas.microsoft.com/office/drawing/2014/main" id="{0DA442E3-FB3C-4966-8458-E0C8BF0D10F9}"/>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61;p37">
            <a:extLst>
              <a:ext uri="{FF2B5EF4-FFF2-40B4-BE49-F238E27FC236}">
                <a16:creationId xmlns:a16="http://schemas.microsoft.com/office/drawing/2014/main" id="{3898A301-D3B6-4751-B83B-D35578CE0314}"/>
              </a:ext>
            </a:extLst>
          </p:cNvPr>
          <p:cNvSpPr/>
          <p:nvPr/>
        </p:nvSpPr>
        <p:spPr>
          <a:xfrm rot="7198898">
            <a:off x="8208629" y="12903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8;p49">
            <a:extLst>
              <a:ext uri="{FF2B5EF4-FFF2-40B4-BE49-F238E27FC236}">
                <a16:creationId xmlns:a16="http://schemas.microsoft.com/office/drawing/2014/main" id="{60173735-8655-4CB7-A58B-B16661947527}"/>
              </a:ext>
            </a:extLst>
          </p:cNvPr>
          <p:cNvSpPr/>
          <p:nvPr/>
        </p:nvSpPr>
        <p:spPr>
          <a:xfrm>
            <a:off x="67519" y="70359"/>
            <a:ext cx="3916146" cy="525064"/>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2800" dirty="0">
                <a:solidFill>
                  <a:schemeClr val="tx1"/>
                </a:solidFill>
                <a:latin typeface="Cambria Math" panose="02040503050406030204" pitchFamily="18" charset="0"/>
                <a:ea typeface="Cambria Math" panose="02040503050406030204" pitchFamily="18" charset="0"/>
              </a:rPr>
              <a:t>Algorithmic Strategies :</a:t>
            </a:r>
          </a:p>
          <a:p>
            <a:pPr marL="0" lvl="0" indent="0" algn="l" rtl="0">
              <a:spcBef>
                <a:spcPts val="0"/>
              </a:spcBef>
              <a:spcAft>
                <a:spcPts val="0"/>
              </a:spcAft>
              <a:buNone/>
            </a:pPr>
            <a:r>
              <a:rPr lang="en-IN" dirty="0"/>
              <a:t> </a:t>
            </a:r>
            <a:endParaRPr dirty="0"/>
          </a:p>
        </p:txBody>
      </p:sp>
    </p:spTree>
    <p:extLst>
      <p:ext uri="{BB962C8B-B14F-4D97-AF65-F5344CB8AC3E}">
        <p14:creationId xmlns:p14="http://schemas.microsoft.com/office/powerpoint/2010/main" val="1704947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BF7244-F756-4E2D-A940-DEFA9033AF84}"/>
              </a:ext>
            </a:extLst>
          </p:cNvPr>
          <p:cNvPicPr>
            <a:picLocks noChangeAspect="1"/>
          </p:cNvPicPr>
          <p:nvPr/>
        </p:nvPicPr>
        <p:blipFill>
          <a:blip r:embed="rId2"/>
          <a:stretch>
            <a:fillRect/>
          </a:stretch>
        </p:blipFill>
        <p:spPr>
          <a:xfrm>
            <a:off x="1594969" y="-105964"/>
            <a:ext cx="5779509" cy="4054191"/>
          </a:xfrm>
          <a:prstGeom prst="rect">
            <a:avLst/>
          </a:prstGeom>
        </p:spPr>
      </p:pic>
      <p:cxnSp>
        <p:nvCxnSpPr>
          <p:cNvPr id="3" name="Google Shape;1788;p59">
            <a:extLst>
              <a:ext uri="{FF2B5EF4-FFF2-40B4-BE49-F238E27FC236}">
                <a16:creationId xmlns:a16="http://schemas.microsoft.com/office/drawing/2014/main" id="{3066AD6B-53EB-4AD9-823E-AB6445FFA7E1}"/>
              </a:ext>
            </a:extLst>
          </p:cNvPr>
          <p:cNvCxnSpPr>
            <a:cxnSpLocks/>
          </p:cNvCxnSpPr>
          <p:nvPr/>
        </p:nvCxnSpPr>
        <p:spPr>
          <a:xfrm rot="10800000">
            <a:off x="2678399" y="1212112"/>
            <a:ext cx="869171" cy="592944"/>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 name="Google Shape;1788;p59">
            <a:extLst>
              <a:ext uri="{FF2B5EF4-FFF2-40B4-BE49-F238E27FC236}">
                <a16:creationId xmlns:a16="http://schemas.microsoft.com/office/drawing/2014/main" id="{261A585C-BDDD-4754-BB2D-E46AE7012435}"/>
              </a:ext>
            </a:extLst>
          </p:cNvPr>
          <p:cNvCxnSpPr>
            <a:cxnSpLocks/>
          </p:cNvCxnSpPr>
          <p:nvPr/>
        </p:nvCxnSpPr>
        <p:spPr>
          <a:xfrm rot="10800000">
            <a:off x="1656288" y="2221766"/>
            <a:ext cx="1891282" cy="349985"/>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5" name="Google Shape;1788;p59">
            <a:extLst>
              <a:ext uri="{FF2B5EF4-FFF2-40B4-BE49-F238E27FC236}">
                <a16:creationId xmlns:a16="http://schemas.microsoft.com/office/drawing/2014/main" id="{FDDCFD92-8279-45AB-BD31-11BDD34D8530}"/>
              </a:ext>
            </a:extLst>
          </p:cNvPr>
          <p:cNvCxnSpPr>
            <a:cxnSpLocks/>
          </p:cNvCxnSpPr>
          <p:nvPr/>
        </p:nvCxnSpPr>
        <p:spPr>
          <a:xfrm rot="10800000" flipV="1">
            <a:off x="2517758" y="3050397"/>
            <a:ext cx="1105786" cy="886047"/>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6" name="Google Shape;1788;p59">
            <a:extLst>
              <a:ext uri="{FF2B5EF4-FFF2-40B4-BE49-F238E27FC236}">
                <a16:creationId xmlns:a16="http://schemas.microsoft.com/office/drawing/2014/main" id="{9B25A1DA-BA9F-4C92-B586-7553DC7CF34F}"/>
              </a:ext>
            </a:extLst>
          </p:cNvPr>
          <p:cNvCxnSpPr>
            <a:cxnSpLocks/>
          </p:cNvCxnSpPr>
          <p:nvPr/>
        </p:nvCxnSpPr>
        <p:spPr>
          <a:xfrm rot="16200000" flipH="1">
            <a:off x="4205864" y="3397122"/>
            <a:ext cx="956779" cy="394628"/>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6" name="Google Shape;1788;p59">
            <a:extLst>
              <a:ext uri="{FF2B5EF4-FFF2-40B4-BE49-F238E27FC236}">
                <a16:creationId xmlns:a16="http://schemas.microsoft.com/office/drawing/2014/main" id="{D3565CB6-3911-4631-8877-2F05E4667096}"/>
              </a:ext>
            </a:extLst>
          </p:cNvPr>
          <p:cNvCxnSpPr>
            <a:cxnSpLocks/>
          </p:cNvCxnSpPr>
          <p:nvPr/>
        </p:nvCxnSpPr>
        <p:spPr>
          <a:xfrm>
            <a:off x="5469008" y="3120297"/>
            <a:ext cx="1222415" cy="881797"/>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0" name="Google Shape;1788;p59">
            <a:extLst>
              <a:ext uri="{FF2B5EF4-FFF2-40B4-BE49-F238E27FC236}">
                <a16:creationId xmlns:a16="http://schemas.microsoft.com/office/drawing/2014/main" id="{4BE5FC0B-6CED-44AD-B51B-011D7241DC11}"/>
              </a:ext>
            </a:extLst>
          </p:cNvPr>
          <p:cNvCxnSpPr>
            <a:cxnSpLocks/>
          </p:cNvCxnSpPr>
          <p:nvPr/>
        </p:nvCxnSpPr>
        <p:spPr>
          <a:xfrm rot="16200000" flipV="1">
            <a:off x="3826320" y="922890"/>
            <a:ext cx="1114517" cy="601352"/>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1" name="Google Shape;1788;p59">
            <a:extLst>
              <a:ext uri="{FF2B5EF4-FFF2-40B4-BE49-F238E27FC236}">
                <a16:creationId xmlns:a16="http://schemas.microsoft.com/office/drawing/2014/main" id="{6DF5BE1E-4A04-4BF0-AE88-3602DF5298EC}"/>
              </a:ext>
            </a:extLst>
          </p:cNvPr>
          <p:cNvCxnSpPr>
            <a:cxnSpLocks/>
          </p:cNvCxnSpPr>
          <p:nvPr/>
        </p:nvCxnSpPr>
        <p:spPr>
          <a:xfrm>
            <a:off x="5897526" y="2221766"/>
            <a:ext cx="1174279" cy="499117"/>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5" name="Google Shape;1788;p59">
            <a:extLst>
              <a:ext uri="{FF2B5EF4-FFF2-40B4-BE49-F238E27FC236}">
                <a16:creationId xmlns:a16="http://schemas.microsoft.com/office/drawing/2014/main" id="{C4A41936-EFC7-4804-BB08-33C71322EEF5}"/>
              </a:ext>
            </a:extLst>
          </p:cNvPr>
          <p:cNvCxnSpPr>
            <a:cxnSpLocks/>
          </p:cNvCxnSpPr>
          <p:nvPr/>
        </p:nvCxnSpPr>
        <p:spPr>
          <a:xfrm rot="5400000" flipH="1" flipV="1">
            <a:off x="5367332" y="936110"/>
            <a:ext cx="973818" cy="798666"/>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27" name="Google Shape;1198;p49">
            <a:extLst>
              <a:ext uri="{FF2B5EF4-FFF2-40B4-BE49-F238E27FC236}">
                <a16:creationId xmlns:a16="http://schemas.microsoft.com/office/drawing/2014/main" id="{FCC86BDC-5D58-4783-95EB-7B74E1FC46E4}"/>
              </a:ext>
            </a:extLst>
          </p:cNvPr>
          <p:cNvSpPr/>
          <p:nvPr/>
        </p:nvSpPr>
        <p:spPr>
          <a:xfrm>
            <a:off x="67519" y="70359"/>
            <a:ext cx="2450239" cy="525064"/>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r>
              <a:rPr lang="en-IN" sz="2800" dirty="0">
                <a:solidFill>
                  <a:schemeClr val="tx1"/>
                </a:solidFill>
                <a:latin typeface="Cambria Math" panose="02040503050406030204" pitchFamily="18" charset="0"/>
                <a:ea typeface="Cambria Math" panose="02040503050406030204" pitchFamily="18" charset="0"/>
              </a:rPr>
              <a:t>Applications :</a:t>
            </a:r>
          </a:p>
          <a:p>
            <a:pPr marL="0" lvl="0" indent="0" algn="l" rtl="0">
              <a:spcBef>
                <a:spcPts val="0"/>
              </a:spcBef>
              <a:spcAft>
                <a:spcPts val="0"/>
              </a:spcAft>
              <a:buNone/>
            </a:pPr>
            <a:r>
              <a:rPr lang="en-IN" dirty="0"/>
              <a:t> </a:t>
            </a:r>
            <a:endParaRPr dirty="0"/>
          </a:p>
        </p:txBody>
      </p:sp>
      <p:sp>
        <p:nvSpPr>
          <p:cNvPr id="31" name="TextBox 30">
            <a:extLst>
              <a:ext uri="{FF2B5EF4-FFF2-40B4-BE49-F238E27FC236}">
                <a16:creationId xmlns:a16="http://schemas.microsoft.com/office/drawing/2014/main" id="{C5BCAA03-F0D2-47C0-B511-E14069479F15}"/>
              </a:ext>
            </a:extLst>
          </p:cNvPr>
          <p:cNvSpPr txBox="1"/>
          <p:nvPr/>
        </p:nvSpPr>
        <p:spPr>
          <a:xfrm>
            <a:off x="621680" y="2033509"/>
            <a:ext cx="1341916" cy="523220"/>
          </a:xfrm>
          <a:prstGeom prst="rect">
            <a:avLst/>
          </a:prstGeom>
          <a:noFill/>
        </p:spPr>
        <p:txBody>
          <a:bodyPr wrap="square">
            <a:spAutoFit/>
          </a:bodyPr>
          <a:lstStyle/>
          <a:p>
            <a:r>
              <a:rPr lang="en-US" dirty="0">
                <a:solidFill>
                  <a:schemeClr val="tx1"/>
                </a:solidFill>
              </a:rPr>
              <a:t>1. Search</a:t>
            </a:r>
          </a:p>
          <a:p>
            <a:r>
              <a:rPr lang="en-US" dirty="0">
                <a:solidFill>
                  <a:schemeClr val="tx1"/>
                </a:solidFill>
              </a:rPr>
              <a:t>   Engines</a:t>
            </a:r>
            <a:endParaRPr lang="en-IN" dirty="0">
              <a:solidFill>
                <a:schemeClr val="tx1"/>
              </a:solidFill>
            </a:endParaRPr>
          </a:p>
        </p:txBody>
      </p:sp>
      <p:sp>
        <p:nvSpPr>
          <p:cNvPr id="33" name="TextBox 32">
            <a:extLst>
              <a:ext uri="{FF2B5EF4-FFF2-40B4-BE49-F238E27FC236}">
                <a16:creationId xmlns:a16="http://schemas.microsoft.com/office/drawing/2014/main" id="{EA8E8DBD-AA22-49B3-AB45-F76B67FA7C72}"/>
              </a:ext>
            </a:extLst>
          </p:cNvPr>
          <p:cNvSpPr txBox="1"/>
          <p:nvPr/>
        </p:nvSpPr>
        <p:spPr>
          <a:xfrm>
            <a:off x="1116814" y="3882188"/>
            <a:ext cx="4572000" cy="307777"/>
          </a:xfrm>
          <a:prstGeom prst="rect">
            <a:avLst/>
          </a:prstGeom>
          <a:noFill/>
        </p:spPr>
        <p:txBody>
          <a:bodyPr wrap="square">
            <a:spAutoFit/>
          </a:bodyPr>
          <a:lstStyle/>
          <a:p>
            <a:r>
              <a:rPr lang="en-US" dirty="0">
                <a:solidFill>
                  <a:schemeClr val="tx1"/>
                </a:solidFill>
              </a:rPr>
              <a:t>2 .In Transport </a:t>
            </a:r>
            <a:endParaRPr lang="en-IN" dirty="0">
              <a:solidFill>
                <a:schemeClr val="tx1"/>
              </a:solidFill>
            </a:endParaRPr>
          </a:p>
        </p:txBody>
      </p:sp>
      <p:sp>
        <p:nvSpPr>
          <p:cNvPr id="35" name="TextBox 34">
            <a:extLst>
              <a:ext uri="{FF2B5EF4-FFF2-40B4-BE49-F238E27FC236}">
                <a16:creationId xmlns:a16="http://schemas.microsoft.com/office/drawing/2014/main" id="{CA31FAF6-D1F7-4F78-B830-A5B5AF73B992}"/>
              </a:ext>
            </a:extLst>
          </p:cNvPr>
          <p:cNvSpPr txBox="1"/>
          <p:nvPr/>
        </p:nvSpPr>
        <p:spPr>
          <a:xfrm>
            <a:off x="4405423" y="4213494"/>
            <a:ext cx="4572000" cy="307777"/>
          </a:xfrm>
          <a:prstGeom prst="rect">
            <a:avLst/>
          </a:prstGeom>
          <a:noFill/>
        </p:spPr>
        <p:txBody>
          <a:bodyPr wrap="square">
            <a:spAutoFit/>
          </a:bodyPr>
          <a:lstStyle/>
          <a:p>
            <a:r>
              <a:rPr lang="en-US" dirty="0">
                <a:solidFill>
                  <a:schemeClr val="tx1"/>
                </a:solidFill>
              </a:rPr>
              <a:t>3. In Finance</a:t>
            </a:r>
            <a:endParaRPr lang="en-IN" dirty="0">
              <a:solidFill>
                <a:schemeClr val="tx1"/>
              </a:solidFill>
            </a:endParaRPr>
          </a:p>
        </p:txBody>
      </p:sp>
      <p:sp>
        <p:nvSpPr>
          <p:cNvPr id="37" name="TextBox 36">
            <a:extLst>
              <a:ext uri="{FF2B5EF4-FFF2-40B4-BE49-F238E27FC236}">
                <a16:creationId xmlns:a16="http://schemas.microsoft.com/office/drawing/2014/main" id="{EBBE1B1B-5689-4ABC-BEB7-4D9DBF9CB867}"/>
              </a:ext>
            </a:extLst>
          </p:cNvPr>
          <p:cNvSpPr txBox="1"/>
          <p:nvPr/>
        </p:nvSpPr>
        <p:spPr>
          <a:xfrm>
            <a:off x="6819072" y="3860378"/>
            <a:ext cx="1478195" cy="307777"/>
          </a:xfrm>
          <a:prstGeom prst="rect">
            <a:avLst/>
          </a:prstGeom>
          <a:noFill/>
        </p:spPr>
        <p:txBody>
          <a:bodyPr wrap="square">
            <a:spAutoFit/>
          </a:bodyPr>
          <a:lstStyle/>
          <a:p>
            <a:r>
              <a:rPr lang="en-US" dirty="0">
                <a:solidFill>
                  <a:schemeClr val="tx1"/>
                </a:solidFill>
              </a:rPr>
              <a:t>4.In Health Care</a:t>
            </a:r>
            <a:endParaRPr lang="en-IN" dirty="0">
              <a:solidFill>
                <a:schemeClr val="tx1"/>
              </a:solidFill>
            </a:endParaRPr>
          </a:p>
        </p:txBody>
      </p:sp>
      <p:sp>
        <p:nvSpPr>
          <p:cNvPr id="39" name="TextBox 38">
            <a:extLst>
              <a:ext uri="{FF2B5EF4-FFF2-40B4-BE49-F238E27FC236}">
                <a16:creationId xmlns:a16="http://schemas.microsoft.com/office/drawing/2014/main" id="{B5BE0BEC-BB37-4941-B018-EBD1FB1C17AC}"/>
              </a:ext>
            </a:extLst>
          </p:cNvPr>
          <p:cNvSpPr txBox="1"/>
          <p:nvPr/>
        </p:nvSpPr>
        <p:spPr>
          <a:xfrm>
            <a:off x="7060639" y="2556729"/>
            <a:ext cx="1990064" cy="307777"/>
          </a:xfrm>
          <a:prstGeom prst="rect">
            <a:avLst/>
          </a:prstGeom>
          <a:noFill/>
        </p:spPr>
        <p:txBody>
          <a:bodyPr wrap="square">
            <a:spAutoFit/>
          </a:bodyPr>
          <a:lstStyle/>
          <a:p>
            <a:r>
              <a:rPr lang="en-US" dirty="0"/>
              <a:t> </a:t>
            </a:r>
            <a:r>
              <a:rPr lang="en-US" dirty="0">
                <a:solidFill>
                  <a:schemeClr val="tx1"/>
                </a:solidFill>
              </a:rPr>
              <a:t>5. Image Recognition</a:t>
            </a:r>
            <a:endParaRPr lang="en-IN" dirty="0">
              <a:solidFill>
                <a:schemeClr val="tx1"/>
              </a:solidFill>
            </a:endParaRPr>
          </a:p>
        </p:txBody>
      </p:sp>
      <p:sp>
        <p:nvSpPr>
          <p:cNvPr id="41" name="TextBox 40">
            <a:extLst>
              <a:ext uri="{FF2B5EF4-FFF2-40B4-BE49-F238E27FC236}">
                <a16:creationId xmlns:a16="http://schemas.microsoft.com/office/drawing/2014/main" id="{7F2FD24B-D937-4C86-9EAB-91CE79E39C79}"/>
              </a:ext>
            </a:extLst>
          </p:cNvPr>
          <p:cNvSpPr txBox="1"/>
          <p:nvPr/>
        </p:nvSpPr>
        <p:spPr>
          <a:xfrm>
            <a:off x="5643494" y="408123"/>
            <a:ext cx="2711867" cy="307777"/>
          </a:xfrm>
          <a:prstGeom prst="rect">
            <a:avLst/>
          </a:prstGeom>
          <a:noFill/>
        </p:spPr>
        <p:txBody>
          <a:bodyPr wrap="square">
            <a:spAutoFit/>
          </a:bodyPr>
          <a:lstStyle/>
          <a:p>
            <a:r>
              <a:rPr lang="en-US" dirty="0">
                <a:solidFill>
                  <a:schemeClr val="tx1"/>
                </a:solidFill>
              </a:rPr>
              <a:t>6.Targeting Recommendation</a:t>
            </a:r>
            <a:endParaRPr lang="en-IN" dirty="0">
              <a:solidFill>
                <a:schemeClr val="tx1"/>
              </a:solidFill>
            </a:endParaRPr>
          </a:p>
        </p:txBody>
      </p:sp>
      <p:sp>
        <p:nvSpPr>
          <p:cNvPr id="43" name="TextBox 42">
            <a:extLst>
              <a:ext uri="{FF2B5EF4-FFF2-40B4-BE49-F238E27FC236}">
                <a16:creationId xmlns:a16="http://schemas.microsoft.com/office/drawing/2014/main" id="{9617A99E-2E12-4B7A-8810-55AC643B1A53}"/>
              </a:ext>
            </a:extLst>
          </p:cNvPr>
          <p:cNvSpPr txBox="1"/>
          <p:nvPr/>
        </p:nvSpPr>
        <p:spPr>
          <a:xfrm>
            <a:off x="3314661" y="231565"/>
            <a:ext cx="4572000" cy="307777"/>
          </a:xfrm>
          <a:prstGeom prst="rect">
            <a:avLst/>
          </a:prstGeom>
          <a:noFill/>
        </p:spPr>
        <p:txBody>
          <a:bodyPr wrap="square">
            <a:spAutoFit/>
          </a:bodyPr>
          <a:lstStyle/>
          <a:p>
            <a:r>
              <a:rPr lang="en-IN" dirty="0">
                <a:solidFill>
                  <a:schemeClr val="tx1"/>
                </a:solidFill>
              </a:rPr>
              <a:t>7. In E-Commerce</a:t>
            </a:r>
          </a:p>
        </p:txBody>
      </p:sp>
      <p:sp>
        <p:nvSpPr>
          <p:cNvPr id="45" name="TextBox 44">
            <a:extLst>
              <a:ext uri="{FF2B5EF4-FFF2-40B4-BE49-F238E27FC236}">
                <a16:creationId xmlns:a16="http://schemas.microsoft.com/office/drawing/2014/main" id="{35DC6F8C-1220-4D78-8BDB-8C77547F4BDF}"/>
              </a:ext>
            </a:extLst>
          </p:cNvPr>
          <p:cNvSpPr txBox="1"/>
          <p:nvPr/>
        </p:nvSpPr>
        <p:spPr>
          <a:xfrm>
            <a:off x="1117179" y="1063002"/>
            <a:ext cx="2450239" cy="307777"/>
          </a:xfrm>
          <a:prstGeom prst="rect">
            <a:avLst/>
          </a:prstGeom>
          <a:noFill/>
        </p:spPr>
        <p:txBody>
          <a:bodyPr wrap="square">
            <a:spAutoFit/>
          </a:bodyPr>
          <a:lstStyle/>
          <a:p>
            <a:pPr algn="l"/>
            <a:r>
              <a:rPr lang="en-IN" dirty="0">
                <a:solidFill>
                  <a:schemeClr val="tx1"/>
                </a:solidFill>
                <a:latin typeface="Open Sans" panose="020B0606030504020204" pitchFamily="34" charset="0"/>
              </a:rPr>
              <a:t>8. Autocomplete</a:t>
            </a:r>
            <a:endParaRPr lang="en-IN" b="0" i="0" dirty="0">
              <a:solidFill>
                <a:schemeClr val="tx1"/>
              </a:solidFill>
              <a:effectLst/>
              <a:latin typeface="Open Sans" panose="020B0606030504020204" pitchFamily="34" charset="0"/>
            </a:endParaRPr>
          </a:p>
        </p:txBody>
      </p:sp>
    </p:spTree>
    <p:extLst>
      <p:ext uri="{BB962C8B-B14F-4D97-AF65-F5344CB8AC3E}">
        <p14:creationId xmlns:p14="http://schemas.microsoft.com/office/powerpoint/2010/main" val="1941255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57"/>
          <p:cNvSpPr/>
          <p:nvPr/>
        </p:nvSpPr>
        <p:spPr>
          <a:xfrm>
            <a:off x="4366301" y="1796412"/>
            <a:ext cx="4479987" cy="95429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txBox="1">
            <a:spLocks noGrp="1"/>
          </p:cNvSpPr>
          <p:nvPr>
            <p:ph type="title"/>
          </p:nvPr>
        </p:nvSpPr>
        <p:spPr>
          <a:xfrm>
            <a:off x="4971121" y="1939428"/>
            <a:ext cx="3401564" cy="7671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THANK YOU !!!</a:t>
            </a:r>
            <a:endParaRPr sz="4800" dirty="0"/>
          </a:p>
        </p:txBody>
      </p:sp>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57"/>
          <p:cNvGrpSpPr/>
          <p:nvPr/>
        </p:nvGrpSpPr>
        <p:grpSpPr>
          <a:xfrm>
            <a:off x="706040" y="883365"/>
            <a:ext cx="3660264" cy="3454307"/>
            <a:chOff x="706040" y="883365"/>
            <a:chExt cx="3660264"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57"/>
          <p:cNvSpPr/>
          <p:nvPr/>
        </p:nvSpPr>
        <p:spPr>
          <a:xfrm rot="1685758" flipH="1">
            <a:off x="5181153" y="39434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97;p43">
            <a:extLst>
              <a:ext uri="{FF2B5EF4-FFF2-40B4-BE49-F238E27FC236}">
                <a16:creationId xmlns:a16="http://schemas.microsoft.com/office/drawing/2014/main" id="{27931EF4-2950-4AFD-BFDF-DCC602BB479F}"/>
              </a:ext>
            </a:extLst>
          </p:cNvPr>
          <p:cNvGrpSpPr/>
          <p:nvPr/>
        </p:nvGrpSpPr>
        <p:grpSpPr>
          <a:xfrm>
            <a:off x="5203795" y="3086182"/>
            <a:ext cx="2702083" cy="1438580"/>
            <a:chOff x="233350" y="949250"/>
            <a:chExt cx="7137300" cy="3802300"/>
          </a:xfrm>
        </p:grpSpPr>
        <p:sp>
          <p:nvSpPr>
            <p:cNvPr id="79" name="Google Shape;798;p43">
              <a:extLst>
                <a:ext uri="{FF2B5EF4-FFF2-40B4-BE49-F238E27FC236}">
                  <a16:creationId xmlns:a16="http://schemas.microsoft.com/office/drawing/2014/main" id="{C4CC88A5-24FB-48E5-8CAB-F3323581FA91}"/>
                </a:ext>
              </a:extLst>
            </p:cNvPr>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799;p43">
              <a:extLst>
                <a:ext uri="{FF2B5EF4-FFF2-40B4-BE49-F238E27FC236}">
                  <a16:creationId xmlns:a16="http://schemas.microsoft.com/office/drawing/2014/main" id="{40CD7052-8133-466B-90BC-3C60BE1290FF}"/>
                </a:ext>
              </a:extLst>
            </p:cNvPr>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00;p43">
              <a:extLst>
                <a:ext uri="{FF2B5EF4-FFF2-40B4-BE49-F238E27FC236}">
                  <a16:creationId xmlns:a16="http://schemas.microsoft.com/office/drawing/2014/main" id="{5DAB694C-4212-47C6-B724-B070FACD74DC}"/>
                </a:ext>
              </a:extLst>
            </p:cNvPr>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01;p43">
              <a:extLst>
                <a:ext uri="{FF2B5EF4-FFF2-40B4-BE49-F238E27FC236}">
                  <a16:creationId xmlns:a16="http://schemas.microsoft.com/office/drawing/2014/main" id="{A953D669-3119-4EFF-B5D4-754AEE73BE98}"/>
                </a:ext>
              </a:extLst>
            </p:cNvPr>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02;p43">
              <a:extLst>
                <a:ext uri="{FF2B5EF4-FFF2-40B4-BE49-F238E27FC236}">
                  <a16:creationId xmlns:a16="http://schemas.microsoft.com/office/drawing/2014/main" id="{FE330A92-85BF-415D-A333-DCEB50E86A19}"/>
                </a:ext>
              </a:extLst>
            </p:cNvPr>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03;p43">
              <a:extLst>
                <a:ext uri="{FF2B5EF4-FFF2-40B4-BE49-F238E27FC236}">
                  <a16:creationId xmlns:a16="http://schemas.microsoft.com/office/drawing/2014/main" id="{61FDF0B6-C6C4-4E4C-9995-AEC4217C88B8}"/>
                </a:ext>
              </a:extLst>
            </p:cNvPr>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04;p43">
              <a:extLst>
                <a:ext uri="{FF2B5EF4-FFF2-40B4-BE49-F238E27FC236}">
                  <a16:creationId xmlns:a16="http://schemas.microsoft.com/office/drawing/2014/main" id="{4BD86171-A882-4F6F-929B-29E3D94881C5}"/>
                </a:ext>
              </a:extLst>
            </p:cNvPr>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05;p43">
              <a:extLst>
                <a:ext uri="{FF2B5EF4-FFF2-40B4-BE49-F238E27FC236}">
                  <a16:creationId xmlns:a16="http://schemas.microsoft.com/office/drawing/2014/main" id="{A7E616CB-78A9-497C-8C0C-93B90269FD5B}"/>
                </a:ext>
              </a:extLst>
            </p:cNvPr>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06;p43">
              <a:extLst>
                <a:ext uri="{FF2B5EF4-FFF2-40B4-BE49-F238E27FC236}">
                  <a16:creationId xmlns:a16="http://schemas.microsoft.com/office/drawing/2014/main" id="{E82AD4BC-7748-47EA-9D5E-C729F8335FAC}"/>
                </a:ext>
              </a:extLst>
            </p:cNvPr>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07;p43">
              <a:extLst>
                <a:ext uri="{FF2B5EF4-FFF2-40B4-BE49-F238E27FC236}">
                  <a16:creationId xmlns:a16="http://schemas.microsoft.com/office/drawing/2014/main" id="{BFEC8E94-A138-43A1-B17D-6C30E4B81980}"/>
                </a:ext>
              </a:extLst>
            </p:cNvPr>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08;p43">
              <a:extLst>
                <a:ext uri="{FF2B5EF4-FFF2-40B4-BE49-F238E27FC236}">
                  <a16:creationId xmlns:a16="http://schemas.microsoft.com/office/drawing/2014/main" id="{C71A2C1B-BF58-4DAB-A1AE-CE00CFB62763}"/>
                </a:ext>
              </a:extLst>
            </p:cNvPr>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09;p43">
              <a:extLst>
                <a:ext uri="{FF2B5EF4-FFF2-40B4-BE49-F238E27FC236}">
                  <a16:creationId xmlns:a16="http://schemas.microsoft.com/office/drawing/2014/main" id="{5AA102DA-99CA-4957-B444-0519BAE18659}"/>
                </a:ext>
              </a:extLst>
            </p:cNvPr>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10;p43">
              <a:extLst>
                <a:ext uri="{FF2B5EF4-FFF2-40B4-BE49-F238E27FC236}">
                  <a16:creationId xmlns:a16="http://schemas.microsoft.com/office/drawing/2014/main" id="{06CF92F7-04B6-41D9-81DF-DB3F09D68D54}"/>
                </a:ext>
              </a:extLst>
            </p:cNvPr>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11;p43">
              <a:extLst>
                <a:ext uri="{FF2B5EF4-FFF2-40B4-BE49-F238E27FC236}">
                  <a16:creationId xmlns:a16="http://schemas.microsoft.com/office/drawing/2014/main" id="{C4A1CBBB-DE55-48EF-8BBE-18A87F6ECCAC}"/>
                </a:ext>
              </a:extLst>
            </p:cNvPr>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12;p43">
              <a:extLst>
                <a:ext uri="{FF2B5EF4-FFF2-40B4-BE49-F238E27FC236}">
                  <a16:creationId xmlns:a16="http://schemas.microsoft.com/office/drawing/2014/main" id="{D3F9CEAF-4B9F-4072-9B76-F1156CBDBEC1}"/>
                </a:ext>
              </a:extLst>
            </p:cNvPr>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13;p43">
              <a:extLst>
                <a:ext uri="{FF2B5EF4-FFF2-40B4-BE49-F238E27FC236}">
                  <a16:creationId xmlns:a16="http://schemas.microsoft.com/office/drawing/2014/main" id="{F3314826-29B9-4826-9A4D-86E212468C06}"/>
                </a:ext>
              </a:extLst>
            </p:cNvPr>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14;p43">
              <a:extLst>
                <a:ext uri="{FF2B5EF4-FFF2-40B4-BE49-F238E27FC236}">
                  <a16:creationId xmlns:a16="http://schemas.microsoft.com/office/drawing/2014/main" id="{93B6A8B5-F47E-4EF0-A787-109B78055514}"/>
                </a:ext>
              </a:extLst>
            </p:cNvPr>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15;p43">
              <a:extLst>
                <a:ext uri="{FF2B5EF4-FFF2-40B4-BE49-F238E27FC236}">
                  <a16:creationId xmlns:a16="http://schemas.microsoft.com/office/drawing/2014/main" id="{58153A0E-AADF-4B1D-BDE6-2A8F4935CE0F}"/>
                </a:ext>
              </a:extLst>
            </p:cNvPr>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16;p43">
              <a:extLst>
                <a:ext uri="{FF2B5EF4-FFF2-40B4-BE49-F238E27FC236}">
                  <a16:creationId xmlns:a16="http://schemas.microsoft.com/office/drawing/2014/main" id="{A6979157-241C-4920-930B-06E482857CF1}"/>
                </a:ext>
              </a:extLst>
            </p:cNvPr>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17;p43">
              <a:extLst>
                <a:ext uri="{FF2B5EF4-FFF2-40B4-BE49-F238E27FC236}">
                  <a16:creationId xmlns:a16="http://schemas.microsoft.com/office/drawing/2014/main" id="{E6C8BD1F-BAD0-417E-AF17-BBD9253C73A8}"/>
                </a:ext>
              </a:extLst>
            </p:cNvPr>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18;p43">
              <a:extLst>
                <a:ext uri="{FF2B5EF4-FFF2-40B4-BE49-F238E27FC236}">
                  <a16:creationId xmlns:a16="http://schemas.microsoft.com/office/drawing/2014/main" id="{DF474EB2-361D-4C30-A554-27673FD4138C}"/>
                </a:ext>
              </a:extLst>
            </p:cNvPr>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19;p43">
              <a:extLst>
                <a:ext uri="{FF2B5EF4-FFF2-40B4-BE49-F238E27FC236}">
                  <a16:creationId xmlns:a16="http://schemas.microsoft.com/office/drawing/2014/main" id="{EC5DF3BE-69A9-4456-B62F-B00D5AF3B08D}"/>
                </a:ext>
              </a:extLst>
            </p:cNvPr>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20;p43">
              <a:extLst>
                <a:ext uri="{FF2B5EF4-FFF2-40B4-BE49-F238E27FC236}">
                  <a16:creationId xmlns:a16="http://schemas.microsoft.com/office/drawing/2014/main" id="{074405CD-9716-4B59-821C-B4CA4BF67961}"/>
                </a:ext>
              </a:extLst>
            </p:cNvPr>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21;p43">
              <a:extLst>
                <a:ext uri="{FF2B5EF4-FFF2-40B4-BE49-F238E27FC236}">
                  <a16:creationId xmlns:a16="http://schemas.microsoft.com/office/drawing/2014/main" id="{DF29400B-7845-41E9-B33D-A64F8F227F34}"/>
                </a:ext>
              </a:extLst>
            </p:cNvPr>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22;p43">
              <a:extLst>
                <a:ext uri="{FF2B5EF4-FFF2-40B4-BE49-F238E27FC236}">
                  <a16:creationId xmlns:a16="http://schemas.microsoft.com/office/drawing/2014/main" id="{799A409F-BCC8-4AE9-816C-EEE56232F4DC}"/>
                </a:ext>
              </a:extLst>
            </p:cNvPr>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23;p43">
              <a:extLst>
                <a:ext uri="{FF2B5EF4-FFF2-40B4-BE49-F238E27FC236}">
                  <a16:creationId xmlns:a16="http://schemas.microsoft.com/office/drawing/2014/main" id="{4BDBACBF-B830-4EBB-A668-07701322E04C}"/>
                </a:ext>
              </a:extLst>
            </p:cNvPr>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24;p43">
              <a:extLst>
                <a:ext uri="{FF2B5EF4-FFF2-40B4-BE49-F238E27FC236}">
                  <a16:creationId xmlns:a16="http://schemas.microsoft.com/office/drawing/2014/main" id="{BDB5C8F7-A710-401B-AAE1-10D011F3CE1B}"/>
                </a:ext>
              </a:extLst>
            </p:cNvPr>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25;p43">
              <a:extLst>
                <a:ext uri="{FF2B5EF4-FFF2-40B4-BE49-F238E27FC236}">
                  <a16:creationId xmlns:a16="http://schemas.microsoft.com/office/drawing/2014/main" id="{A4C0BE77-EF49-4D55-9B3B-D2AFBB67A0F4}"/>
                </a:ext>
              </a:extLst>
            </p:cNvPr>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6;p43">
              <a:extLst>
                <a:ext uri="{FF2B5EF4-FFF2-40B4-BE49-F238E27FC236}">
                  <a16:creationId xmlns:a16="http://schemas.microsoft.com/office/drawing/2014/main" id="{AFBA7174-E072-46B3-9822-C8381DE1FDD3}"/>
                </a:ext>
              </a:extLst>
            </p:cNvPr>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7;p43">
              <a:extLst>
                <a:ext uri="{FF2B5EF4-FFF2-40B4-BE49-F238E27FC236}">
                  <a16:creationId xmlns:a16="http://schemas.microsoft.com/office/drawing/2014/main" id="{F0557DEA-64C3-4A2A-B47E-AB6132BA23E4}"/>
                </a:ext>
              </a:extLst>
            </p:cNvPr>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28;p43">
              <a:extLst>
                <a:ext uri="{FF2B5EF4-FFF2-40B4-BE49-F238E27FC236}">
                  <a16:creationId xmlns:a16="http://schemas.microsoft.com/office/drawing/2014/main" id="{781514A1-13D9-4387-AB33-D3773104F82E}"/>
                </a:ext>
              </a:extLst>
            </p:cNvPr>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29;p43">
              <a:extLst>
                <a:ext uri="{FF2B5EF4-FFF2-40B4-BE49-F238E27FC236}">
                  <a16:creationId xmlns:a16="http://schemas.microsoft.com/office/drawing/2014/main" id="{A8F387C2-7BB2-4486-8055-CF3D2E1965B9}"/>
                </a:ext>
              </a:extLst>
            </p:cNvPr>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30;p43">
              <a:extLst>
                <a:ext uri="{FF2B5EF4-FFF2-40B4-BE49-F238E27FC236}">
                  <a16:creationId xmlns:a16="http://schemas.microsoft.com/office/drawing/2014/main" id="{1E193220-C5BA-43FD-8F50-476B5E10D087}"/>
                </a:ext>
              </a:extLst>
            </p:cNvPr>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31;p43">
              <a:extLst>
                <a:ext uri="{FF2B5EF4-FFF2-40B4-BE49-F238E27FC236}">
                  <a16:creationId xmlns:a16="http://schemas.microsoft.com/office/drawing/2014/main" id="{28A7060E-C4F6-49EC-B8D7-62B2813F324A}"/>
                </a:ext>
              </a:extLst>
            </p:cNvPr>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32;p43">
              <a:extLst>
                <a:ext uri="{FF2B5EF4-FFF2-40B4-BE49-F238E27FC236}">
                  <a16:creationId xmlns:a16="http://schemas.microsoft.com/office/drawing/2014/main" id="{48664A97-EBC4-4E89-9593-B0994E0B01D3}"/>
                </a:ext>
              </a:extLst>
            </p:cNvPr>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33;p43">
              <a:extLst>
                <a:ext uri="{FF2B5EF4-FFF2-40B4-BE49-F238E27FC236}">
                  <a16:creationId xmlns:a16="http://schemas.microsoft.com/office/drawing/2014/main" id="{BF7E7B7E-F488-463B-93A1-6A79ACD04940}"/>
                </a:ext>
              </a:extLst>
            </p:cNvPr>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34;p43">
              <a:extLst>
                <a:ext uri="{FF2B5EF4-FFF2-40B4-BE49-F238E27FC236}">
                  <a16:creationId xmlns:a16="http://schemas.microsoft.com/office/drawing/2014/main" id="{428B1EE6-8B8D-43B7-AE49-9AB987FAB73D}"/>
                </a:ext>
              </a:extLst>
            </p:cNvPr>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35;p43">
              <a:extLst>
                <a:ext uri="{FF2B5EF4-FFF2-40B4-BE49-F238E27FC236}">
                  <a16:creationId xmlns:a16="http://schemas.microsoft.com/office/drawing/2014/main" id="{2D276396-3A72-46CF-AF61-13A1A25CA104}"/>
                </a:ext>
              </a:extLst>
            </p:cNvPr>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36;p43">
              <a:extLst>
                <a:ext uri="{FF2B5EF4-FFF2-40B4-BE49-F238E27FC236}">
                  <a16:creationId xmlns:a16="http://schemas.microsoft.com/office/drawing/2014/main" id="{19728143-E38A-4DE7-89E3-33BFF3270F63}"/>
                </a:ext>
              </a:extLst>
            </p:cNvPr>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37;p43">
              <a:extLst>
                <a:ext uri="{FF2B5EF4-FFF2-40B4-BE49-F238E27FC236}">
                  <a16:creationId xmlns:a16="http://schemas.microsoft.com/office/drawing/2014/main" id="{30C0FE24-0F62-4270-871C-474FE5C54BF1}"/>
                </a:ext>
              </a:extLst>
            </p:cNvPr>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38;p43">
              <a:extLst>
                <a:ext uri="{FF2B5EF4-FFF2-40B4-BE49-F238E27FC236}">
                  <a16:creationId xmlns:a16="http://schemas.microsoft.com/office/drawing/2014/main" id="{162B6B1F-631F-43CF-AE84-5E643C354BDA}"/>
                </a:ext>
              </a:extLst>
            </p:cNvPr>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39;p43">
              <a:extLst>
                <a:ext uri="{FF2B5EF4-FFF2-40B4-BE49-F238E27FC236}">
                  <a16:creationId xmlns:a16="http://schemas.microsoft.com/office/drawing/2014/main" id="{6F508D52-10CA-43DD-ACCA-0CCF7583E4CA}"/>
                </a:ext>
              </a:extLst>
            </p:cNvPr>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40;p43">
              <a:extLst>
                <a:ext uri="{FF2B5EF4-FFF2-40B4-BE49-F238E27FC236}">
                  <a16:creationId xmlns:a16="http://schemas.microsoft.com/office/drawing/2014/main" id="{C812EA05-DEF2-4F5C-95B0-69BD46ED60C8}"/>
                </a:ext>
              </a:extLst>
            </p:cNvPr>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41;p43">
              <a:extLst>
                <a:ext uri="{FF2B5EF4-FFF2-40B4-BE49-F238E27FC236}">
                  <a16:creationId xmlns:a16="http://schemas.microsoft.com/office/drawing/2014/main" id="{90EFA372-3D82-4C8E-84F4-3E91131779E5}"/>
                </a:ext>
              </a:extLst>
            </p:cNvPr>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42;p43">
              <a:extLst>
                <a:ext uri="{FF2B5EF4-FFF2-40B4-BE49-F238E27FC236}">
                  <a16:creationId xmlns:a16="http://schemas.microsoft.com/office/drawing/2014/main" id="{C6BD3D99-F321-4541-BC1C-DEFDFC606313}"/>
                </a:ext>
              </a:extLst>
            </p:cNvPr>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43;p43">
              <a:extLst>
                <a:ext uri="{FF2B5EF4-FFF2-40B4-BE49-F238E27FC236}">
                  <a16:creationId xmlns:a16="http://schemas.microsoft.com/office/drawing/2014/main" id="{9D469A42-76D2-4996-85D4-B3DACF4A545C}"/>
                </a:ext>
              </a:extLst>
            </p:cNvPr>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44;p43">
              <a:extLst>
                <a:ext uri="{FF2B5EF4-FFF2-40B4-BE49-F238E27FC236}">
                  <a16:creationId xmlns:a16="http://schemas.microsoft.com/office/drawing/2014/main" id="{3F4DCDD6-38A7-4A68-934E-C9AC7867D988}"/>
                </a:ext>
              </a:extLst>
            </p:cNvPr>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45;p43">
              <a:extLst>
                <a:ext uri="{FF2B5EF4-FFF2-40B4-BE49-F238E27FC236}">
                  <a16:creationId xmlns:a16="http://schemas.microsoft.com/office/drawing/2014/main" id="{1BF15024-0044-49CC-883B-F1328BBE0150}"/>
                </a:ext>
              </a:extLst>
            </p:cNvPr>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46;p43">
              <a:extLst>
                <a:ext uri="{FF2B5EF4-FFF2-40B4-BE49-F238E27FC236}">
                  <a16:creationId xmlns:a16="http://schemas.microsoft.com/office/drawing/2014/main" id="{B2861BF6-3D9F-4E28-AEB3-86FA27F9A265}"/>
                </a:ext>
              </a:extLst>
            </p:cNvPr>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47;p43">
              <a:extLst>
                <a:ext uri="{FF2B5EF4-FFF2-40B4-BE49-F238E27FC236}">
                  <a16:creationId xmlns:a16="http://schemas.microsoft.com/office/drawing/2014/main" id="{61994555-46D8-45C3-A0A6-01A877F926B1}"/>
                </a:ext>
              </a:extLst>
            </p:cNvPr>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48;p43">
              <a:extLst>
                <a:ext uri="{FF2B5EF4-FFF2-40B4-BE49-F238E27FC236}">
                  <a16:creationId xmlns:a16="http://schemas.microsoft.com/office/drawing/2014/main" id="{03E20FFC-303A-401D-AF7B-7BF28D591C25}"/>
                </a:ext>
              </a:extLst>
            </p:cNvPr>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8233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1147</Words>
  <Application>Microsoft Office PowerPoint</Application>
  <PresentationFormat>On-screen Show (16:9)</PresentationFormat>
  <Paragraphs>74</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Edwardian Script ITC</vt:lpstr>
      <vt:lpstr>Bodoni MT</vt:lpstr>
      <vt:lpstr>Open Sans</vt:lpstr>
      <vt:lpstr>Arimo</vt:lpstr>
      <vt:lpstr>Arial</vt:lpstr>
      <vt:lpstr>Bebas Neue</vt:lpstr>
      <vt:lpstr>-apple-system</vt:lpstr>
      <vt:lpstr>Cambria Math</vt:lpstr>
      <vt:lpstr>Data Analysis for Business by Slidesgo</vt:lpstr>
      <vt:lpstr>PowerPoint Presentation</vt:lpstr>
      <vt:lpstr>Domain Introduction</vt:lpstr>
      <vt:lpstr>PowerPoint Presentation</vt:lpstr>
      <vt:lpstr>PowerPoint Presentation</vt:lpstr>
      <vt:lpstr>Engineering and Data Warehousing  Data Engineering refers to transforming data into a useful format for analysis. This often involves managing the source, structure, quality, storage, and accessibility of the data so that it can be queried and analyzed by other analysts.  Related jobs: Data Engineer, Database Developer, Data Analyst </vt:lpstr>
      <vt:lpstr>Business Intelligence and Strategy</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jay sawant</cp:lastModifiedBy>
  <cp:revision>3</cp:revision>
  <dcterms:modified xsi:type="dcterms:W3CDTF">2022-02-11T11:34:38Z</dcterms:modified>
</cp:coreProperties>
</file>