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91" r:id="rId5"/>
    <p:sldId id="292" r:id="rId6"/>
    <p:sldId id="293" r:id="rId7"/>
    <p:sldId id="259" r:id="rId8"/>
    <p:sldId id="294" r:id="rId9"/>
    <p:sldId id="275" r:id="rId10"/>
    <p:sldId id="277" r:id="rId11"/>
    <p:sldId id="341" r:id="rId12"/>
  </p:sldIdLst>
  <p:sldSz cx="9144000" cy="5143500" type="screen16x9"/>
  <p:notesSz cx="6858000" cy="9144000"/>
  <p:embeddedFontLst>
    <p:embeddedFont>
      <p:font typeface="Aparajita" panose="02020603050405020304" pitchFamily="18" charset="0"/>
      <p:regular r:id="rId14"/>
      <p:bold r:id="rId15"/>
      <p:italic r:id="rId16"/>
      <p:boldItalic r:id="rId17"/>
    </p:embeddedFont>
    <p:embeddedFont>
      <p:font typeface="Barlow Light" panose="00000400000000000000" pitchFamily="2" charset="0"/>
      <p:regular r:id="rId18"/>
      <p:italic r:id="rId19"/>
    </p:embeddedFont>
    <p:embeddedFont>
      <p:font typeface="Baskerville Old Face" panose="02020602080505020303" pitchFamily="18" charset="0"/>
      <p:regular r:id="rId20"/>
    </p:embeddedFont>
    <p:embeddedFont>
      <p:font typeface="Bebas Neue" panose="020B0604020202020204" charset="0"/>
      <p:regular r:id="rId21"/>
    </p:embeddedFont>
    <p:embeddedFont>
      <p:font typeface="Book Antiqua" panose="020406020503050303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Calisto MT" panose="02040603050505030304" pitchFamily="18" charset="0"/>
      <p:regular r:id="rId30"/>
      <p:bold r:id="rId31"/>
      <p:italic r:id="rId32"/>
      <p:boldItalic r:id="rId33"/>
    </p:embeddedFont>
    <p:embeddedFont>
      <p:font typeface="Cambria" panose="02040503050406030204" pitchFamily="18" charset="0"/>
      <p:regular r:id="rId34"/>
      <p:bold r:id="rId35"/>
      <p:italic r:id="rId36"/>
      <p:boldItalic r:id="rId37"/>
    </p:embeddedFont>
    <p:embeddedFont>
      <p:font typeface="Fira Sans Extra Condensed" panose="020B0503050000020004" pitchFamily="34" charset="0"/>
      <p:regular r:id="rId38"/>
      <p:bold r:id="rId39"/>
      <p:italic r:id="rId40"/>
      <p:boldItalic r:id="rId41"/>
    </p:embeddedFont>
    <p:embeddedFont>
      <p:font typeface="Fira Sans Extra Condensed SemiBold"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Source Sans Pro" panose="020B0503030403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4AED37-3273-42AC-9879-5195767CE6AC}">
  <a:tblStyle styleId="{634AED37-3273-42AC-9879-5195767CE6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font" Target="fonts/font34.fntdata"/><Relationship Id="rId50" Type="http://schemas.openxmlformats.org/officeDocument/2006/relationships/font" Target="fonts/font3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font" Target="fonts/font16.fntdata"/><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font" Target="fonts/font32.fntdata"/><Relationship Id="rId53" Type="http://schemas.openxmlformats.org/officeDocument/2006/relationships/font" Target="fonts/font40.fntdata"/><Relationship Id="rId5" Type="http://schemas.openxmlformats.org/officeDocument/2006/relationships/slide" Target="slides/slide4.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font" Target="fonts/font3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font" Target="fonts/font33.fntdata"/><Relationship Id="rId20" Type="http://schemas.openxmlformats.org/officeDocument/2006/relationships/font" Target="fonts/font7.fntdata"/><Relationship Id="rId41" Type="http://schemas.openxmlformats.org/officeDocument/2006/relationships/font" Target="fonts/font2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49" Type="http://schemas.openxmlformats.org/officeDocument/2006/relationships/font" Target="fonts/font3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8.fntdata"/><Relationship Id="rId44" Type="http://schemas.openxmlformats.org/officeDocument/2006/relationships/font" Target="fonts/font31.fntdata"/><Relationship Id="rId52" Type="http://schemas.openxmlformats.org/officeDocument/2006/relationships/font" Target="fonts/font3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4723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29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72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975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e96fd5876e_0_2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96fd5876e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grpSp>
        <p:nvGrpSpPr>
          <p:cNvPr id="48" name="Google Shape;48;p15"/>
          <p:cNvGrpSpPr/>
          <p:nvPr/>
        </p:nvGrpSpPr>
        <p:grpSpPr>
          <a:xfrm>
            <a:off x="5372985" y="1219200"/>
            <a:ext cx="3771013" cy="3924300"/>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TextBox 230">
            <a:extLst>
              <a:ext uri="{FF2B5EF4-FFF2-40B4-BE49-F238E27FC236}">
                <a16:creationId xmlns:a16="http://schemas.microsoft.com/office/drawing/2014/main" id="{D685920F-CBB1-4C27-B94D-783F4587F063}"/>
              </a:ext>
            </a:extLst>
          </p:cNvPr>
          <p:cNvSpPr txBox="1"/>
          <p:nvPr/>
        </p:nvSpPr>
        <p:spPr>
          <a:xfrm>
            <a:off x="77683" y="-797"/>
            <a:ext cx="9160822" cy="738664"/>
          </a:xfrm>
          <a:prstGeom prst="rect">
            <a:avLst/>
          </a:prstGeom>
          <a:noFill/>
        </p:spPr>
        <p:txBody>
          <a:bodyPr wrap="square">
            <a:spAutoFit/>
          </a:bodyPr>
          <a:lstStyle/>
          <a:p>
            <a:pPr algn="ctr"/>
            <a:r>
              <a:rPr lang="en-US" b="1" i="0" cap="all" dirty="0">
                <a:solidFill>
                  <a:srgbClr val="A80707"/>
                </a:solidFill>
                <a:effectLst/>
                <a:latin typeface="Book Antiqua" panose="02040602050305030304" pitchFamily="18" charset="0"/>
              </a:rPr>
              <a:t>DR. D. Y. PATIL INSTITUTE OF TECHNOLOGY</a:t>
            </a:r>
          </a:p>
          <a:p>
            <a:pPr algn="ctr"/>
            <a:r>
              <a:rPr lang="en-US" b="0" i="0" dirty="0">
                <a:solidFill>
                  <a:srgbClr val="A80707"/>
                </a:solidFill>
                <a:effectLst/>
                <a:latin typeface="Book Antiqua" panose="02040602050305030304" pitchFamily="18" charset="0"/>
              </a:rPr>
              <a:t>(formerly Dr. D. Y. Patil Institute of Engineering and Technology)</a:t>
            </a:r>
          </a:p>
          <a:p>
            <a:pPr algn="ctr"/>
            <a:r>
              <a:rPr lang="en-US" b="0" i="0" dirty="0">
                <a:solidFill>
                  <a:srgbClr val="A80707"/>
                </a:solidFill>
                <a:effectLst/>
                <a:latin typeface="Book Antiqua" panose="02040602050305030304" pitchFamily="18" charset="0"/>
              </a:rPr>
              <a:t>Sant Tukaram Nagar, Pimpri, Pune.</a:t>
            </a:r>
          </a:p>
        </p:txBody>
      </p:sp>
      <p:pic>
        <p:nvPicPr>
          <p:cNvPr id="232" name="Picture 2" descr="DPU">
            <a:extLst>
              <a:ext uri="{FF2B5EF4-FFF2-40B4-BE49-F238E27FC236}">
                <a16:creationId xmlns:a16="http://schemas.microsoft.com/office/drawing/2014/main" id="{A6476BB0-AD51-414B-9EF8-2D657E149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97" y="234472"/>
            <a:ext cx="909428" cy="272342"/>
          </a:xfrm>
          <a:prstGeom prst="rect">
            <a:avLst/>
          </a:prstGeom>
          <a:noFill/>
          <a:extLst>
            <a:ext uri="{909E8E84-426E-40DD-AFC4-6F175D3DCCD1}">
              <a14:hiddenFill xmlns:a14="http://schemas.microsoft.com/office/drawing/2010/main">
                <a:solidFill>
                  <a:srgbClr val="FFFFFF"/>
                </a:solidFill>
              </a14:hiddenFill>
            </a:ext>
          </a:extLst>
        </p:spPr>
      </p:pic>
      <p:sp>
        <p:nvSpPr>
          <p:cNvPr id="233" name="TextBox 232">
            <a:extLst>
              <a:ext uri="{FF2B5EF4-FFF2-40B4-BE49-F238E27FC236}">
                <a16:creationId xmlns:a16="http://schemas.microsoft.com/office/drawing/2014/main" id="{0EAF65A4-9600-4989-A0A7-B9D1E9867B19}"/>
              </a:ext>
            </a:extLst>
          </p:cNvPr>
          <p:cNvSpPr txBox="1"/>
          <p:nvPr/>
        </p:nvSpPr>
        <p:spPr>
          <a:xfrm>
            <a:off x="77683" y="4024350"/>
            <a:ext cx="3296093" cy="307777"/>
          </a:xfrm>
          <a:prstGeom prst="rect">
            <a:avLst/>
          </a:prstGeom>
          <a:noFill/>
        </p:spPr>
        <p:txBody>
          <a:bodyPr wrap="square">
            <a:spAutoFit/>
          </a:bodyPr>
          <a:lstStyle/>
          <a:p>
            <a:r>
              <a:rPr lang="pl-PL" dirty="0">
                <a:solidFill>
                  <a:schemeClr val="tx2">
                    <a:lumMod val="10000"/>
                  </a:schemeClr>
                </a:solidFill>
                <a:latin typeface="Cambria" panose="02040503050406030204" pitchFamily="18" charset="0"/>
                <a:ea typeface="Cambria" panose="02040503050406030204" pitchFamily="18" charset="0"/>
              </a:rPr>
              <a:t>SAI&amp;D0</a:t>
            </a:r>
            <a:r>
              <a:rPr lang="en-IN" dirty="0">
                <a:solidFill>
                  <a:schemeClr val="tx2">
                    <a:lumMod val="10000"/>
                  </a:schemeClr>
                </a:solidFill>
                <a:latin typeface="Cambria" panose="02040503050406030204" pitchFamily="18" charset="0"/>
                <a:ea typeface="Cambria" panose="02040503050406030204" pitchFamily="18" charset="0"/>
              </a:rPr>
              <a:t>2</a:t>
            </a:r>
            <a:r>
              <a:rPr lang="pl-PL" dirty="0">
                <a:solidFill>
                  <a:schemeClr val="tx2">
                    <a:lumMod val="10000"/>
                  </a:schemeClr>
                </a:solidFill>
                <a:latin typeface="Cambria" panose="02040503050406030204" pitchFamily="18" charset="0"/>
                <a:ea typeface="Cambria" panose="02040503050406030204" pitchFamily="18" charset="0"/>
              </a:rPr>
              <a:t> </a:t>
            </a:r>
            <a:r>
              <a:rPr lang="en-US" dirty="0">
                <a:solidFill>
                  <a:schemeClr val="tx2">
                    <a:lumMod val="10000"/>
                  </a:schemeClr>
                </a:solidFill>
                <a:latin typeface="Cambria" panose="02040503050406030204" pitchFamily="18" charset="0"/>
                <a:ea typeface="Cambria" panose="02040503050406030204" pitchFamily="18" charset="0"/>
              </a:rPr>
              <a:t>  </a:t>
            </a:r>
            <a:r>
              <a:rPr lang="en-US" dirty="0" err="1">
                <a:solidFill>
                  <a:schemeClr val="tx2">
                    <a:lumMod val="10000"/>
                  </a:schemeClr>
                </a:solidFill>
                <a:latin typeface="Cambria" panose="02040503050406030204" pitchFamily="18" charset="0"/>
                <a:ea typeface="Cambria" panose="02040503050406030204" pitchFamily="18" charset="0"/>
              </a:rPr>
              <a:t>Prathamesh</a:t>
            </a:r>
            <a:r>
              <a:rPr lang="en-US" dirty="0">
                <a:solidFill>
                  <a:schemeClr val="tx2">
                    <a:lumMod val="10000"/>
                  </a:schemeClr>
                </a:solidFill>
                <a:latin typeface="Cambria" panose="02040503050406030204" pitchFamily="18" charset="0"/>
                <a:ea typeface="Cambria" panose="02040503050406030204" pitchFamily="18" charset="0"/>
              </a:rPr>
              <a:t> Patil</a:t>
            </a:r>
            <a:r>
              <a:rPr lang="pl-PL" dirty="0">
                <a:solidFill>
                  <a:schemeClr val="tx2">
                    <a:lumMod val="10000"/>
                  </a:schemeClr>
                </a:solidFill>
                <a:latin typeface="Cambria" panose="02040503050406030204" pitchFamily="18" charset="0"/>
                <a:ea typeface="Cambria" panose="02040503050406030204" pitchFamily="18" charset="0"/>
              </a:rPr>
              <a:t> </a:t>
            </a:r>
            <a:endParaRPr lang="en-IN" dirty="0">
              <a:solidFill>
                <a:schemeClr val="tx2">
                  <a:lumMod val="10000"/>
                </a:schemeClr>
              </a:solidFill>
              <a:latin typeface="Cambria" panose="02040503050406030204" pitchFamily="18" charset="0"/>
              <a:ea typeface="Cambria" panose="02040503050406030204" pitchFamily="18" charset="0"/>
            </a:endParaRPr>
          </a:p>
        </p:txBody>
      </p:sp>
      <p:sp>
        <p:nvSpPr>
          <p:cNvPr id="234" name="TextBox 233">
            <a:extLst>
              <a:ext uri="{FF2B5EF4-FFF2-40B4-BE49-F238E27FC236}">
                <a16:creationId xmlns:a16="http://schemas.microsoft.com/office/drawing/2014/main" id="{A3756CE6-51D0-4C3E-800D-3213B240E92A}"/>
              </a:ext>
            </a:extLst>
          </p:cNvPr>
          <p:cNvSpPr txBox="1"/>
          <p:nvPr/>
        </p:nvSpPr>
        <p:spPr>
          <a:xfrm>
            <a:off x="78514" y="4235779"/>
            <a:ext cx="3296093" cy="307777"/>
          </a:xfrm>
          <a:prstGeom prst="rect">
            <a:avLst/>
          </a:prstGeom>
          <a:noFill/>
        </p:spPr>
        <p:txBody>
          <a:bodyPr wrap="square">
            <a:spAutoFit/>
          </a:bodyPr>
          <a:lstStyle/>
          <a:p>
            <a:r>
              <a:rPr lang="pl-PL" dirty="0">
                <a:solidFill>
                  <a:schemeClr val="tx2">
                    <a:lumMod val="10000"/>
                  </a:schemeClr>
                </a:solidFill>
                <a:latin typeface="Cambria" panose="02040503050406030204" pitchFamily="18" charset="0"/>
                <a:ea typeface="Cambria" panose="02040503050406030204" pitchFamily="18" charset="0"/>
              </a:rPr>
              <a:t>SAI&amp;D0</a:t>
            </a:r>
            <a:r>
              <a:rPr lang="en-IN" dirty="0">
                <a:solidFill>
                  <a:schemeClr val="tx2">
                    <a:lumMod val="10000"/>
                  </a:schemeClr>
                </a:solidFill>
                <a:latin typeface="Cambria" panose="02040503050406030204" pitchFamily="18" charset="0"/>
                <a:ea typeface="Cambria" panose="02040503050406030204" pitchFamily="18" charset="0"/>
              </a:rPr>
              <a:t>7</a:t>
            </a:r>
            <a:r>
              <a:rPr lang="pl-PL" dirty="0">
                <a:solidFill>
                  <a:schemeClr val="tx2">
                    <a:lumMod val="10000"/>
                  </a:schemeClr>
                </a:solidFill>
                <a:latin typeface="Cambria" panose="02040503050406030204" pitchFamily="18" charset="0"/>
                <a:ea typeface="Cambria" panose="02040503050406030204" pitchFamily="18" charset="0"/>
              </a:rPr>
              <a:t> </a:t>
            </a:r>
            <a:r>
              <a:rPr lang="en-IN" dirty="0">
                <a:solidFill>
                  <a:schemeClr val="tx2">
                    <a:lumMod val="10000"/>
                  </a:schemeClr>
                </a:solidFill>
                <a:latin typeface="Cambria" panose="02040503050406030204" pitchFamily="18" charset="0"/>
                <a:ea typeface="Cambria" panose="02040503050406030204" pitchFamily="18" charset="0"/>
              </a:rPr>
              <a:t>  </a:t>
            </a:r>
            <a:r>
              <a:rPr lang="en-US" dirty="0">
                <a:solidFill>
                  <a:schemeClr val="tx2">
                    <a:lumMod val="10000"/>
                  </a:schemeClr>
                </a:solidFill>
                <a:latin typeface="Cambria" panose="02040503050406030204" pitchFamily="18" charset="0"/>
                <a:ea typeface="Cambria" panose="02040503050406030204" pitchFamily="18" charset="0"/>
              </a:rPr>
              <a:t>Ganesh Jagzap</a:t>
            </a:r>
            <a:r>
              <a:rPr lang="pl-PL" dirty="0">
                <a:solidFill>
                  <a:schemeClr val="tx2">
                    <a:lumMod val="10000"/>
                  </a:schemeClr>
                </a:solidFill>
                <a:latin typeface="Cambria" panose="02040503050406030204" pitchFamily="18" charset="0"/>
                <a:ea typeface="Cambria" panose="02040503050406030204" pitchFamily="18" charset="0"/>
              </a:rPr>
              <a:t> </a:t>
            </a:r>
            <a:endParaRPr lang="en-IN" dirty="0">
              <a:solidFill>
                <a:schemeClr val="tx2">
                  <a:lumMod val="10000"/>
                </a:schemeClr>
              </a:solidFill>
              <a:latin typeface="Cambria" panose="02040503050406030204" pitchFamily="18" charset="0"/>
              <a:ea typeface="Cambria" panose="02040503050406030204" pitchFamily="18" charset="0"/>
            </a:endParaRPr>
          </a:p>
        </p:txBody>
      </p:sp>
      <p:sp>
        <p:nvSpPr>
          <p:cNvPr id="235" name="TextBox 234">
            <a:extLst>
              <a:ext uri="{FF2B5EF4-FFF2-40B4-BE49-F238E27FC236}">
                <a16:creationId xmlns:a16="http://schemas.microsoft.com/office/drawing/2014/main" id="{E8BD0BFF-BD2E-41C9-8A4F-47F3F9BEB847}"/>
              </a:ext>
            </a:extLst>
          </p:cNvPr>
          <p:cNvSpPr txBox="1"/>
          <p:nvPr/>
        </p:nvSpPr>
        <p:spPr>
          <a:xfrm>
            <a:off x="71689" y="4447830"/>
            <a:ext cx="3296093" cy="307777"/>
          </a:xfrm>
          <a:prstGeom prst="rect">
            <a:avLst/>
          </a:prstGeom>
          <a:noFill/>
        </p:spPr>
        <p:txBody>
          <a:bodyPr wrap="square">
            <a:spAutoFit/>
          </a:bodyPr>
          <a:lstStyle/>
          <a:p>
            <a:r>
              <a:rPr lang="pl-PL" dirty="0">
                <a:solidFill>
                  <a:schemeClr val="tx2">
                    <a:lumMod val="10000"/>
                  </a:schemeClr>
                </a:solidFill>
                <a:latin typeface="Cambria" panose="02040503050406030204" pitchFamily="18" charset="0"/>
                <a:ea typeface="Cambria" panose="02040503050406030204" pitchFamily="18" charset="0"/>
              </a:rPr>
              <a:t>SAI&amp;D08 </a:t>
            </a:r>
            <a:r>
              <a:rPr lang="en-US" dirty="0">
                <a:solidFill>
                  <a:schemeClr val="tx2">
                    <a:lumMod val="10000"/>
                  </a:schemeClr>
                </a:solidFill>
                <a:latin typeface="Cambria" panose="02040503050406030204" pitchFamily="18" charset="0"/>
                <a:ea typeface="Cambria" panose="02040503050406030204" pitchFamily="18" charset="0"/>
              </a:rPr>
              <a:t>  Jay Sawant</a:t>
            </a:r>
            <a:r>
              <a:rPr lang="pl-PL" dirty="0">
                <a:solidFill>
                  <a:schemeClr val="tx2">
                    <a:lumMod val="10000"/>
                  </a:schemeClr>
                </a:solidFill>
                <a:latin typeface="Cambria" panose="02040503050406030204" pitchFamily="18" charset="0"/>
                <a:ea typeface="Cambria" panose="02040503050406030204" pitchFamily="18" charset="0"/>
              </a:rPr>
              <a:t> </a:t>
            </a:r>
            <a:endParaRPr lang="en-IN" dirty="0">
              <a:solidFill>
                <a:schemeClr val="tx2">
                  <a:lumMod val="10000"/>
                </a:schemeClr>
              </a:solidFill>
              <a:latin typeface="Cambria" panose="02040503050406030204" pitchFamily="18" charset="0"/>
              <a:ea typeface="Cambria" panose="02040503050406030204" pitchFamily="18" charset="0"/>
            </a:endParaRPr>
          </a:p>
        </p:txBody>
      </p:sp>
      <p:sp>
        <p:nvSpPr>
          <p:cNvPr id="236" name="TextBox 235">
            <a:extLst>
              <a:ext uri="{FF2B5EF4-FFF2-40B4-BE49-F238E27FC236}">
                <a16:creationId xmlns:a16="http://schemas.microsoft.com/office/drawing/2014/main" id="{A31B5ABF-5423-4D68-89F0-8A64951A8733}"/>
              </a:ext>
            </a:extLst>
          </p:cNvPr>
          <p:cNvSpPr txBox="1"/>
          <p:nvPr/>
        </p:nvSpPr>
        <p:spPr>
          <a:xfrm>
            <a:off x="-26283" y="4659881"/>
            <a:ext cx="3296093" cy="307777"/>
          </a:xfrm>
          <a:prstGeom prst="rect">
            <a:avLst/>
          </a:prstGeom>
          <a:noFill/>
        </p:spPr>
        <p:txBody>
          <a:bodyPr wrap="square">
            <a:spAutoFit/>
          </a:bodyPr>
          <a:lstStyle/>
          <a:p>
            <a:r>
              <a:rPr lang="en-IN" b="1" dirty="0">
                <a:solidFill>
                  <a:schemeClr val="tx2">
                    <a:lumMod val="10000"/>
                  </a:schemeClr>
                </a:solidFill>
                <a:latin typeface="Baskerville Old Face" panose="02020602080505020303" pitchFamily="18" charset="0"/>
              </a:rPr>
              <a:t>  </a:t>
            </a:r>
            <a:r>
              <a:rPr lang="pl-PL" dirty="0">
                <a:solidFill>
                  <a:schemeClr val="tx2">
                    <a:lumMod val="10000"/>
                  </a:schemeClr>
                </a:solidFill>
                <a:latin typeface="Cambria" panose="02040503050406030204" pitchFamily="18" charset="0"/>
                <a:ea typeface="Cambria" panose="02040503050406030204" pitchFamily="18" charset="0"/>
              </a:rPr>
              <a:t>SAI&amp;D0</a:t>
            </a:r>
            <a:r>
              <a:rPr lang="en-IN" dirty="0">
                <a:solidFill>
                  <a:schemeClr val="tx2">
                    <a:lumMod val="10000"/>
                  </a:schemeClr>
                </a:solidFill>
                <a:latin typeface="Cambria" panose="02040503050406030204" pitchFamily="18" charset="0"/>
                <a:ea typeface="Cambria" panose="02040503050406030204" pitchFamily="18" charset="0"/>
              </a:rPr>
              <a:t>9</a:t>
            </a:r>
            <a:r>
              <a:rPr lang="pl-PL" dirty="0">
                <a:solidFill>
                  <a:schemeClr val="tx2">
                    <a:lumMod val="10000"/>
                  </a:schemeClr>
                </a:solidFill>
                <a:latin typeface="Cambria" panose="02040503050406030204" pitchFamily="18" charset="0"/>
                <a:ea typeface="Cambria" panose="02040503050406030204" pitchFamily="18" charset="0"/>
              </a:rPr>
              <a:t> </a:t>
            </a:r>
            <a:r>
              <a:rPr lang="en-US" dirty="0">
                <a:solidFill>
                  <a:schemeClr val="tx2">
                    <a:lumMod val="10000"/>
                  </a:schemeClr>
                </a:solidFill>
                <a:latin typeface="Cambria" panose="02040503050406030204" pitchFamily="18" charset="0"/>
                <a:ea typeface="Cambria" panose="02040503050406030204" pitchFamily="18" charset="0"/>
              </a:rPr>
              <a:t>  </a:t>
            </a:r>
            <a:r>
              <a:rPr lang="en-US" dirty="0" err="1">
                <a:solidFill>
                  <a:schemeClr val="tx2">
                    <a:lumMod val="10000"/>
                  </a:schemeClr>
                </a:solidFill>
                <a:latin typeface="Cambria" panose="02040503050406030204" pitchFamily="18" charset="0"/>
                <a:ea typeface="Cambria" panose="02040503050406030204" pitchFamily="18" charset="0"/>
              </a:rPr>
              <a:t>Atharv</a:t>
            </a:r>
            <a:r>
              <a:rPr lang="en-US" dirty="0">
                <a:solidFill>
                  <a:schemeClr val="tx2">
                    <a:lumMod val="10000"/>
                  </a:schemeClr>
                </a:solidFill>
                <a:latin typeface="Cambria" panose="02040503050406030204" pitchFamily="18" charset="0"/>
                <a:ea typeface="Cambria" panose="02040503050406030204" pitchFamily="18" charset="0"/>
              </a:rPr>
              <a:t> Wankhede</a:t>
            </a:r>
            <a:r>
              <a:rPr lang="pl-PL" dirty="0">
                <a:solidFill>
                  <a:schemeClr val="tx2">
                    <a:lumMod val="10000"/>
                  </a:schemeClr>
                </a:solidFill>
                <a:latin typeface="Cambria" panose="02040503050406030204" pitchFamily="18" charset="0"/>
                <a:ea typeface="Cambria" panose="02040503050406030204" pitchFamily="18" charset="0"/>
              </a:rPr>
              <a:t> </a:t>
            </a:r>
            <a:endParaRPr lang="en-IN" dirty="0">
              <a:solidFill>
                <a:schemeClr val="tx2">
                  <a:lumMod val="10000"/>
                </a:schemeClr>
              </a:solidFill>
              <a:latin typeface="Cambria" panose="02040503050406030204" pitchFamily="18" charset="0"/>
              <a:ea typeface="Cambria" panose="02040503050406030204" pitchFamily="18" charset="0"/>
            </a:endParaRPr>
          </a:p>
        </p:txBody>
      </p:sp>
      <p:sp>
        <p:nvSpPr>
          <p:cNvPr id="237" name="TextBox 236">
            <a:extLst>
              <a:ext uri="{FF2B5EF4-FFF2-40B4-BE49-F238E27FC236}">
                <a16:creationId xmlns:a16="http://schemas.microsoft.com/office/drawing/2014/main" id="{78D61816-E572-4C05-894F-73AF4E2B5A3C}"/>
              </a:ext>
            </a:extLst>
          </p:cNvPr>
          <p:cNvSpPr txBox="1"/>
          <p:nvPr/>
        </p:nvSpPr>
        <p:spPr>
          <a:xfrm>
            <a:off x="2731530" y="4026751"/>
            <a:ext cx="4913376"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w="0"/>
                <a:solidFill>
                  <a:schemeClr val="tx2">
                    <a:lumMod val="10000"/>
                  </a:schemeClr>
                </a:solidFill>
                <a:uLnTx/>
                <a:uFillTx/>
                <a:latin typeface="Cambria" panose="02040503050406030204" pitchFamily="18" charset="0"/>
                <a:ea typeface="Cambria" panose="02040503050406030204" pitchFamily="18" charset="0"/>
                <a:cs typeface="+mn-cs"/>
              </a:rPr>
              <a:t>Prof</a:t>
            </a:r>
            <a:r>
              <a:rPr lang="en-US" kern="1200" dirty="0">
                <a:ln w="0"/>
                <a:solidFill>
                  <a:schemeClr val="tx2">
                    <a:lumMod val="10000"/>
                  </a:schemeClr>
                </a:solidFill>
                <a:latin typeface="Cambria" panose="02040503050406030204" pitchFamily="18" charset="0"/>
                <a:ea typeface="Cambria" panose="02040503050406030204" pitchFamily="18" charset="0"/>
                <a:cs typeface="+mn-cs"/>
              </a:rPr>
              <a:t>. Shubhangi Vairagar Ma’am</a:t>
            </a:r>
            <a:endParaRPr kumimoji="0" lang="en-US" i="0" strike="noStrike" kern="1200" cap="none" spc="0" normalizeH="0" baseline="0" noProof="0" dirty="0">
              <a:ln w="0"/>
              <a:solidFill>
                <a:schemeClr val="tx2">
                  <a:lumMod val="10000"/>
                </a:schemeClr>
              </a:solidFill>
              <a:uLnTx/>
              <a:uFillTx/>
              <a:latin typeface="Cambria" panose="02040503050406030204" pitchFamily="18" charset="0"/>
              <a:ea typeface="Cambria" panose="02040503050406030204" pitchFamily="18" charset="0"/>
              <a:cs typeface="+mn-cs"/>
            </a:endParaRPr>
          </a:p>
        </p:txBody>
      </p:sp>
      <p:sp>
        <p:nvSpPr>
          <p:cNvPr id="4" name="TextBox 3">
            <a:extLst>
              <a:ext uri="{FF2B5EF4-FFF2-40B4-BE49-F238E27FC236}">
                <a16:creationId xmlns:a16="http://schemas.microsoft.com/office/drawing/2014/main" id="{82A4E258-57B7-4105-B9FE-ABFE7B75DB74}"/>
              </a:ext>
            </a:extLst>
          </p:cNvPr>
          <p:cNvSpPr txBox="1"/>
          <p:nvPr/>
        </p:nvSpPr>
        <p:spPr>
          <a:xfrm>
            <a:off x="83556" y="3708715"/>
            <a:ext cx="2030498"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Presented By -</a:t>
            </a:r>
          </a:p>
        </p:txBody>
      </p:sp>
      <p:sp>
        <p:nvSpPr>
          <p:cNvPr id="238" name="TextBox 237">
            <a:extLst>
              <a:ext uri="{FF2B5EF4-FFF2-40B4-BE49-F238E27FC236}">
                <a16:creationId xmlns:a16="http://schemas.microsoft.com/office/drawing/2014/main" id="{4C1CE47D-2C9C-4D45-B44A-0068ED5EAF19}"/>
              </a:ext>
            </a:extLst>
          </p:cNvPr>
          <p:cNvSpPr txBox="1"/>
          <p:nvPr/>
        </p:nvSpPr>
        <p:spPr>
          <a:xfrm>
            <a:off x="2751042" y="3713312"/>
            <a:ext cx="2030498"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Guided By -</a:t>
            </a:r>
          </a:p>
        </p:txBody>
      </p:sp>
      <p:sp>
        <p:nvSpPr>
          <p:cNvPr id="240" name="Google Shape;243;p34">
            <a:extLst>
              <a:ext uri="{FF2B5EF4-FFF2-40B4-BE49-F238E27FC236}">
                <a16:creationId xmlns:a16="http://schemas.microsoft.com/office/drawing/2014/main" id="{30C31488-1A16-4204-B73A-D8C97437971A}"/>
              </a:ext>
            </a:extLst>
          </p:cNvPr>
          <p:cNvSpPr/>
          <p:nvPr/>
        </p:nvSpPr>
        <p:spPr>
          <a:xfrm>
            <a:off x="462954" y="1510297"/>
            <a:ext cx="4183489" cy="975539"/>
          </a:xfrm>
          <a:prstGeom prst="rect">
            <a:avLst/>
          </a:prstGeom>
        </p:spPr>
        <p:txBody>
          <a:bodyPr>
            <a:prstTxWarp prst="textPlain">
              <a:avLst/>
            </a:prstTxWarp>
          </a:bodyPr>
          <a:lstStyle/>
          <a:p>
            <a:pPr lvl="0" algn="ctr"/>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bas Neue"/>
              </a:rPr>
              <a:t>D</a:t>
            </a:r>
            <a:r>
              <a:rPr lang="en-IN"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bas Neue"/>
              </a:rPr>
              <a:t>isease Prediction  </a:t>
            </a:r>
          </a:p>
          <a:p>
            <a:pPr lvl="0" algn="ctr"/>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bas Neue"/>
              </a:rPr>
              <a:t>System</a:t>
            </a:r>
            <a:r>
              <a:rPr lang="en-IN"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bas Neue"/>
              </a:rPr>
              <a:t> </a:t>
            </a:r>
            <a:endParaRPr b="0" i="0" dirty="0">
              <a:ln w="9525" cap="flat" cmpd="sng">
                <a:solidFill>
                  <a:schemeClr val="dk1"/>
                </a:solidFill>
                <a:prstDash val="solid"/>
                <a:round/>
                <a:headEnd type="none" w="sm" len="sm"/>
                <a:tailEnd type="none" w="sm" len="sm"/>
              </a:ln>
              <a:noFill/>
              <a:latin typeface="Bebas Neue"/>
            </a:endParaRPr>
          </a:p>
        </p:txBody>
      </p:sp>
      <p:grpSp>
        <p:nvGrpSpPr>
          <p:cNvPr id="242" name="Google Shape;2461;p46">
            <a:extLst>
              <a:ext uri="{FF2B5EF4-FFF2-40B4-BE49-F238E27FC236}">
                <a16:creationId xmlns:a16="http://schemas.microsoft.com/office/drawing/2014/main" id="{61BF7FDE-996B-41F7-B3D1-21B91DDCE00A}"/>
              </a:ext>
            </a:extLst>
          </p:cNvPr>
          <p:cNvGrpSpPr/>
          <p:nvPr/>
        </p:nvGrpSpPr>
        <p:grpSpPr>
          <a:xfrm>
            <a:off x="3788698" y="2210161"/>
            <a:ext cx="1199150" cy="1301625"/>
            <a:chOff x="1183750" y="1120025"/>
            <a:chExt cx="1199150" cy="1301625"/>
          </a:xfrm>
        </p:grpSpPr>
        <p:sp>
          <p:nvSpPr>
            <p:cNvPr id="243" name="Google Shape;2462;p46">
              <a:extLst>
                <a:ext uri="{FF2B5EF4-FFF2-40B4-BE49-F238E27FC236}">
                  <a16:creationId xmlns:a16="http://schemas.microsoft.com/office/drawing/2014/main" id="{8CEBDF10-1B64-4761-BD3B-E45774900D46}"/>
                </a:ext>
              </a:extLst>
            </p:cNvPr>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63;p46">
              <a:extLst>
                <a:ext uri="{FF2B5EF4-FFF2-40B4-BE49-F238E27FC236}">
                  <a16:creationId xmlns:a16="http://schemas.microsoft.com/office/drawing/2014/main" id="{31ADC4DD-B023-4439-92B8-FC397B3FCE7F}"/>
                </a:ext>
              </a:extLst>
            </p:cNvPr>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64;p46">
              <a:extLst>
                <a:ext uri="{FF2B5EF4-FFF2-40B4-BE49-F238E27FC236}">
                  <a16:creationId xmlns:a16="http://schemas.microsoft.com/office/drawing/2014/main" id="{C582CB2A-DA60-4A18-AD3C-226183500D11}"/>
                </a:ext>
              </a:extLst>
            </p:cNvPr>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5;p46">
              <a:extLst>
                <a:ext uri="{FF2B5EF4-FFF2-40B4-BE49-F238E27FC236}">
                  <a16:creationId xmlns:a16="http://schemas.microsoft.com/office/drawing/2014/main" id="{9DCD0D75-7315-4BAE-BD02-545F4D337D6C}"/>
                </a:ext>
              </a:extLst>
            </p:cNvPr>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66;p46">
              <a:extLst>
                <a:ext uri="{FF2B5EF4-FFF2-40B4-BE49-F238E27FC236}">
                  <a16:creationId xmlns:a16="http://schemas.microsoft.com/office/drawing/2014/main" id="{411E59C4-727A-4612-AA36-8EC80DEF214E}"/>
                </a:ext>
              </a:extLst>
            </p:cNvPr>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67;p46">
              <a:extLst>
                <a:ext uri="{FF2B5EF4-FFF2-40B4-BE49-F238E27FC236}">
                  <a16:creationId xmlns:a16="http://schemas.microsoft.com/office/drawing/2014/main" id="{8ED7F62E-857E-4FFC-886B-DFB660E3FDD1}"/>
                </a:ext>
              </a:extLst>
            </p:cNvPr>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68;p46">
              <a:extLst>
                <a:ext uri="{FF2B5EF4-FFF2-40B4-BE49-F238E27FC236}">
                  <a16:creationId xmlns:a16="http://schemas.microsoft.com/office/drawing/2014/main" id="{21C7D077-1421-493A-BA70-6E59AC4EED6C}"/>
                </a:ext>
              </a:extLst>
            </p:cNvPr>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469;p46">
              <a:extLst>
                <a:ext uri="{FF2B5EF4-FFF2-40B4-BE49-F238E27FC236}">
                  <a16:creationId xmlns:a16="http://schemas.microsoft.com/office/drawing/2014/main" id="{FEE9DF1D-C5D3-455B-A2CC-A68D09197BDD}"/>
                </a:ext>
              </a:extLst>
            </p:cNvPr>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470;p46">
              <a:extLst>
                <a:ext uri="{FF2B5EF4-FFF2-40B4-BE49-F238E27FC236}">
                  <a16:creationId xmlns:a16="http://schemas.microsoft.com/office/drawing/2014/main" id="{74283674-F67A-405A-96FC-DD1EA3234597}"/>
                </a:ext>
              </a:extLst>
            </p:cNvPr>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471;p46">
              <a:extLst>
                <a:ext uri="{FF2B5EF4-FFF2-40B4-BE49-F238E27FC236}">
                  <a16:creationId xmlns:a16="http://schemas.microsoft.com/office/drawing/2014/main" id="{692887DA-678D-4D6D-A1E0-2460323995EE}"/>
                </a:ext>
              </a:extLst>
            </p:cNvPr>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472;p46">
              <a:extLst>
                <a:ext uri="{FF2B5EF4-FFF2-40B4-BE49-F238E27FC236}">
                  <a16:creationId xmlns:a16="http://schemas.microsoft.com/office/drawing/2014/main" id="{2DFA9C65-3401-4D50-8F26-5A2ED34E9ECA}"/>
                </a:ext>
              </a:extLst>
            </p:cNvPr>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473;p46">
              <a:extLst>
                <a:ext uri="{FF2B5EF4-FFF2-40B4-BE49-F238E27FC236}">
                  <a16:creationId xmlns:a16="http://schemas.microsoft.com/office/drawing/2014/main" id="{01829516-AF70-4F35-AA6B-227BD62C26C2}"/>
                </a:ext>
              </a:extLst>
            </p:cNvPr>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474;p46">
              <a:extLst>
                <a:ext uri="{FF2B5EF4-FFF2-40B4-BE49-F238E27FC236}">
                  <a16:creationId xmlns:a16="http://schemas.microsoft.com/office/drawing/2014/main" id="{0B3BE41A-FDEB-4081-8B13-2F77133D73AC}"/>
                </a:ext>
              </a:extLst>
            </p:cNvPr>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75;p46">
              <a:extLst>
                <a:ext uri="{FF2B5EF4-FFF2-40B4-BE49-F238E27FC236}">
                  <a16:creationId xmlns:a16="http://schemas.microsoft.com/office/drawing/2014/main" id="{45163A4D-0A7F-41D6-B72C-AEE6DCB9E4B0}"/>
                </a:ext>
              </a:extLst>
            </p:cNvPr>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76;p46">
              <a:extLst>
                <a:ext uri="{FF2B5EF4-FFF2-40B4-BE49-F238E27FC236}">
                  <a16:creationId xmlns:a16="http://schemas.microsoft.com/office/drawing/2014/main" id="{E2949D9F-D6EE-4A2E-B961-C77DD262862E}"/>
                </a:ext>
              </a:extLst>
            </p:cNvPr>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477;p46">
              <a:extLst>
                <a:ext uri="{FF2B5EF4-FFF2-40B4-BE49-F238E27FC236}">
                  <a16:creationId xmlns:a16="http://schemas.microsoft.com/office/drawing/2014/main" id="{698B9FA2-9825-4BB1-BC14-440608AB11BC}"/>
                </a:ext>
              </a:extLst>
            </p:cNvPr>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78;p46">
              <a:extLst>
                <a:ext uri="{FF2B5EF4-FFF2-40B4-BE49-F238E27FC236}">
                  <a16:creationId xmlns:a16="http://schemas.microsoft.com/office/drawing/2014/main" id="{AB9EC7C9-2940-4284-9B69-781D3FFEEE4C}"/>
                </a:ext>
              </a:extLst>
            </p:cNvPr>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79;p46">
              <a:extLst>
                <a:ext uri="{FF2B5EF4-FFF2-40B4-BE49-F238E27FC236}">
                  <a16:creationId xmlns:a16="http://schemas.microsoft.com/office/drawing/2014/main" id="{13873EA1-5E3D-4F74-8791-EB71193076B5}"/>
                </a:ext>
              </a:extLst>
            </p:cNvPr>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80;p46">
              <a:extLst>
                <a:ext uri="{FF2B5EF4-FFF2-40B4-BE49-F238E27FC236}">
                  <a16:creationId xmlns:a16="http://schemas.microsoft.com/office/drawing/2014/main" id="{379F2265-7AA4-49DD-B9B9-4513BB100452}"/>
                </a:ext>
              </a:extLst>
            </p:cNvPr>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481;p46">
              <a:extLst>
                <a:ext uri="{FF2B5EF4-FFF2-40B4-BE49-F238E27FC236}">
                  <a16:creationId xmlns:a16="http://schemas.microsoft.com/office/drawing/2014/main" id="{B201F530-4EA4-49A8-8533-600CB4F9F24F}"/>
                </a:ext>
              </a:extLst>
            </p:cNvPr>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482;p46">
              <a:extLst>
                <a:ext uri="{FF2B5EF4-FFF2-40B4-BE49-F238E27FC236}">
                  <a16:creationId xmlns:a16="http://schemas.microsoft.com/office/drawing/2014/main" id="{6070B99D-9816-47BF-B071-CF8ED1EF9EC4}"/>
                </a:ext>
              </a:extLst>
            </p:cNvPr>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483;p46">
              <a:extLst>
                <a:ext uri="{FF2B5EF4-FFF2-40B4-BE49-F238E27FC236}">
                  <a16:creationId xmlns:a16="http://schemas.microsoft.com/office/drawing/2014/main" id="{F3FF021E-EC52-43C3-8DC9-CAE98F46D3A0}"/>
                </a:ext>
              </a:extLst>
            </p:cNvPr>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84;p46">
              <a:extLst>
                <a:ext uri="{FF2B5EF4-FFF2-40B4-BE49-F238E27FC236}">
                  <a16:creationId xmlns:a16="http://schemas.microsoft.com/office/drawing/2014/main" id="{7CA50E93-8E96-4D5F-8F86-FDF277BCF29F}"/>
                </a:ext>
              </a:extLst>
            </p:cNvPr>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485;p46">
              <a:extLst>
                <a:ext uri="{FF2B5EF4-FFF2-40B4-BE49-F238E27FC236}">
                  <a16:creationId xmlns:a16="http://schemas.microsoft.com/office/drawing/2014/main" id="{27900AF0-271F-4B24-A0A8-C6CA816D3356}"/>
                </a:ext>
              </a:extLst>
            </p:cNvPr>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486;p46">
              <a:extLst>
                <a:ext uri="{FF2B5EF4-FFF2-40B4-BE49-F238E27FC236}">
                  <a16:creationId xmlns:a16="http://schemas.microsoft.com/office/drawing/2014/main" id="{53FD5509-9A9B-4471-B48B-4F91C0643764}"/>
                </a:ext>
              </a:extLst>
            </p:cNvPr>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487;p46">
              <a:extLst>
                <a:ext uri="{FF2B5EF4-FFF2-40B4-BE49-F238E27FC236}">
                  <a16:creationId xmlns:a16="http://schemas.microsoft.com/office/drawing/2014/main" id="{9D2EB58A-82E0-4DB7-88A8-A7B39CEE03BF}"/>
                </a:ext>
              </a:extLst>
            </p:cNvPr>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88;p46">
              <a:extLst>
                <a:ext uri="{FF2B5EF4-FFF2-40B4-BE49-F238E27FC236}">
                  <a16:creationId xmlns:a16="http://schemas.microsoft.com/office/drawing/2014/main" id="{9ABC2C5B-7FE9-4B36-9A19-3EA89F33FF23}"/>
                </a:ext>
              </a:extLst>
            </p:cNvPr>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flipH="1">
            <a:off x="6848496" y="967372"/>
            <a:ext cx="2130505"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9" name="Google Shape;1829;p36"/>
          <p:cNvSpPr txBox="1">
            <a:spLocks noGrp="1"/>
          </p:cNvSpPr>
          <p:nvPr>
            <p:ph type="title"/>
          </p:nvPr>
        </p:nvSpPr>
        <p:spPr>
          <a:xfrm>
            <a:off x="-616772" y="105781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837" name="Google Shape;1837;p36"/>
          <p:cNvSpPr txBox="1"/>
          <p:nvPr/>
        </p:nvSpPr>
        <p:spPr>
          <a:xfrm>
            <a:off x="10711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C9BFE1DA-0EF0-4B70-A749-339271CF1558}"/>
              </a:ext>
            </a:extLst>
          </p:cNvPr>
          <p:cNvSpPr txBox="1"/>
          <p:nvPr/>
        </p:nvSpPr>
        <p:spPr>
          <a:xfrm>
            <a:off x="7532341" y="396218"/>
            <a:ext cx="1434790" cy="523220"/>
          </a:xfrm>
          <a:prstGeom prst="rect">
            <a:avLst/>
          </a:prstGeom>
          <a:noFill/>
        </p:spPr>
        <p:txBody>
          <a:bodyPr wrap="square" rtlCol="0">
            <a:spAutoFit/>
          </a:bodyPr>
          <a:lstStyle/>
          <a:p>
            <a:r>
              <a:rPr lang="en-US" dirty="0"/>
              <a:t> Symptoms Given By User</a:t>
            </a:r>
            <a:endParaRPr lang="en-IN" dirty="0"/>
          </a:p>
        </p:txBody>
      </p:sp>
      <p:sp>
        <p:nvSpPr>
          <p:cNvPr id="73" name="TextBox 72">
            <a:extLst>
              <a:ext uri="{FF2B5EF4-FFF2-40B4-BE49-F238E27FC236}">
                <a16:creationId xmlns:a16="http://schemas.microsoft.com/office/drawing/2014/main" id="{076BBEF7-EF46-4A66-84C7-3596895786A5}"/>
              </a:ext>
            </a:extLst>
          </p:cNvPr>
          <p:cNvSpPr txBox="1"/>
          <p:nvPr/>
        </p:nvSpPr>
        <p:spPr>
          <a:xfrm>
            <a:off x="5975976" y="4131970"/>
            <a:ext cx="1434790" cy="523220"/>
          </a:xfrm>
          <a:prstGeom prst="rect">
            <a:avLst/>
          </a:prstGeom>
          <a:noFill/>
        </p:spPr>
        <p:txBody>
          <a:bodyPr wrap="square" rtlCol="0">
            <a:spAutoFit/>
          </a:bodyPr>
          <a:lstStyle/>
          <a:p>
            <a:r>
              <a:rPr lang="en-US" dirty="0"/>
              <a:t>Disease Prediction</a:t>
            </a:r>
            <a:endParaRPr lang="en-IN" dirty="0"/>
          </a:p>
        </p:txBody>
      </p:sp>
      <p:sp>
        <p:nvSpPr>
          <p:cNvPr id="74" name="Content Placeholder 2">
            <a:extLst>
              <a:ext uri="{FF2B5EF4-FFF2-40B4-BE49-F238E27FC236}">
                <a16:creationId xmlns:a16="http://schemas.microsoft.com/office/drawing/2014/main" id="{1E4A2298-3305-4057-91C5-7609454F2A35}"/>
              </a:ext>
            </a:extLst>
          </p:cNvPr>
          <p:cNvSpPr txBox="1">
            <a:spLocks/>
          </p:cNvSpPr>
          <p:nvPr/>
        </p:nvSpPr>
        <p:spPr>
          <a:xfrm>
            <a:off x="555192" y="2104854"/>
            <a:ext cx="5640900" cy="2679000"/>
          </a:xfrm>
          <a:prstGeom prst="rect">
            <a:avLst/>
          </a:prstGeom>
        </p:spPr>
        <p:txBody>
          <a:bodyPr spcFirstLastPara="1" vert="horz" wrap="square" lIns="68580" tIns="34290" rIns="68580" bIns="34290" rtlCol="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28650" indent="-285750">
              <a:buFont typeface="Arial" panose="020B0604020202020204" pitchFamily="34" charset="0"/>
              <a:buChar char="•"/>
            </a:pPr>
            <a:r>
              <a:rPr lang="en-US" dirty="0">
                <a:latin typeface="Calisto MT" panose="02040603050505030304" pitchFamily="18" charset="0"/>
                <a:ea typeface="+mn-lt"/>
                <a:cs typeface="+mn-lt"/>
              </a:rPr>
              <a:t>This system will help to predict the medical results efficiently. In this predicting system, we will provide an user friendly interface that can be used by the users to detect whether their medical test results are positive or normal, i.e. it will detect the disease.</a:t>
            </a:r>
          </a:p>
          <a:p>
            <a:pPr marL="342900"/>
            <a:endParaRPr lang="en-US" dirty="0">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5D4CC3-1456-45F5-8049-B92A9ACC3DA2}"/>
              </a:ext>
            </a:extLst>
          </p:cNvPr>
          <p:cNvSpPr>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smtClean="0"/>
              <a:pPr/>
              <a:t>11</a:t>
            </a:fld>
            <a:endParaRPr lang="en"/>
          </a:p>
        </p:txBody>
      </p:sp>
      <p:pic>
        <p:nvPicPr>
          <p:cNvPr id="1026" name="Picture 2" descr="Simple Thank You Slide PowerPoint Designs | Slidebazaar">
            <a:extLst>
              <a:ext uri="{FF2B5EF4-FFF2-40B4-BE49-F238E27FC236}">
                <a16:creationId xmlns:a16="http://schemas.microsoft.com/office/drawing/2014/main" id="{672BDF6D-3735-4FD1-968F-606AD8D68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5043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293648" y="207652"/>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a:t>
            </a:r>
            <a:endParaRPr dirty="0"/>
          </a:p>
        </p:txBody>
      </p:sp>
      <p:grpSp>
        <p:nvGrpSpPr>
          <p:cNvPr id="236" name="Google Shape;236;p16"/>
          <p:cNvGrpSpPr/>
          <p:nvPr/>
        </p:nvGrpSpPr>
        <p:grpSpPr>
          <a:xfrm>
            <a:off x="3297249" y="1076124"/>
            <a:ext cx="2653489" cy="629850"/>
            <a:chOff x="3297249" y="1076124"/>
            <a:chExt cx="2653489" cy="62985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076124"/>
              <a:ext cx="1981200" cy="625189"/>
              <a:chOff x="3969538" y="1156886"/>
              <a:chExt cx="1981200" cy="625189"/>
            </a:xfrm>
          </p:grpSpPr>
          <p:sp>
            <p:nvSpPr>
              <p:cNvPr id="239" name="Google Shape;239;p16"/>
              <p:cNvSpPr txBox="1"/>
              <p:nvPr/>
            </p:nvSpPr>
            <p:spPr>
              <a:xfrm>
                <a:off x="3969538" y="115688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Abstract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About the project</a:t>
                </a: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027913"/>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Libraries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Which libraries it contains ?</a:t>
                </a:r>
                <a:endParaRPr dirty="0">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02860"/>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What does it mean ?</a:t>
                </a:r>
                <a:endParaRPr dirty="0">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3977808"/>
            <a:ext cx="2653504" cy="673400"/>
            <a:chOff x="3297248" y="3977808"/>
            <a:chExt cx="2653504" cy="673400"/>
          </a:xfrm>
        </p:grpSpPr>
        <p:grpSp>
          <p:nvGrpSpPr>
            <p:cNvPr id="310" name="Google Shape;310;p16"/>
            <p:cNvGrpSpPr/>
            <p:nvPr/>
          </p:nvGrpSpPr>
          <p:grpSpPr>
            <a:xfrm>
              <a:off x="3969548" y="3977808"/>
              <a:ext cx="1981204" cy="673400"/>
              <a:chOff x="3581360" y="2254821"/>
              <a:chExt cx="1981204" cy="673400"/>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Requirements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What are the needs of</a:t>
                </a:r>
              </a:p>
              <a:p>
                <a:pPr marL="0" lvl="0" indent="0" algn="l" rtl="0">
                  <a:spcBef>
                    <a:spcPts val="0"/>
                  </a:spcBef>
                  <a:spcAft>
                    <a:spcPts val="0"/>
                  </a:spcAft>
                  <a:buNone/>
                </a:pPr>
                <a:r>
                  <a:rPr lang="en-IN" dirty="0">
                    <a:latin typeface="Roboto"/>
                    <a:ea typeface="Roboto"/>
                    <a:cs typeface="Roboto"/>
                    <a:sym typeface="Roboto"/>
                  </a:rPr>
                  <a:t>t</a:t>
                </a:r>
                <a:r>
                  <a:rPr lang="en" dirty="0">
                    <a:latin typeface="Roboto"/>
                    <a:ea typeface="Roboto"/>
                    <a:cs typeface="Roboto"/>
                    <a:sym typeface="Roboto"/>
                  </a:rPr>
                  <a:t>his project ?</a:t>
                </a:r>
                <a:endParaRPr dirty="0">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Technology used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What type of  algorithms are used ?</a:t>
                </a:r>
                <a:endParaRPr dirty="0">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805849" cy="674283"/>
            <a:chOff x="6033350" y="3977817"/>
            <a:chExt cx="2805849" cy="674283"/>
          </a:xfrm>
        </p:grpSpPr>
        <p:grpSp>
          <p:nvGrpSpPr>
            <p:cNvPr id="320" name="Google Shape;320;p16"/>
            <p:cNvGrpSpPr/>
            <p:nvPr/>
          </p:nvGrpSpPr>
          <p:grpSpPr>
            <a:xfrm>
              <a:off x="6705622" y="3977817"/>
              <a:ext cx="2133577" cy="673400"/>
              <a:chOff x="6705622" y="4058579"/>
              <a:chExt cx="2133577"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Conclusion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2" y="4400179"/>
                <a:ext cx="213357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Purpose of the project ?</a:t>
                </a:r>
                <a:endParaRPr dirty="0">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328954" y="1021301"/>
            <a:ext cx="6017630" cy="4073622"/>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117068" y="766192"/>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693966" y="750848"/>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222085" y="58514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br>
              <a:rPr lang="en" dirty="0"/>
            </a:br>
            <a:endParaRPr dirty="0"/>
          </a:p>
        </p:txBody>
      </p:sp>
      <p:grpSp>
        <p:nvGrpSpPr>
          <p:cNvPr id="337" name="Google Shape;337;p17"/>
          <p:cNvGrpSpPr/>
          <p:nvPr/>
        </p:nvGrpSpPr>
        <p:grpSpPr>
          <a:xfrm>
            <a:off x="301821" y="946634"/>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878719" y="866251"/>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17"/>
          <p:cNvSpPr txBox="1"/>
          <p:nvPr/>
        </p:nvSpPr>
        <p:spPr>
          <a:xfrm>
            <a:off x="854060" y="1721761"/>
            <a:ext cx="4822343" cy="11334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2000" dirty="0">
                <a:latin typeface="Aparajita" panose="02020603050405020304" pitchFamily="18" charset="0"/>
                <a:cs typeface="Aparajita" panose="02020603050405020304" pitchFamily="18" charset="0"/>
              </a:rPr>
              <a:t>Machine learning can play a major role in the future of healthcare by helping to predict various harmful diseases based on certain symptoms. </a:t>
            </a:r>
          </a:p>
          <a:p>
            <a:endParaRPr lang="en-US" sz="2000" dirty="0">
              <a:latin typeface="Aparajita" panose="02020603050405020304" pitchFamily="18" charset="0"/>
              <a:cs typeface="Aparajita" panose="02020603050405020304" pitchFamily="18" charset="0"/>
            </a:endParaRPr>
          </a:p>
          <a:p>
            <a:pPr marL="285750" indent="-285750">
              <a:buFont typeface="Arial" panose="020B0604020202020204" pitchFamily="34" charset="0"/>
              <a:buChar char="•"/>
            </a:pPr>
            <a:r>
              <a:rPr lang="en-US" sz="2000" dirty="0">
                <a:latin typeface="Aparajita" panose="02020603050405020304" pitchFamily="18" charset="0"/>
                <a:ea typeface="+mn-lt"/>
                <a:cs typeface="Aparajita" panose="02020603050405020304" pitchFamily="18" charset="0"/>
              </a:rPr>
              <a:t>Disease prediction using machine learning is a system where diseases are predicted by the machine learning algorithm on the basis of the symptoms provided by the user.</a:t>
            </a:r>
          </a:p>
          <a:p>
            <a:endParaRPr lang="en-US" dirty="0">
              <a:cs typeface="Calibri"/>
            </a:endParaRPr>
          </a:p>
        </p:txBody>
      </p:sp>
      <p:grpSp>
        <p:nvGrpSpPr>
          <p:cNvPr id="62" name="Google Shape;1287;p30">
            <a:extLst>
              <a:ext uri="{FF2B5EF4-FFF2-40B4-BE49-F238E27FC236}">
                <a16:creationId xmlns:a16="http://schemas.microsoft.com/office/drawing/2014/main" id="{8368D662-6D15-4F98-8A05-FF9A9B5C7565}"/>
              </a:ext>
            </a:extLst>
          </p:cNvPr>
          <p:cNvGrpSpPr/>
          <p:nvPr/>
        </p:nvGrpSpPr>
        <p:grpSpPr>
          <a:xfrm>
            <a:off x="6464356" y="1223202"/>
            <a:ext cx="2990047" cy="3762375"/>
            <a:chOff x="3229376" y="1038225"/>
            <a:chExt cx="2990047" cy="3762375"/>
          </a:xfrm>
        </p:grpSpPr>
        <p:grpSp>
          <p:nvGrpSpPr>
            <p:cNvPr id="63" name="Google Shape;1288;p30">
              <a:extLst>
                <a:ext uri="{FF2B5EF4-FFF2-40B4-BE49-F238E27FC236}">
                  <a16:creationId xmlns:a16="http://schemas.microsoft.com/office/drawing/2014/main" id="{46E47A1C-8686-4519-B14E-F9E41DDD9B28}"/>
                </a:ext>
              </a:extLst>
            </p:cNvPr>
            <p:cNvGrpSpPr/>
            <p:nvPr/>
          </p:nvGrpSpPr>
          <p:grpSpPr>
            <a:xfrm>
              <a:off x="3229376" y="1122657"/>
              <a:ext cx="2990047" cy="3677943"/>
              <a:chOff x="3076803" y="1122657"/>
              <a:chExt cx="2990047" cy="3677943"/>
            </a:xfrm>
          </p:grpSpPr>
          <p:sp>
            <p:nvSpPr>
              <p:cNvPr id="68" name="Google Shape;1289;p30">
                <a:extLst>
                  <a:ext uri="{FF2B5EF4-FFF2-40B4-BE49-F238E27FC236}">
                    <a16:creationId xmlns:a16="http://schemas.microsoft.com/office/drawing/2014/main" id="{161CC29D-14FE-49FE-A214-85A394F07BC2}"/>
                  </a:ext>
                </a:extLst>
              </p:cNvPr>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1290;p30">
                <a:extLst>
                  <a:ext uri="{FF2B5EF4-FFF2-40B4-BE49-F238E27FC236}">
                    <a16:creationId xmlns:a16="http://schemas.microsoft.com/office/drawing/2014/main" id="{8BC6106F-FAD7-4A7D-BA50-65D0E92AF790}"/>
                  </a:ext>
                </a:extLst>
              </p:cNvPr>
              <p:cNvGrpSpPr/>
              <p:nvPr/>
            </p:nvGrpSpPr>
            <p:grpSpPr>
              <a:xfrm>
                <a:off x="3076803" y="1122657"/>
                <a:ext cx="2846761" cy="3609149"/>
                <a:chOff x="5746228" y="1003890"/>
                <a:chExt cx="2940565" cy="3728074"/>
              </a:xfrm>
            </p:grpSpPr>
            <p:grpSp>
              <p:nvGrpSpPr>
                <p:cNvPr id="70" name="Google Shape;1291;p30">
                  <a:extLst>
                    <a:ext uri="{FF2B5EF4-FFF2-40B4-BE49-F238E27FC236}">
                      <a16:creationId xmlns:a16="http://schemas.microsoft.com/office/drawing/2014/main" id="{7EBEA54D-3786-494C-8DF6-EFB3B883DDA6}"/>
                    </a:ext>
                  </a:extLst>
                </p:cNvPr>
                <p:cNvGrpSpPr/>
                <p:nvPr/>
              </p:nvGrpSpPr>
              <p:grpSpPr>
                <a:xfrm>
                  <a:off x="5746228" y="1003890"/>
                  <a:ext cx="1610200" cy="3314901"/>
                  <a:chOff x="6434938" y="1003850"/>
                  <a:chExt cx="1165376" cy="2399147"/>
                </a:xfrm>
              </p:grpSpPr>
              <p:sp>
                <p:nvSpPr>
                  <p:cNvPr id="109" name="Google Shape;1292;p30">
                    <a:extLst>
                      <a:ext uri="{FF2B5EF4-FFF2-40B4-BE49-F238E27FC236}">
                        <a16:creationId xmlns:a16="http://schemas.microsoft.com/office/drawing/2014/main" id="{AF7C9782-096A-4AA2-8315-08D71D4E3EE9}"/>
                      </a:ext>
                    </a:extLst>
                  </p:cNvPr>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93;p30">
                    <a:extLst>
                      <a:ext uri="{FF2B5EF4-FFF2-40B4-BE49-F238E27FC236}">
                        <a16:creationId xmlns:a16="http://schemas.microsoft.com/office/drawing/2014/main" id="{701525BD-7ABD-4B05-BEF3-43E740758298}"/>
                      </a:ext>
                    </a:extLst>
                  </p:cNvPr>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94;p30">
                    <a:extLst>
                      <a:ext uri="{FF2B5EF4-FFF2-40B4-BE49-F238E27FC236}">
                        <a16:creationId xmlns:a16="http://schemas.microsoft.com/office/drawing/2014/main" id="{FF7E7F14-AE23-4136-B971-EA7471FD2BD4}"/>
                      </a:ext>
                    </a:extLst>
                  </p:cNvPr>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95;p30">
                    <a:extLst>
                      <a:ext uri="{FF2B5EF4-FFF2-40B4-BE49-F238E27FC236}">
                        <a16:creationId xmlns:a16="http://schemas.microsoft.com/office/drawing/2014/main" id="{49C4CE62-6895-44AE-83EF-62C59183F422}"/>
                      </a:ext>
                    </a:extLst>
                  </p:cNvPr>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96;p30">
                    <a:extLst>
                      <a:ext uri="{FF2B5EF4-FFF2-40B4-BE49-F238E27FC236}">
                        <a16:creationId xmlns:a16="http://schemas.microsoft.com/office/drawing/2014/main" id="{8DBB0CA8-089F-423F-977D-4B15A2510D95}"/>
                      </a:ext>
                    </a:extLst>
                  </p:cNvPr>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97;p30">
                    <a:extLst>
                      <a:ext uri="{FF2B5EF4-FFF2-40B4-BE49-F238E27FC236}">
                        <a16:creationId xmlns:a16="http://schemas.microsoft.com/office/drawing/2014/main" id="{E1BECAB1-BA58-44EE-8104-6B0235A7BEA4}"/>
                      </a:ext>
                    </a:extLst>
                  </p:cNvPr>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98;p30">
                    <a:extLst>
                      <a:ext uri="{FF2B5EF4-FFF2-40B4-BE49-F238E27FC236}">
                        <a16:creationId xmlns:a16="http://schemas.microsoft.com/office/drawing/2014/main" id="{4C0ECD43-AE1E-450B-A76F-76EBF53FB20B}"/>
                      </a:ext>
                    </a:extLst>
                  </p:cNvPr>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99;p30">
                    <a:extLst>
                      <a:ext uri="{FF2B5EF4-FFF2-40B4-BE49-F238E27FC236}">
                        <a16:creationId xmlns:a16="http://schemas.microsoft.com/office/drawing/2014/main" id="{F75CAB52-D614-4747-8DD3-8BC365E96687}"/>
                      </a:ext>
                    </a:extLst>
                  </p:cNvPr>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00;p30">
                    <a:extLst>
                      <a:ext uri="{FF2B5EF4-FFF2-40B4-BE49-F238E27FC236}">
                        <a16:creationId xmlns:a16="http://schemas.microsoft.com/office/drawing/2014/main" id="{ED7AB890-E5DE-4724-9E70-6C570B86355B}"/>
                      </a:ext>
                    </a:extLst>
                  </p:cNvPr>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01;p30">
                    <a:extLst>
                      <a:ext uri="{FF2B5EF4-FFF2-40B4-BE49-F238E27FC236}">
                        <a16:creationId xmlns:a16="http://schemas.microsoft.com/office/drawing/2014/main" id="{AE2AB66D-5243-4891-BDF7-63D88838B2A1}"/>
                      </a:ext>
                    </a:extLst>
                  </p:cNvPr>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02;p30">
                    <a:extLst>
                      <a:ext uri="{FF2B5EF4-FFF2-40B4-BE49-F238E27FC236}">
                        <a16:creationId xmlns:a16="http://schemas.microsoft.com/office/drawing/2014/main" id="{62176A78-19D4-47A9-ABF9-6476D73EBD7E}"/>
                      </a:ext>
                    </a:extLst>
                  </p:cNvPr>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03;p30">
                    <a:extLst>
                      <a:ext uri="{FF2B5EF4-FFF2-40B4-BE49-F238E27FC236}">
                        <a16:creationId xmlns:a16="http://schemas.microsoft.com/office/drawing/2014/main" id="{5BBD61CD-ED87-4CA7-A2AD-D07EEE63B9D1}"/>
                      </a:ext>
                    </a:extLst>
                  </p:cNvPr>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04;p30">
                    <a:extLst>
                      <a:ext uri="{FF2B5EF4-FFF2-40B4-BE49-F238E27FC236}">
                        <a16:creationId xmlns:a16="http://schemas.microsoft.com/office/drawing/2014/main" id="{7E0D8383-F844-4BAC-A0C7-AD9778B9D7C7}"/>
                      </a:ext>
                    </a:extLst>
                  </p:cNvPr>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05;p30">
                    <a:extLst>
                      <a:ext uri="{FF2B5EF4-FFF2-40B4-BE49-F238E27FC236}">
                        <a16:creationId xmlns:a16="http://schemas.microsoft.com/office/drawing/2014/main" id="{D06900BB-1BB8-49FF-8A9F-D31BC3790396}"/>
                      </a:ext>
                    </a:extLst>
                  </p:cNvPr>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06;p30">
                    <a:extLst>
                      <a:ext uri="{FF2B5EF4-FFF2-40B4-BE49-F238E27FC236}">
                        <a16:creationId xmlns:a16="http://schemas.microsoft.com/office/drawing/2014/main" id="{79E22C9E-E5B5-4D4B-AC8F-75252A02D5CB}"/>
                      </a:ext>
                    </a:extLst>
                  </p:cNvPr>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07;p30">
                    <a:extLst>
                      <a:ext uri="{FF2B5EF4-FFF2-40B4-BE49-F238E27FC236}">
                        <a16:creationId xmlns:a16="http://schemas.microsoft.com/office/drawing/2014/main" id="{345A3E74-B7A1-4240-8962-345DE3E54CB0}"/>
                      </a:ext>
                    </a:extLst>
                  </p:cNvPr>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08;p30">
                    <a:extLst>
                      <a:ext uri="{FF2B5EF4-FFF2-40B4-BE49-F238E27FC236}">
                        <a16:creationId xmlns:a16="http://schemas.microsoft.com/office/drawing/2014/main" id="{C9FDA1B1-E6D4-4CA2-8EBF-8CD835965AD5}"/>
                      </a:ext>
                    </a:extLst>
                  </p:cNvPr>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09;p30">
                    <a:extLst>
                      <a:ext uri="{FF2B5EF4-FFF2-40B4-BE49-F238E27FC236}">
                        <a16:creationId xmlns:a16="http://schemas.microsoft.com/office/drawing/2014/main" id="{C16E7253-CD64-4A0F-8AB1-19E08EF73C75}"/>
                      </a:ext>
                    </a:extLst>
                  </p:cNvPr>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10;p30">
                    <a:extLst>
                      <a:ext uri="{FF2B5EF4-FFF2-40B4-BE49-F238E27FC236}">
                        <a16:creationId xmlns:a16="http://schemas.microsoft.com/office/drawing/2014/main" id="{EEE468C9-4BDE-4F2F-9A55-C7451BB79BDA}"/>
                      </a:ext>
                    </a:extLst>
                  </p:cNvPr>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11;p30">
                    <a:extLst>
                      <a:ext uri="{FF2B5EF4-FFF2-40B4-BE49-F238E27FC236}">
                        <a16:creationId xmlns:a16="http://schemas.microsoft.com/office/drawing/2014/main" id="{6E31FF31-0815-43BC-A02C-D0B33534DF64}"/>
                      </a:ext>
                    </a:extLst>
                  </p:cNvPr>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12;p30">
                    <a:extLst>
                      <a:ext uri="{FF2B5EF4-FFF2-40B4-BE49-F238E27FC236}">
                        <a16:creationId xmlns:a16="http://schemas.microsoft.com/office/drawing/2014/main" id="{EAC19642-1B61-482F-ACFC-6AEEBE5DD8C7}"/>
                      </a:ext>
                    </a:extLst>
                  </p:cNvPr>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13;p30">
                    <a:extLst>
                      <a:ext uri="{FF2B5EF4-FFF2-40B4-BE49-F238E27FC236}">
                        <a16:creationId xmlns:a16="http://schemas.microsoft.com/office/drawing/2014/main" id="{0B6720BB-9587-4987-9284-80E63CA45545}"/>
                      </a:ext>
                    </a:extLst>
                  </p:cNvPr>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4;p30">
                    <a:extLst>
                      <a:ext uri="{FF2B5EF4-FFF2-40B4-BE49-F238E27FC236}">
                        <a16:creationId xmlns:a16="http://schemas.microsoft.com/office/drawing/2014/main" id="{DB0F23AA-E0D8-4801-8127-C72F99719CDC}"/>
                      </a:ext>
                    </a:extLst>
                  </p:cNvPr>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15;p30">
                    <a:extLst>
                      <a:ext uri="{FF2B5EF4-FFF2-40B4-BE49-F238E27FC236}">
                        <a16:creationId xmlns:a16="http://schemas.microsoft.com/office/drawing/2014/main" id="{D25FF63E-37A4-4EB4-9F5E-006E5CC897AD}"/>
                      </a:ext>
                    </a:extLst>
                  </p:cNvPr>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16;p30">
                    <a:extLst>
                      <a:ext uri="{FF2B5EF4-FFF2-40B4-BE49-F238E27FC236}">
                        <a16:creationId xmlns:a16="http://schemas.microsoft.com/office/drawing/2014/main" id="{A6267A32-D3BF-4204-B996-8C42E99BB6D8}"/>
                      </a:ext>
                    </a:extLst>
                  </p:cNvPr>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17;p30">
                    <a:extLst>
                      <a:ext uri="{FF2B5EF4-FFF2-40B4-BE49-F238E27FC236}">
                        <a16:creationId xmlns:a16="http://schemas.microsoft.com/office/drawing/2014/main" id="{F0334C1E-96FF-4943-8A24-B8D417F6B2DE}"/>
                      </a:ext>
                    </a:extLst>
                  </p:cNvPr>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18;p30">
                    <a:extLst>
                      <a:ext uri="{FF2B5EF4-FFF2-40B4-BE49-F238E27FC236}">
                        <a16:creationId xmlns:a16="http://schemas.microsoft.com/office/drawing/2014/main" id="{8AB0C3A5-0516-45AD-9A20-2A3919FC03B6}"/>
                      </a:ext>
                    </a:extLst>
                  </p:cNvPr>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19;p30">
                    <a:extLst>
                      <a:ext uri="{FF2B5EF4-FFF2-40B4-BE49-F238E27FC236}">
                        <a16:creationId xmlns:a16="http://schemas.microsoft.com/office/drawing/2014/main" id="{F04CD37F-532B-4B29-93DC-E77CFC5846FD}"/>
                      </a:ext>
                    </a:extLst>
                  </p:cNvPr>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20;p30">
                    <a:extLst>
                      <a:ext uri="{FF2B5EF4-FFF2-40B4-BE49-F238E27FC236}">
                        <a16:creationId xmlns:a16="http://schemas.microsoft.com/office/drawing/2014/main" id="{529D7EC3-C176-4F47-8C56-AA60EBD90EE6}"/>
                      </a:ext>
                    </a:extLst>
                  </p:cNvPr>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21;p30">
                    <a:extLst>
                      <a:ext uri="{FF2B5EF4-FFF2-40B4-BE49-F238E27FC236}">
                        <a16:creationId xmlns:a16="http://schemas.microsoft.com/office/drawing/2014/main" id="{BA14E978-25A6-4432-9656-4D85E43BE14B}"/>
                      </a:ext>
                    </a:extLst>
                  </p:cNvPr>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22;p30">
                    <a:extLst>
                      <a:ext uri="{FF2B5EF4-FFF2-40B4-BE49-F238E27FC236}">
                        <a16:creationId xmlns:a16="http://schemas.microsoft.com/office/drawing/2014/main" id="{4A14BC32-D249-4323-9D1D-D928B4BD6845}"/>
                      </a:ext>
                    </a:extLst>
                  </p:cNvPr>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23;p30">
                    <a:extLst>
                      <a:ext uri="{FF2B5EF4-FFF2-40B4-BE49-F238E27FC236}">
                        <a16:creationId xmlns:a16="http://schemas.microsoft.com/office/drawing/2014/main" id="{077A55A4-B477-4F32-9011-5682B39887B4}"/>
                      </a:ext>
                    </a:extLst>
                  </p:cNvPr>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24;p30">
                    <a:extLst>
                      <a:ext uri="{FF2B5EF4-FFF2-40B4-BE49-F238E27FC236}">
                        <a16:creationId xmlns:a16="http://schemas.microsoft.com/office/drawing/2014/main" id="{7EE2E088-A647-4D6E-84F8-2CBE7AC59EB1}"/>
                      </a:ext>
                    </a:extLst>
                  </p:cNvPr>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25;p30">
                    <a:extLst>
                      <a:ext uri="{FF2B5EF4-FFF2-40B4-BE49-F238E27FC236}">
                        <a16:creationId xmlns:a16="http://schemas.microsoft.com/office/drawing/2014/main" id="{52979759-84F1-4FCB-928D-A7EF9ECFE9F0}"/>
                      </a:ext>
                    </a:extLst>
                  </p:cNvPr>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1326;p30">
                  <a:extLst>
                    <a:ext uri="{FF2B5EF4-FFF2-40B4-BE49-F238E27FC236}">
                      <a16:creationId xmlns:a16="http://schemas.microsoft.com/office/drawing/2014/main" id="{EC62BE49-4A50-417D-80B1-6B22ACB954C9}"/>
                    </a:ext>
                  </a:extLst>
                </p:cNvPr>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27;p30">
                  <a:extLst>
                    <a:ext uri="{FF2B5EF4-FFF2-40B4-BE49-F238E27FC236}">
                      <a16:creationId xmlns:a16="http://schemas.microsoft.com/office/drawing/2014/main" id="{CDAF8837-6018-4F70-B68E-6C429A4283D3}"/>
                    </a:ext>
                  </a:extLst>
                </p:cNvPr>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28;p30">
                  <a:extLst>
                    <a:ext uri="{FF2B5EF4-FFF2-40B4-BE49-F238E27FC236}">
                      <a16:creationId xmlns:a16="http://schemas.microsoft.com/office/drawing/2014/main" id="{28B24A0C-B610-4BDA-B043-9971FD11F06C}"/>
                    </a:ext>
                  </a:extLst>
                </p:cNvPr>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29;p30">
                  <a:extLst>
                    <a:ext uri="{FF2B5EF4-FFF2-40B4-BE49-F238E27FC236}">
                      <a16:creationId xmlns:a16="http://schemas.microsoft.com/office/drawing/2014/main" id="{ABAE3AF6-7C39-4958-8427-D5D03ECEA89A}"/>
                    </a:ext>
                  </a:extLst>
                </p:cNvPr>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30;p30">
                  <a:extLst>
                    <a:ext uri="{FF2B5EF4-FFF2-40B4-BE49-F238E27FC236}">
                      <a16:creationId xmlns:a16="http://schemas.microsoft.com/office/drawing/2014/main" id="{09421F98-579F-41B2-8718-585ACA388572}"/>
                    </a:ext>
                  </a:extLst>
                </p:cNvPr>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31;p30">
                  <a:extLst>
                    <a:ext uri="{FF2B5EF4-FFF2-40B4-BE49-F238E27FC236}">
                      <a16:creationId xmlns:a16="http://schemas.microsoft.com/office/drawing/2014/main" id="{46AB9791-1A66-4879-BF40-2FA67ADDD01C}"/>
                    </a:ext>
                  </a:extLst>
                </p:cNvPr>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32;p30">
                  <a:extLst>
                    <a:ext uri="{FF2B5EF4-FFF2-40B4-BE49-F238E27FC236}">
                      <a16:creationId xmlns:a16="http://schemas.microsoft.com/office/drawing/2014/main" id="{5E262F22-AA34-49B4-87FC-DB1DFBF93EE6}"/>
                    </a:ext>
                  </a:extLst>
                </p:cNvPr>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33;p30">
                  <a:extLst>
                    <a:ext uri="{FF2B5EF4-FFF2-40B4-BE49-F238E27FC236}">
                      <a16:creationId xmlns:a16="http://schemas.microsoft.com/office/drawing/2014/main" id="{60944200-5E07-4CCC-988F-B8D7C5796ACE}"/>
                    </a:ext>
                  </a:extLst>
                </p:cNvPr>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34;p30">
                  <a:extLst>
                    <a:ext uri="{FF2B5EF4-FFF2-40B4-BE49-F238E27FC236}">
                      <a16:creationId xmlns:a16="http://schemas.microsoft.com/office/drawing/2014/main" id="{C4C1A374-42E6-49C9-AF62-7A5C7A92E877}"/>
                    </a:ext>
                  </a:extLst>
                </p:cNvPr>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35;p30">
                  <a:extLst>
                    <a:ext uri="{FF2B5EF4-FFF2-40B4-BE49-F238E27FC236}">
                      <a16:creationId xmlns:a16="http://schemas.microsoft.com/office/drawing/2014/main" id="{903858AA-4D28-4472-AA6F-4388D52C6DA2}"/>
                    </a:ext>
                  </a:extLst>
                </p:cNvPr>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36;p30">
                  <a:extLst>
                    <a:ext uri="{FF2B5EF4-FFF2-40B4-BE49-F238E27FC236}">
                      <a16:creationId xmlns:a16="http://schemas.microsoft.com/office/drawing/2014/main" id="{4E4FA3C8-5EF8-4B2F-A3D4-E44A2974EF3C}"/>
                    </a:ext>
                  </a:extLst>
                </p:cNvPr>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37;p30">
                  <a:extLst>
                    <a:ext uri="{FF2B5EF4-FFF2-40B4-BE49-F238E27FC236}">
                      <a16:creationId xmlns:a16="http://schemas.microsoft.com/office/drawing/2014/main" id="{4FCFE206-981E-48D1-8B07-59CB6D1AE7F8}"/>
                    </a:ext>
                  </a:extLst>
                </p:cNvPr>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38;p30">
                  <a:extLst>
                    <a:ext uri="{FF2B5EF4-FFF2-40B4-BE49-F238E27FC236}">
                      <a16:creationId xmlns:a16="http://schemas.microsoft.com/office/drawing/2014/main" id="{46DE9913-63AB-45C5-B8B6-6C5ECB593012}"/>
                    </a:ext>
                  </a:extLst>
                </p:cNvPr>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39;p30">
                  <a:extLst>
                    <a:ext uri="{FF2B5EF4-FFF2-40B4-BE49-F238E27FC236}">
                      <a16:creationId xmlns:a16="http://schemas.microsoft.com/office/drawing/2014/main" id="{7D7578B0-D5EA-4822-A5D6-2E71E8ECEE25}"/>
                    </a:ext>
                  </a:extLst>
                </p:cNvPr>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40;p30">
                  <a:extLst>
                    <a:ext uri="{FF2B5EF4-FFF2-40B4-BE49-F238E27FC236}">
                      <a16:creationId xmlns:a16="http://schemas.microsoft.com/office/drawing/2014/main" id="{549F442B-68DB-4497-8233-71FA4643CC4B}"/>
                    </a:ext>
                  </a:extLst>
                </p:cNvPr>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41;p30">
                  <a:extLst>
                    <a:ext uri="{FF2B5EF4-FFF2-40B4-BE49-F238E27FC236}">
                      <a16:creationId xmlns:a16="http://schemas.microsoft.com/office/drawing/2014/main" id="{109E6EF4-695F-45ED-93B2-F07833623FA9}"/>
                    </a:ext>
                  </a:extLst>
                </p:cNvPr>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42;p30">
                  <a:extLst>
                    <a:ext uri="{FF2B5EF4-FFF2-40B4-BE49-F238E27FC236}">
                      <a16:creationId xmlns:a16="http://schemas.microsoft.com/office/drawing/2014/main" id="{2246F42E-8406-414C-AB1C-BA73E2B5340D}"/>
                    </a:ext>
                  </a:extLst>
                </p:cNvPr>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43;p30">
                  <a:extLst>
                    <a:ext uri="{FF2B5EF4-FFF2-40B4-BE49-F238E27FC236}">
                      <a16:creationId xmlns:a16="http://schemas.microsoft.com/office/drawing/2014/main" id="{97F0C4AE-640C-40C6-9830-2F20696ED3A1}"/>
                    </a:ext>
                  </a:extLst>
                </p:cNvPr>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44;p30">
                  <a:extLst>
                    <a:ext uri="{FF2B5EF4-FFF2-40B4-BE49-F238E27FC236}">
                      <a16:creationId xmlns:a16="http://schemas.microsoft.com/office/drawing/2014/main" id="{C9764442-200B-4A4D-AE74-0730BF33FDD3}"/>
                    </a:ext>
                  </a:extLst>
                </p:cNvPr>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45;p30">
                  <a:extLst>
                    <a:ext uri="{FF2B5EF4-FFF2-40B4-BE49-F238E27FC236}">
                      <a16:creationId xmlns:a16="http://schemas.microsoft.com/office/drawing/2014/main" id="{9C04C85D-53AB-4886-A3F8-3ADA349C18A1}"/>
                    </a:ext>
                  </a:extLst>
                </p:cNvPr>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46;p30">
                  <a:extLst>
                    <a:ext uri="{FF2B5EF4-FFF2-40B4-BE49-F238E27FC236}">
                      <a16:creationId xmlns:a16="http://schemas.microsoft.com/office/drawing/2014/main" id="{1B4E54BB-BDE7-4229-9DA0-2984CE8E6531}"/>
                    </a:ext>
                  </a:extLst>
                </p:cNvPr>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47;p30">
                  <a:extLst>
                    <a:ext uri="{FF2B5EF4-FFF2-40B4-BE49-F238E27FC236}">
                      <a16:creationId xmlns:a16="http://schemas.microsoft.com/office/drawing/2014/main" id="{FBFCC0D9-CA84-44A9-86E2-95421427CFBE}"/>
                    </a:ext>
                  </a:extLst>
                </p:cNvPr>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48;p30">
                  <a:extLst>
                    <a:ext uri="{FF2B5EF4-FFF2-40B4-BE49-F238E27FC236}">
                      <a16:creationId xmlns:a16="http://schemas.microsoft.com/office/drawing/2014/main" id="{AE8C8718-E2AC-4E3C-B14E-E0C5660FE1EA}"/>
                    </a:ext>
                  </a:extLst>
                </p:cNvPr>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49;p30">
                  <a:extLst>
                    <a:ext uri="{FF2B5EF4-FFF2-40B4-BE49-F238E27FC236}">
                      <a16:creationId xmlns:a16="http://schemas.microsoft.com/office/drawing/2014/main" id="{79CA9097-CE26-4F2E-AD59-6C40A1BAEE68}"/>
                    </a:ext>
                  </a:extLst>
                </p:cNvPr>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50;p30">
                  <a:extLst>
                    <a:ext uri="{FF2B5EF4-FFF2-40B4-BE49-F238E27FC236}">
                      <a16:creationId xmlns:a16="http://schemas.microsoft.com/office/drawing/2014/main" id="{D9369106-2EF4-4E67-970F-A35A7DD711DB}"/>
                    </a:ext>
                  </a:extLst>
                </p:cNvPr>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51;p30">
                  <a:extLst>
                    <a:ext uri="{FF2B5EF4-FFF2-40B4-BE49-F238E27FC236}">
                      <a16:creationId xmlns:a16="http://schemas.microsoft.com/office/drawing/2014/main" id="{9022F7CF-E330-499E-B7CF-BF8699BC8B39}"/>
                    </a:ext>
                  </a:extLst>
                </p:cNvPr>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52;p30">
                  <a:extLst>
                    <a:ext uri="{FF2B5EF4-FFF2-40B4-BE49-F238E27FC236}">
                      <a16:creationId xmlns:a16="http://schemas.microsoft.com/office/drawing/2014/main" id="{AD2067F7-A4A9-48F2-9C15-0E6E9E508F6E}"/>
                    </a:ext>
                  </a:extLst>
                </p:cNvPr>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53;p30">
                  <a:extLst>
                    <a:ext uri="{FF2B5EF4-FFF2-40B4-BE49-F238E27FC236}">
                      <a16:creationId xmlns:a16="http://schemas.microsoft.com/office/drawing/2014/main" id="{6DD10708-75A8-4BE3-97BB-2FA4C0117121}"/>
                    </a:ext>
                  </a:extLst>
                </p:cNvPr>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54;p30">
                  <a:extLst>
                    <a:ext uri="{FF2B5EF4-FFF2-40B4-BE49-F238E27FC236}">
                      <a16:creationId xmlns:a16="http://schemas.microsoft.com/office/drawing/2014/main" id="{E2ED7B69-5F9F-46B4-B506-9FDF0B42775C}"/>
                    </a:ext>
                  </a:extLst>
                </p:cNvPr>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55;p30">
                  <a:extLst>
                    <a:ext uri="{FF2B5EF4-FFF2-40B4-BE49-F238E27FC236}">
                      <a16:creationId xmlns:a16="http://schemas.microsoft.com/office/drawing/2014/main" id="{B3F10C55-FC8C-4691-B421-C564C7043129}"/>
                    </a:ext>
                  </a:extLst>
                </p:cNvPr>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56;p30">
                  <a:extLst>
                    <a:ext uri="{FF2B5EF4-FFF2-40B4-BE49-F238E27FC236}">
                      <a16:creationId xmlns:a16="http://schemas.microsoft.com/office/drawing/2014/main" id="{59FC1610-F72E-46B7-A57D-EC079A8D22F0}"/>
                    </a:ext>
                  </a:extLst>
                </p:cNvPr>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57;p30">
                  <a:extLst>
                    <a:ext uri="{FF2B5EF4-FFF2-40B4-BE49-F238E27FC236}">
                      <a16:creationId xmlns:a16="http://schemas.microsoft.com/office/drawing/2014/main" id="{E935A928-F179-4D47-83B0-BA810AEA15E4}"/>
                    </a:ext>
                  </a:extLst>
                </p:cNvPr>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58;p30">
                  <a:extLst>
                    <a:ext uri="{FF2B5EF4-FFF2-40B4-BE49-F238E27FC236}">
                      <a16:creationId xmlns:a16="http://schemas.microsoft.com/office/drawing/2014/main" id="{01AB441E-4D9B-4311-A249-DBCD04ED6597}"/>
                    </a:ext>
                  </a:extLst>
                </p:cNvPr>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59;p30">
                  <a:extLst>
                    <a:ext uri="{FF2B5EF4-FFF2-40B4-BE49-F238E27FC236}">
                      <a16:creationId xmlns:a16="http://schemas.microsoft.com/office/drawing/2014/main" id="{0F619560-C4EB-4519-AE70-163BF1EA230E}"/>
                    </a:ext>
                  </a:extLst>
                </p:cNvPr>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60;p30">
                  <a:extLst>
                    <a:ext uri="{FF2B5EF4-FFF2-40B4-BE49-F238E27FC236}">
                      <a16:creationId xmlns:a16="http://schemas.microsoft.com/office/drawing/2014/main" id="{1DE8D6B7-FEA9-4E1E-9DD7-301A03E6B4C3}"/>
                    </a:ext>
                  </a:extLst>
                </p:cNvPr>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61;p30">
                  <a:extLst>
                    <a:ext uri="{FF2B5EF4-FFF2-40B4-BE49-F238E27FC236}">
                      <a16:creationId xmlns:a16="http://schemas.microsoft.com/office/drawing/2014/main" id="{7907AEEA-EF13-4447-9E9E-BE486AF199BE}"/>
                    </a:ext>
                  </a:extLst>
                </p:cNvPr>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62;p30">
                  <a:extLst>
                    <a:ext uri="{FF2B5EF4-FFF2-40B4-BE49-F238E27FC236}">
                      <a16:creationId xmlns:a16="http://schemas.microsoft.com/office/drawing/2014/main" id="{59FFC64C-3E0C-4754-A448-9B7D864F5EAE}"/>
                    </a:ext>
                  </a:extLst>
                </p:cNvPr>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63;p30">
                  <a:extLst>
                    <a:ext uri="{FF2B5EF4-FFF2-40B4-BE49-F238E27FC236}">
                      <a16:creationId xmlns:a16="http://schemas.microsoft.com/office/drawing/2014/main" id="{D81F706D-CC51-467C-9E87-EED25C0DAC5D}"/>
                    </a:ext>
                  </a:extLst>
                </p:cNvPr>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1364;p30">
              <a:extLst>
                <a:ext uri="{FF2B5EF4-FFF2-40B4-BE49-F238E27FC236}">
                  <a16:creationId xmlns:a16="http://schemas.microsoft.com/office/drawing/2014/main" id="{3F592199-B174-469A-A87E-AC08098EE186}"/>
                </a:ext>
              </a:extLst>
            </p:cNvPr>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65;p30">
              <a:extLst>
                <a:ext uri="{FF2B5EF4-FFF2-40B4-BE49-F238E27FC236}">
                  <a16:creationId xmlns:a16="http://schemas.microsoft.com/office/drawing/2014/main" id="{F4C37363-FDEE-4520-9EF3-2380D2BA3CC9}"/>
                </a:ext>
              </a:extLst>
            </p:cNvPr>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66;p30">
              <a:extLst>
                <a:ext uri="{FF2B5EF4-FFF2-40B4-BE49-F238E27FC236}">
                  <a16:creationId xmlns:a16="http://schemas.microsoft.com/office/drawing/2014/main" id="{719A26DD-449D-4701-864A-89FAF8D9EE0C}"/>
                </a:ext>
              </a:extLst>
            </p:cNvPr>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67;p30">
              <a:extLst>
                <a:ext uri="{FF2B5EF4-FFF2-40B4-BE49-F238E27FC236}">
                  <a16:creationId xmlns:a16="http://schemas.microsoft.com/office/drawing/2014/main" id="{B52633C9-5064-45E1-B00B-7C850CA514B0}"/>
                </a:ext>
              </a:extLst>
            </p:cNvPr>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557;p48">
            <a:extLst>
              <a:ext uri="{FF2B5EF4-FFF2-40B4-BE49-F238E27FC236}">
                <a16:creationId xmlns:a16="http://schemas.microsoft.com/office/drawing/2014/main" id="{42265E56-3EF6-49E0-825B-809192689B05}"/>
              </a:ext>
            </a:extLst>
          </p:cNvPr>
          <p:cNvGrpSpPr/>
          <p:nvPr/>
        </p:nvGrpSpPr>
        <p:grpSpPr>
          <a:xfrm>
            <a:off x="195125" y="1293543"/>
            <a:ext cx="2606039" cy="3181814"/>
            <a:chOff x="2602525" y="317054"/>
            <a:chExt cx="4174283" cy="4762495"/>
          </a:xfrm>
        </p:grpSpPr>
        <p:sp>
          <p:nvSpPr>
            <p:cNvPr id="3" name="Google Shape;4558;p48">
              <a:extLst>
                <a:ext uri="{FF2B5EF4-FFF2-40B4-BE49-F238E27FC236}">
                  <a16:creationId xmlns:a16="http://schemas.microsoft.com/office/drawing/2014/main" id="{DE5FD995-D6FF-4859-A1C1-F9A4F54E7CA0}"/>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4559;p48">
              <a:extLst>
                <a:ext uri="{FF2B5EF4-FFF2-40B4-BE49-F238E27FC236}">
                  <a16:creationId xmlns:a16="http://schemas.microsoft.com/office/drawing/2014/main" id="{7EDD8B9C-1B1B-4C79-A5FD-DE1E5D42E37D}"/>
                </a:ext>
              </a:extLst>
            </p:cNvPr>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60;p48">
              <a:extLst>
                <a:ext uri="{FF2B5EF4-FFF2-40B4-BE49-F238E27FC236}">
                  <a16:creationId xmlns:a16="http://schemas.microsoft.com/office/drawing/2014/main" id="{108DFC17-7F4D-4B11-A6A9-744162C65F1F}"/>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61;p48">
              <a:extLst>
                <a:ext uri="{FF2B5EF4-FFF2-40B4-BE49-F238E27FC236}">
                  <a16:creationId xmlns:a16="http://schemas.microsoft.com/office/drawing/2014/main" id="{E1F28138-91BD-4BE8-B830-EA70CF9D2FCE}"/>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562;p48">
              <a:extLst>
                <a:ext uri="{FF2B5EF4-FFF2-40B4-BE49-F238E27FC236}">
                  <a16:creationId xmlns:a16="http://schemas.microsoft.com/office/drawing/2014/main" id="{2B5E11B8-259A-479F-A0A4-AF2DCAF38920}"/>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563;p48">
              <a:extLst>
                <a:ext uri="{FF2B5EF4-FFF2-40B4-BE49-F238E27FC236}">
                  <a16:creationId xmlns:a16="http://schemas.microsoft.com/office/drawing/2014/main" id="{748086D5-417E-4B7B-88F7-B9D2E9A7ABE5}"/>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564;p48">
              <a:extLst>
                <a:ext uri="{FF2B5EF4-FFF2-40B4-BE49-F238E27FC236}">
                  <a16:creationId xmlns:a16="http://schemas.microsoft.com/office/drawing/2014/main" id="{262A323C-6B72-413D-9467-282C2E77CDEE}"/>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565;p48">
              <a:extLst>
                <a:ext uri="{FF2B5EF4-FFF2-40B4-BE49-F238E27FC236}">
                  <a16:creationId xmlns:a16="http://schemas.microsoft.com/office/drawing/2014/main" id="{067EE3FF-4402-4D61-9634-0B8F6C76A7B0}"/>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4566;p48">
              <a:extLst>
                <a:ext uri="{FF2B5EF4-FFF2-40B4-BE49-F238E27FC236}">
                  <a16:creationId xmlns:a16="http://schemas.microsoft.com/office/drawing/2014/main" id="{09E567C9-4597-4B15-B505-363F50D4D0E3}"/>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567;p48">
              <a:extLst>
                <a:ext uri="{FF2B5EF4-FFF2-40B4-BE49-F238E27FC236}">
                  <a16:creationId xmlns:a16="http://schemas.microsoft.com/office/drawing/2014/main" id="{BEB9B47B-D832-49F3-A329-3CFB345DA0BE}"/>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568;p48">
              <a:extLst>
                <a:ext uri="{FF2B5EF4-FFF2-40B4-BE49-F238E27FC236}">
                  <a16:creationId xmlns:a16="http://schemas.microsoft.com/office/drawing/2014/main" id="{FBF81BDA-B881-4B6A-B52A-934418BFF159}"/>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569;p48">
              <a:extLst>
                <a:ext uri="{FF2B5EF4-FFF2-40B4-BE49-F238E27FC236}">
                  <a16:creationId xmlns:a16="http://schemas.microsoft.com/office/drawing/2014/main" id="{5ECDF590-1DED-4241-B78E-F9E3CF59609A}"/>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570;p48">
              <a:extLst>
                <a:ext uri="{FF2B5EF4-FFF2-40B4-BE49-F238E27FC236}">
                  <a16:creationId xmlns:a16="http://schemas.microsoft.com/office/drawing/2014/main" id="{2A600FEB-507C-4BCE-B8C8-2BA8914217BA}"/>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571;p48">
              <a:extLst>
                <a:ext uri="{FF2B5EF4-FFF2-40B4-BE49-F238E27FC236}">
                  <a16:creationId xmlns:a16="http://schemas.microsoft.com/office/drawing/2014/main" id="{32505C34-0BF4-452E-9B30-0970D21C7B59}"/>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572;p48">
              <a:extLst>
                <a:ext uri="{FF2B5EF4-FFF2-40B4-BE49-F238E27FC236}">
                  <a16:creationId xmlns:a16="http://schemas.microsoft.com/office/drawing/2014/main" id="{5BCABAB1-AAB5-4BB2-B7B7-427599EEA54C}"/>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573;p48">
              <a:extLst>
                <a:ext uri="{FF2B5EF4-FFF2-40B4-BE49-F238E27FC236}">
                  <a16:creationId xmlns:a16="http://schemas.microsoft.com/office/drawing/2014/main" id="{357D08A2-B6AC-40FD-9006-FA5A26907A98}"/>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574;p48">
              <a:extLst>
                <a:ext uri="{FF2B5EF4-FFF2-40B4-BE49-F238E27FC236}">
                  <a16:creationId xmlns:a16="http://schemas.microsoft.com/office/drawing/2014/main" id="{83C3DED6-2758-4C8A-B58F-BCFB672355ED}"/>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575;p48">
              <a:extLst>
                <a:ext uri="{FF2B5EF4-FFF2-40B4-BE49-F238E27FC236}">
                  <a16:creationId xmlns:a16="http://schemas.microsoft.com/office/drawing/2014/main" id="{9DF36CD0-B72C-4308-8F38-C62B04D4119E}"/>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576;p48">
              <a:extLst>
                <a:ext uri="{FF2B5EF4-FFF2-40B4-BE49-F238E27FC236}">
                  <a16:creationId xmlns:a16="http://schemas.microsoft.com/office/drawing/2014/main" id="{E0DD9442-628C-4210-A6ED-00EF3B4DBC66}"/>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577;p48">
              <a:extLst>
                <a:ext uri="{FF2B5EF4-FFF2-40B4-BE49-F238E27FC236}">
                  <a16:creationId xmlns:a16="http://schemas.microsoft.com/office/drawing/2014/main" id="{D07FD20F-04E6-4B41-81E0-FE0EF1F5A0E6}"/>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578;p48">
              <a:extLst>
                <a:ext uri="{FF2B5EF4-FFF2-40B4-BE49-F238E27FC236}">
                  <a16:creationId xmlns:a16="http://schemas.microsoft.com/office/drawing/2014/main" id="{3D9F28FC-6F5C-40BC-9341-03C1CFA59131}"/>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579;p48">
              <a:extLst>
                <a:ext uri="{FF2B5EF4-FFF2-40B4-BE49-F238E27FC236}">
                  <a16:creationId xmlns:a16="http://schemas.microsoft.com/office/drawing/2014/main" id="{9D9812FB-4141-46CE-BFCF-64E5D3A92963}"/>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580;p48">
              <a:extLst>
                <a:ext uri="{FF2B5EF4-FFF2-40B4-BE49-F238E27FC236}">
                  <a16:creationId xmlns:a16="http://schemas.microsoft.com/office/drawing/2014/main" id="{6BA511EB-8313-4A29-9184-4244D037F3AD}"/>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581;p48">
              <a:extLst>
                <a:ext uri="{FF2B5EF4-FFF2-40B4-BE49-F238E27FC236}">
                  <a16:creationId xmlns:a16="http://schemas.microsoft.com/office/drawing/2014/main" id="{B4F34CCF-570D-4EB8-B087-1F4457C77F67}"/>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582;p48">
              <a:extLst>
                <a:ext uri="{FF2B5EF4-FFF2-40B4-BE49-F238E27FC236}">
                  <a16:creationId xmlns:a16="http://schemas.microsoft.com/office/drawing/2014/main" id="{7D259784-BDDB-41EC-B627-E01B983B0A68}"/>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583;p48">
              <a:extLst>
                <a:ext uri="{FF2B5EF4-FFF2-40B4-BE49-F238E27FC236}">
                  <a16:creationId xmlns:a16="http://schemas.microsoft.com/office/drawing/2014/main" id="{A4B2125F-83BD-4C7F-B4A1-9DE54C64D278}"/>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584;p48">
              <a:extLst>
                <a:ext uri="{FF2B5EF4-FFF2-40B4-BE49-F238E27FC236}">
                  <a16:creationId xmlns:a16="http://schemas.microsoft.com/office/drawing/2014/main" id="{415875D5-9674-4EE3-B431-3EB9848C0335}"/>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585;p48">
              <a:extLst>
                <a:ext uri="{FF2B5EF4-FFF2-40B4-BE49-F238E27FC236}">
                  <a16:creationId xmlns:a16="http://schemas.microsoft.com/office/drawing/2014/main" id="{0177F642-0BF7-42AD-B617-8F641B04BA8E}"/>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586;p48">
              <a:extLst>
                <a:ext uri="{FF2B5EF4-FFF2-40B4-BE49-F238E27FC236}">
                  <a16:creationId xmlns:a16="http://schemas.microsoft.com/office/drawing/2014/main" id="{7966DDD5-4E67-4834-A2E8-BCD68C1835DF}"/>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587;p48">
              <a:extLst>
                <a:ext uri="{FF2B5EF4-FFF2-40B4-BE49-F238E27FC236}">
                  <a16:creationId xmlns:a16="http://schemas.microsoft.com/office/drawing/2014/main" id="{FABD13F6-9B4C-486B-A196-EFA72AD50788}"/>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588;p48">
              <a:extLst>
                <a:ext uri="{FF2B5EF4-FFF2-40B4-BE49-F238E27FC236}">
                  <a16:creationId xmlns:a16="http://schemas.microsoft.com/office/drawing/2014/main" id="{4C4553A3-EF19-4250-933F-A3DAE46157E1}"/>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589;p48">
              <a:extLst>
                <a:ext uri="{FF2B5EF4-FFF2-40B4-BE49-F238E27FC236}">
                  <a16:creationId xmlns:a16="http://schemas.microsoft.com/office/drawing/2014/main" id="{FED62C31-C112-4BFF-A429-AAECD4DCB659}"/>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590;p48">
              <a:extLst>
                <a:ext uri="{FF2B5EF4-FFF2-40B4-BE49-F238E27FC236}">
                  <a16:creationId xmlns:a16="http://schemas.microsoft.com/office/drawing/2014/main" id="{D4A1E4C2-0EA6-42A8-9BCD-8F25B5864986}"/>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591;p48">
              <a:extLst>
                <a:ext uri="{FF2B5EF4-FFF2-40B4-BE49-F238E27FC236}">
                  <a16:creationId xmlns:a16="http://schemas.microsoft.com/office/drawing/2014/main" id="{0313BBA2-C84C-42E5-9121-F1618659522F}"/>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592;p48">
              <a:extLst>
                <a:ext uri="{FF2B5EF4-FFF2-40B4-BE49-F238E27FC236}">
                  <a16:creationId xmlns:a16="http://schemas.microsoft.com/office/drawing/2014/main" id="{CA07DD59-DA61-4417-B199-A080B47C9B8D}"/>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593;p48">
              <a:extLst>
                <a:ext uri="{FF2B5EF4-FFF2-40B4-BE49-F238E27FC236}">
                  <a16:creationId xmlns:a16="http://schemas.microsoft.com/office/drawing/2014/main" id="{CD3FB332-3BC3-4844-A9D8-42A63B7F9967}"/>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594;p48">
              <a:extLst>
                <a:ext uri="{FF2B5EF4-FFF2-40B4-BE49-F238E27FC236}">
                  <a16:creationId xmlns:a16="http://schemas.microsoft.com/office/drawing/2014/main" id="{AA06E56F-DD8F-4D8F-885F-AEC4CFDE0916}"/>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595;p48">
              <a:extLst>
                <a:ext uri="{FF2B5EF4-FFF2-40B4-BE49-F238E27FC236}">
                  <a16:creationId xmlns:a16="http://schemas.microsoft.com/office/drawing/2014/main" id="{902CB3B5-F54E-4AC4-9285-98DC6803FC22}"/>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596;p48">
              <a:extLst>
                <a:ext uri="{FF2B5EF4-FFF2-40B4-BE49-F238E27FC236}">
                  <a16:creationId xmlns:a16="http://schemas.microsoft.com/office/drawing/2014/main" id="{DE24F76E-6C05-4097-BED0-6E1B29D54F74}"/>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597;p48">
              <a:extLst>
                <a:ext uri="{FF2B5EF4-FFF2-40B4-BE49-F238E27FC236}">
                  <a16:creationId xmlns:a16="http://schemas.microsoft.com/office/drawing/2014/main" id="{24BEA660-3559-464A-B4B0-1BAB1AB5B415}"/>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598;p48">
              <a:extLst>
                <a:ext uri="{FF2B5EF4-FFF2-40B4-BE49-F238E27FC236}">
                  <a16:creationId xmlns:a16="http://schemas.microsoft.com/office/drawing/2014/main" id="{FB57B498-D550-4F4E-A3C5-0D1E2E906B8C}"/>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599;p48">
              <a:extLst>
                <a:ext uri="{FF2B5EF4-FFF2-40B4-BE49-F238E27FC236}">
                  <a16:creationId xmlns:a16="http://schemas.microsoft.com/office/drawing/2014/main" id="{0540CC93-DAE9-4EB1-93C4-23427B1B756C}"/>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600;p48">
              <a:extLst>
                <a:ext uri="{FF2B5EF4-FFF2-40B4-BE49-F238E27FC236}">
                  <a16:creationId xmlns:a16="http://schemas.microsoft.com/office/drawing/2014/main" id="{D8ED11CC-A647-474D-AFD9-ED927A6E2222}"/>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01;p48">
              <a:extLst>
                <a:ext uri="{FF2B5EF4-FFF2-40B4-BE49-F238E27FC236}">
                  <a16:creationId xmlns:a16="http://schemas.microsoft.com/office/drawing/2014/main" id="{DA762C03-3293-49E8-94E1-DA3A85DFF58A}"/>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602;p48">
              <a:extLst>
                <a:ext uri="{FF2B5EF4-FFF2-40B4-BE49-F238E27FC236}">
                  <a16:creationId xmlns:a16="http://schemas.microsoft.com/office/drawing/2014/main" id="{B9DE866B-96BC-4465-9C05-60D3AD007AD2}"/>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603;p48">
              <a:extLst>
                <a:ext uri="{FF2B5EF4-FFF2-40B4-BE49-F238E27FC236}">
                  <a16:creationId xmlns:a16="http://schemas.microsoft.com/office/drawing/2014/main" id="{E0E4F516-7E6E-4AB0-92E1-EE711B2C8715}"/>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604;p48">
              <a:extLst>
                <a:ext uri="{FF2B5EF4-FFF2-40B4-BE49-F238E27FC236}">
                  <a16:creationId xmlns:a16="http://schemas.microsoft.com/office/drawing/2014/main" id="{BBF909F1-CECD-4D23-8100-9EF0E46072FB}"/>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605;p48">
              <a:extLst>
                <a:ext uri="{FF2B5EF4-FFF2-40B4-BE49-F238E27FC236}">
                  <a16:creationId xmlns:a16="http://schemas.microsoft.com/office/drawing/2014/main" id="{B86B7021-0E31-4B06-86F9-AA35924DF86C}"/>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606;p48">
              <a:extLst>
                <a:ext uri="{FF2B5EF4-FFF2-40B4-BE49-F238E27FC236}">
                  <a16:creationId xmlns:a16="http://schemas.microsoft.com/office/drawing/2014/main" id="{8F914E79-0D18-43D9-A0B4-C50EED623D2B}"/>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607;p48">
              <a:extLst>
                <a:ext uri="{FF2B5EF4-FFF2-40B4-BE49-F238E27FC236}">
                  <a16:creationId xmlns:a16="http://schemas.microsoft.com/office/drawing/2014/main" id="{94322EB3-77A5-4C65-A7E4-26B350C89B7F}"/>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608;p48">
              <a:extLst>
                <a:ext uri="{FF2B5EF4-FFF2-40B4-BE49-F238E27FC236}">
                  <a16:creationId xmlns:a16="http://schemas.microsoft.com/office/drawing/2014/main" id="{0797F03B-9AB2-4018-8021-7EAAF2D3C6F7}"/>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4609;p48">
              <a:extLst>
                <a:ext uri="{FF2B5EF4-FFF2-40B4-BE49-F238E27FC236}">
                  <a16:creationId xmlns:a16="http://schemas.microsoft.com/office/drawing/2014/main" id="{C3648769-A099-44CB-9ECB-219CDA87DE6E}"/>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4610;p48">
              <a:extLst>
                <a:ext uri="{FF2B5EF4-FFF2-40B4-BE49-F238E27FC236}">
                  <a16:creationId xmlns:a16="http://schemas.microsoft.com/office/drawing/2014/main" id="{FF52DEF7-AB17-4977-B26B-5D8BC3FF1C27}"/>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4611;p48">
              <a:extLst>
                <a:ext uri="{FF2B5EF4-FFF2-40B4-BE49-F238E27FC236}">
                  <a16:creationId xmlns:a16="http://schemas.microsoft.com/office/drawing/2014/main" id="{8F59C502-2831-4F7C-A300-A018417677AD}"/>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4612;p48">
              <a:extLst>
                <a:ext uri="{FF2B5EF4-FFF2-40B4-BE49-F238E27FC236}">
                  <a16:creationId xmlns:a16="http://schemas.microsoft.com/office/drawing/2014/main" id="{BCEE6824-0AC5-491B-B931-C821371B2E23}"/>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4613;p48">
              <a:extLst>
                <a:ext uri="{FF2B5EF4-FFF2-40B4-BE49-F238E27FC236}">
                  <a16:creationId xmlns:a16="http://schemas.microsoft.com/office/drawing/2014/main" id="{C6989D46-9D6D-405C-BB1C-B31BDE19B16B}"/>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4614;p48">
              <a:extLst>
                <a:ext uri="{FF2B5EF4-FFF2-40B4-BE49-F238E27FC236}">
                  <a16:creationId xmlns:a16="http://schemas.microsoft.com/office/drawing/2014/main" id="{FC1A2822-96AF-4C73-9797-FAC47384848B}"/>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 name="Google Shape;4615;p48">
              <a:extLst>
                <a:ext uri="{FF2B5EF4-FFF2-40B4-BE49-F238E27FC236}">
                  <a16:creationId xmlns:a16="http://schemas.microsoft.com/office/drawing/2014/main" id="{5796A7FE-3DFA-4216-8FD7-07B4FBFE4D91}"/>
                </a:ext>
              </a:extLst>
            </p:cNvPr>
            <p:cNvGrpSpPr/>
            <p:nvPr/>
          </p:nvGrpSpPr>
          <p:grpSpPr>
            <a:xfrm>
              <a:off x="2941619" y="3895613"/>
              <a:ext cx="483621" cy="510995"/>
              <a:chOff x="4345944" y="4626313"/>
              <a:chExt cx="483621" cy="510995"/>
            </a:xfrm>
          </p:grpSpPr>
          <p:grpSp>
            <p:nvGrpSpPr>
              <p:cNvPr id="67" name="Google Shape;4616;p48">
                <a:extLst>
                  <a:ext uri="{FF2B5EF4-FFF2-40B4-BE49-F238E27FC236}">
                    <a16:creationId xmlns:a16="http://schemas.microsoft.com/office/drawing/2014/main" id="{F1D5E51A-0976-4F4F-833F-8C87B6EB9C32}"/>
                  </a:ext>
                </a:extLst>
              </p:cNvPr>
              <p:cNvGrpSpPr/>
              <p:nvPr/>
            </p:nvGrpSpPr>
            <p:grpSpPr>
              <a:xfrm>
                <a:off x="4345944" y="4852987"/>
                <a:ext cx="474200" cy="284321"/>
                <a:chOff x="4345944" y="4852987"/>
                <a:chExt cx="474200" cy="284321"/>
              </a:xfrm>
            </p:grpSpPr>
            <p:sp>
              <p:nvSpPr>
                <p:cNvPr id="78" name="Google Shape;4617;p48">
                  <a:extLst>
                    <a:ext uri="{FF2B5EF4-FFF2-40B4-BE49-F238E27FC236}">
                      <a16:creationId xmlns:a16="http://schemas.microsoft.com/office/drawing/2014/main" id="{ECF1EF0F-5196-4EC7-A30F-9B745B6465FF}"/>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618;p48">
                  <a:extLst>
                    <a:ext uri="{FF2B5EF4-FFF2-40B4-BE49-F238E27FC236}">
                      <a16:creationId xmlns:a16="http://schemas.microsoft.com/office/drawing/2014/main" id="{F6B6C916-B352-4F35-BDEC-C4AB9CDD8FE6}"/>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4619;p48">
                  <a:extLst>
                    <a:ext uri="{FF2B5EF4-FFF2-40B4-BE49-F238E27FC236}">
                      <a16:creationId xmlns:a16="http://schemas.microsoft.com/office/drawing/2014/main" id="{8F724729-3A19-4050-AE5A-841DB169BC78}"/>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 name="Google Shape;4620;p48">
                  <a:extLst>
                    <a:ext uri="{FF2B5EF4-FFF2-40B4-BE49-F238E27FC236}">
                      <a16:creationId xmlns:a16="http://schemas.microsoft.com/office/drawing/2014/main" id="{EDF3F01D-DC6B-4265-85C3-C98EBDB99C76}"/>
                    </a:ext>
                  </a:extLst>
                </p:cNvPr>
                <p:cNvGrpSpPr/>
                <p:nvPr/>
              </p:nvGrpSpPr>
              <p:grpSpPr>
                <a:xfrm>
                  <a:off x="4457040" y="4985575"/>
                  <a:ext cx="133724" cy="77247"/>
                  <a:chOff x="4457040" y="4985575"/>
                  <a:chExt cx="133724" cy="77247"/>
                </a:xfrm>
              </p:grpSpPr>
              <p:sp>
                <p:nvSpPr>
                  <p:cNvPr id="146" name="Google Shape;4621;p48">
                    <a:extLst>
                      <a:ext uri="{FF2B5EF4-FFF2-40B4-BE49-F238E27FC236}">
                        <a16:creationId xmlns:a16="http://schemas.microsoft.com/office/drawing/2014/main" id="{E2D8835E-3147-4B4C-8F6E-812C11F0F5A5}"/>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4622;p48">
                    <a:extLst>
                      <a:ext uri="{FF2B5EF4-FFF2-40B4-BE49-F238E27FC236}">
                        <a16:creationId xmlns:a16="http://schemas.microsoft.com/office/drawing/2014/main" id="{B20A0B76-5944-437F-B20B-D86DB664D505}"/>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4623;p48">
                  <a:extLst>
                    <a:ext uri="{FF2B5EF4-FFF2-40B4-BE49-F238E27FC236}">
                      <a16:creationId xmlns:a16="http://schemas.microsoft.com/office/drawing/2014/main" id="{76248CB9-ECA0-4BB9-8FAD-92F23C87B93D}"/>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4624;p48">
                  <a:extLst>
                    <a:ext uri="{FF2B5EF4-FFF2-40B4-BE49-F238E27FC236}">
                      <a16:creationId xmlns:a16="http://schemas.microsoft.com/office/drawing/2014/main" id="{365CDFDD-5379-4A64-B7AA-FBD9304ED5DB}"/>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4625;p48">
                  <a:extLst>
                    <a:ext uri="{FF2B5EF4-FFF2-40B4-BE49-F238E27FC236}">
                      <a16:creationId xmlns:a16="http://schemas.microsoft.com/office/drawing/2014/main" id="{AB8B2595-0CA2-4D51-9269-D3775855BF41}"/>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4626;p48">
                  <a:extLst>
                    <a:ext uri="{FF2B5EF4-FFF2-40B4-BE49-F238E27FC236}">
                      <a16:creationId xmlns:a16="http://schemas.microsoft.com/office/drawing/2014/main" id="{462DDBCC-76D2-4C66-BDE7-5DF9A988CBBF}"/>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4627;p48">
                  <a:extLst>
                    <a:ext uri="{FF2B5EF4-FFF2-40B4-BE49-F238E27FC236}">
                      <a16:creationId xmlns:a16="http://schemas.microsoft.com/office/drawing/2014/main" id="{77008189-B0F7-480A-96F0-40D203FCA2C2}"/>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4628;p48">
                  <a:extLst>
                    <a:ext uri="{FF2B5EF4-FFF2-40B4-BE49-F238E27FC236}">
                      <a16:creationId xmlns:a16="http://schemas.microsoft.com/office/drawing/2014/main" id="{41C824E2-0BA2-4E65-9439-D41A73572966}"/>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4629;p48">
                  <a:extLst>
                    <a:ext uri="{FF2B5EF4-FFF2-40B4-BE49-F238E27FC236}">
                      <a16:creationId xmlns:a16="http://schemas.microsoft.com/office/drawing/2014/main" id="{52AA22EB-2E5F-489B-8744-B0F12009AE69}"/>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4630;p48">
                  <a:extLst>
                    <a:ext uri="{FF2B5EF4-FFF2-40B4-BE49-F238E27FC236}">
                      <a16:creationId xmlns:a16="http://schemas.microsoft.com/office/drawing/2014/main" id="{BFEA2AE0-E509-4F62-B09B-8E2A6F7ED51A}"/>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4631;p48">
                  <a:extLst>
                    <a:ext uri="{FF2B5EF4-FFF2-40B4-BE49-F238E27FC236}">
                      <a16:creationId xmlns:a16="http://schemas.microsoft.com/office/drawing/2014/main" id="{30E1AF11-7A0B-4A9F-A80C-03DDCBE6F18C}"/>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4632;p48">
                  <a:extLst>
                    <a:ext uri="{FF2B5EF4-FFF2-40B4-BE49-F238E27FC236}">
                      <a16:creationId xmlns:a16="http://schemas.microsoft.com/office/drawing/2014/main" id="{5490C6D6-0E05-4B92-9DD6-647E557AA727}"/>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4633;p48">
                  <a:extLst>
                    <a:ext uri="{FF2B5EF4-FFF2-40B4-BE49-F238E27FC236}">
                      <a16:creationId xmlns:a16="http://schemas.microsoft.com/office/drawing/2014/main" id="{40CB1620-B8AB-4E64-B926-8015BF379ECA}"/>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4634;p48">
                  <a:extLst>
                    <a:ext uri="{FF2B5EF4-FFF2-40B4-BE49-F238E27FC236}">
                      <a16:creationId xmlns:a16="http://schemas.microsoft.com/office/drawing/2014/main" id="{296577EE-E564-46DD-9519-2AA7FFC31265}"/>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4635;p48">
                  <a:extLst>
                    <a:ext uri="{FF2B5EF4-FFF2-40B4-BE49-F238E27FC236}">
                      <a16:creationId xmlns:a16="http://schemas.microsoft.com/office/drawing/2014/main" id="{86FB60B3-610B-42D4-99D9-5BAE16FEC606}"/>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4636;p48">
                  <a:extLst>
                    <a:ext uri="{FF2B5EF4-FFF2-40B4-BE49-F238E27FC236}">
                      <a16:creationId xmlns:a16="http://schemas.microsoft.com/office/drawing/2014/main" id="{1E733264-588A-4B64-A655-FED48096F7B1}"/>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4637;p48">
                  <a:extLst>
                    <a:ext uri="{FF2B5EF4-FFF2-40B4-BE49-F238E27FC236}">
                      <a16:creationId xmlns:a16="http://schemas.microsoft.com/office/drawing/2014/main" id="{70D21D19-8D1F-4CCA-A01A-78732C8EB2D8}"/>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4638;p48">
                  <a:extLst>
                    <a:ext uri="{FF2B5EF4-FFF2-40B4-BE49-F238E27FC236}">
                      <a16:creationId xmlns:a16="http://schemas.microsoft.com/office/drawing/2014/main" id="{E19F1FA2-903F-4C1C-AE46-BD645B92250A}"/>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4639;p48">
                  <a:extLst>
                    <a:ext uri="{FF2B5EF4-FFF2-40B4-BE49-F238E27FC236}">
                      <a16:creationId xmlns:a16="http://schemas.microsoft.com/office/drawing/2014/main" id="{4B36A3C4-CD4B-4867-8784-A664B27E563E}"/>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4640;p48">
                  <a:extLst>
                    <a:ext uri="{FF2B5EF4-FFF2-40B4-BE49-F238E27FC236}">
                      <a16:creationId xmlns:a16="http://schemas.microsoft.com/office/drawing/2014/main" id="{215E4FF6-4582-4C9D-AFA1-259D60FDCF31}"/>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4641;p48">
                  <a:extLst>
                    <a:ext uri="{FF2B5EF4-FFF2-40B4-BE49-F238E27FC236}">
                      <a16:creationId xmlns:a16="http://schemas.microsoft.com/office/drawing/2014/main" id="{D057D59C-4CEF-45AB-AED4-EDE6A26BDA78}"/>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4642;p48">
                  <a:extLst>
                    <a:ext uri="{FF2B5EF4-FFF2-40B4-BE49-F238E27FC236}">
                      <a16:creationId xmlns:a16="http://schemas.microsoft.com/office/drawing/2014/main" id="{E31D2792-B9DB-43DB-8115-3093E76654E8}"/>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4643;p48">
                  <a:extLst>
                    <a:ext uri="{FF2B5EF4-FFF2-40B4-BE49-F238E27FC236}">
                      <a16:creationId xmlns:a16="http://schemas.microsoft.com/office/drawing/2014/main" id="{B30AE2B0-A240-49DD-A93C-16C1272B3E63}"/>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4644;p48">
                  <a:extLst>
                    <a:ext uri="{FF2B5EF4-FFF2-40B4-BE49-F238E27FC236}">
                      <a16:creationId xmlns:a16="http://schemas.microsoft.com/office/drawing/2014/main" id="{A9AF19B2-D296-4F27-BA8C-93C493709EA5}"/>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4645;p48">
                  <a:extLst>
                    <a:ext uri="{FF2B5EF4-FFF2-40B4-BE49-F238E27FC236}">
                      <a16:creationId xmlns:a16="http://schemas.microsoft.com/office/drawing/2014/main" id="{FA7899F8-2A58-4D20-87A5-CE62C8BB8A4F}"/>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4646;p48">
                  <a:extLst>
                    <a:ext uri="{FF2B5EF4-FFF2-40B4-BE49-F238E27FC236}">
                      <a16:creationId xmlns:a16="http://schemas.microsoft.com/office/drawing/2014/main" id="{02085A7F-57A5-4EA9-8E0F-E5D2CD405891}"/>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4647;p48">
                  <a:extLst>
                    <a:ext uri="{FF2B5EF4-FFF2-40B4-BE49-F238E27FC236}">
                      <a16:creationId xmlns:a16="http://schemas.microsoft.com/office/drawing/2014/main" id="{03C4B758-EB5A-41B0-9607-B22630FDD461}"/>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4648;p48">
                  <a:extLst>
                    <a:ext uri="{FF2B5EF4-FFF2-40B4-BE49-F238E27FC236}">
                      <a16:creationId xmlns:a16="http://schemas.microsoft.com/office/drawing/2014/main" id="{84CD4CE4-E1AA-47DE-BB1E-ECD45D111F2A}"/>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4649;p48">
                  <a:extLst>
                    <a:ext uri="{FF2B5EF4-FFF2-40B4-BE49-F238E27FC236}">
                      <a16:creationId xmlns:a16="http://schemas.microsoft.com/office/drawing/2014/main" id="{82624566-703C-4BCA-B1EE-4F7E6C6D5B49}"/>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4650;p48">
                  <a:extLst>
                    <a:ext uri="{FF2B5EF4-FFF2-40B4-BE49-F238E27FC236}">
                      <a16:creationId xmlns:a16="http://schemas.microsoft.com/office/drawing/2014/main" id="{A934D1DF-CC29-4095-A64F-81D1B125D355}"/>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4651;p48">
                  <a:extLst>
                    <a:ext uri="{FF2B5EF4-FFF2-40B4-BE49-F238E27FC236}">
                      <a16:creationId xmlns:a16="http://schemas.microsoft.com/office/drawing/2014/main" id="{EFA8AF46-D62C-4C03-AE3F-053C4D98B447}"/>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4652;p48">
                  <a:extLst>
                    <a:ext uri="{FF2B5EF4-FFF2-40B4-BE49-F238E27FC236}">
                      <a16:creationId xmlns:a16="http://schemas.microsoft.com/office/drawing/2014/main" id="{68C6E76C-27B0-4D32-98DF-3AF7B3B1D504}"/>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4653;p48">
                  <a:extLst>
                    <a:ext uri="{FF2B5EF4-FFF2-40B4-BE49-F238E27FC236}">
                      <a16:creationId xmlns:a16="http://schemas.microsoft.com/office/drawing/2014/main" id="{220D15E6-D996-48A4-B3D3-839D402B77C2}"/>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4654;p48">
                  <a:extLst>
                    <a:ext uri="{FF2B5EF4-FFF2-40B4-BE49-F238E27FC236}">
                      <a16:creationId xmlns:a16="http://schemas.microsoft.com/office/drawing/2014/main" id="{BF6DF3EE-98A1-4DE3-8F04-27DCB2927320}"/>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655;p48">
                  <a:extLst>
                    <a:ext uri="{FF2B5EF4-FFF2-40B4-BE49-F238E27FC236}">
                      <a16:creationId xmlns:a16="http://schemas.microsoft.com/office/drawing/2014/main" id="{CEBA511B-C6C6-45A5-9AA8-6BD77E28CD95}"/>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4656;p48">
                  <a:extLst>
                    <a:ext uri="{FF2B5EF4-FFF2-40B4-BE49-F238E27FC236}">
                      <a16:creationId xmlns:a16="http://schemas.microsoft.com/office/drawing/2014/main" id="{DE34E914-188B-4951-BF1B-00F3BD36B11E}"/>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4657;p48">
                  <a:extLst>
                    <a:ext uri="{FF2B5EF4-FFF2-40B4-BE49-F238E27FC236}">
                      <a16:creationId xmlns:a16="http://schemas.microsoft.com/office/drawing/2014/main" id="{2F4CA600-7249-47FD-AAFE-ED220F37C6C2}"/>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4658;p48">
                  <a:extLst>
                    <a:ext uri="{FF2B5EF4-FFF2-40B4-BE49-F238E27FC236}">
                      <a16:creationId xmlns:a16="http://schemas.microsoft.com/office/drawing/2014/main" id="{95B2AD93-FE1B-410A-8F35-B4DE97A4502C}"/>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4659;p48">
                  <a:extLst>
                    <a:ext uri="{FF2B5EF4-FFF2-40B4-BE49-F238E27FC236}">
                      <a16:creationId xmlns:a16="http://schemas.microsoft.com/office/drawing/2014/main" id="{3D185FAA-01CB-47BA-8C11-73779593AB69}"/>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4660;p48">
                  <a:extLst>
                    <a:ext uri="{FF2B5EF4-FFF2-40B4-BE49-F238E27FC236}">
                      <a16:creationId xmlns:a16="http://schemas.microsoft.com/office/drawing/2014/main" id="{35C2422D-31CB-46C0-9B3F-847A46F131D9}"/>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4661;p48">
                  <a:extLst>
                    <a:ext uri="{FF2B5EF4-FFF2-40B4-BE49-F238E27FC236}">
                      <a16:creationId xmlns:a16="http://schemas.microsoft.com/office/drawing/2014/main" id="{B7512667-4C78-47FF-A33A-F4D4D26B091A}"/>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4662;p48">
                  <a:extLst>
                    <a:ext uri="{FF2B5EF4-FFF2-40B4-BE49-F238E27FC236}">
                      <a16:creationId xmlns:a16="http://schemas.microsoft.com/office/drawing/2014/main" id="{4C09AB7C-8236-40EF-B5DA-FA213B3543B1}"/>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4663;p48">
                  <a:extLst>
                    <a:ext uri="{FF2B5EF4-FFF2-40B4-BE49-F238E27FC236}">
                      <a16:creationId xmlns:a16="http://schemas.microsoft.com/office/drawing/2014/main" id="{19F315FB-B519-4E6F-B828-C80755D8007E}"/>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4664;p48">
                  <a:extLst>
                    <a:ext uri="{FF2B5EF4-FFF2-40B4-BE49-F238E27FC236}">
                      <a16:creationId xmlns:a16="http://schemas.microsoft.com/office/drawing/2014/main" id="{B7AD7020-6A29-4BE3-8A93-E1BB0B462EDE}"/>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4665;p48">
                  <a:extLst>
                    <a:ext uri="{FF2B5EF4-FFF2-40B4-BE49-F238E27FC236}">
                      <a16:creationId xmlns:a16="http://schemas.microsoft.com/office/drawing/2014/main" id="{D3100D54-113B-4F92-AD20-3F24647B78A4}"/>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4666;p48">
                  <a:extLst>
                    <a:ext uri="{FF2B5EF4-FFF2-40B4-BE49-F238E27FC236}">
                      <a16:creationId xmlns:a16="http://schemas.microsoft.com/office/drawing/2014/main" id="{2C3E8A0F-652E-42F9-AB62-2E764B5A0CEC}"/>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4667;p48">
                  <a:extLst>
                    <a:ext uri="{FF2B5EF4-FFF2-40B4-BE49-F238E27FC236}">
                      <a16:creationId xmlns:a16="http://schemas.microsoft.com/office/drawing/2014/main" id="{9C6E84A7-B95E-412F-AE02-19741FF8821F}"/>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4668;p48">
                  <a:extLst>
                    <a:ext uri="{FF2B5EF4-FFF2-40B4-BE49-F238E27FC236}">
                      <a16:creationId xmlns:a16="http://schemas.microsoft.com/office/drawing/2014/main" id="{4B920A2B-8E3B-4B23-8AC9-C9A178744160}"/>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4669;p48">
                  <a:extLst>
                    <a:ext uri="{FF2B5EF4-FFF2-40B4-BE49-F238E27FC236}">
                      <a16:creationId xmlns:a16="http://schemas.microsoft.com/office/drawing/2014/main" id="{C92EE271-583A-49CC-864D-728AF094BFCA}"/>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4670;p48">
                  <a:extLst>
                    <a:ext uri="{FF2B5EF4-FFF2-40B4-BE49-F238E27FC236}">
                      <a16:creationId xmlns:a16="http://schemas.microsoft.com/office/drawing/2014/main" id="{8D1CB4E5-3097-4EA9-BEB5-46582E316F25}"/>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4671;p48">
                  <a:extLst>
                    <a:ext uri="{FF2B5EF4-FFF2-40B4-BE49-F238E27FC236}">
                      <a16:creationId xmlns:a16="http://schemas.microsoft.com/office/drawing/2014/main" id="{6AC3692F-601F-40D3-B69F-737BAE1CC82F}"/>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4672;p48">
                  <a:extLst>
                    <a:ext uri="{FF2B5EF4-FFF2-40B4-BE49-F238E27FC236}">
                      <a16:creationId xmlns:a16="http://schemas.microsoft.com/office/drawing/2014/main" id="{D2B97C33-D573-4F69-B59C-456826B89D8B}"/>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4673;p48">
                  <a:extLst>
                    <a:ext uri="{FF2B5EF4-FFF2-40B4-BE49-F238E27FC236}">
                      <a16:creationId xmlns:a16="http://schemas.microsoft.com/office/drawing/2014/main" id="{0EF6556F-7921-41C3-A800-FF5F7E9FB136}"/>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4674;p48">
                  <a:extLst>
                    <a:ext uri="{FF2B5EF4-FFF2-40B4-BE49-F238E27FC236}">
                      <a16:creationId xmlns:a16="http://schemas.microsoft.com/office/drawing/2014/main" id="{FE3ED92D-59CF-44D2-A083-838518AD531E}"/>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4675;p48">
                  <a:extLst>
                    <a:ext uri="{FF2B5EF4-FFF2-40B4-BE49-F238E27FC236}">
                      <a16:creationId xmlns:a16="http://schemas.microsoft.com/office/drawing/2014/main" id="{07E96D3B-D7F9-498E-94FB-3F4A94EE4C73}"/>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4676;p48">
                  <a:extLst>
                    <a:ext uri="{FF2B5EF4-FFF2-40B4-BE49-F238E27FC236}">
                      <a16:creationId xmlns:a16="http://schemas.microsoft.com/office/drawing/2014/main" id="{C29A2D1B-F7D9-431E-B8CD-FD5DDAE9C326}"/>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4677;p48">
                  <a:extLst>
                    <a:ext uri="{FF2B5EF4-FFF2-40B4-BE49-F238E27FC236}">
                      <a16:creationId xmlns:a16="http://schemas.microsoft.com/office/drawing/2014/main" id="{D029703B-5EE6-478D-B4EE-45BD3F8963AC}"/>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4678;p48">
                  <a:extLst>
                    <a:ext uri="{FF2B5EF4-FFF2-40B4-BE49-F238E27FC236}">
                      <a16:creationId xmlns:a16="http://schemas.microsoft.com/office/drawing/2014/main" id="{876A7325-BED4-42D7-A899-71A4B253B7F6}"/>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4679;p48">
                  <a:extLst>
                    <a:ext uri="{FF2B5EF4-FFF2-40B4-BE49-F238E27FC236}">
                      <a16:creationId xmlns:a16="http://schemas.microsoft.com/office/drawing/2014/main" id="{038F7414-13C6-4240-81A7-FE00A4C712AF}"/>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680;p48">
                  <a:extLst>
                    <a:ext uri="{FF2B5EF4-FFF2-40B4-BE49-F238E27FC236}">
                      <a16:creationId xmlns:a16="http://schemas.microsoft.com/office/drawing/2014/main" id="{4E669B3D-68C2-4694-8D94-2DC89A383785}"/>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681;p48">
                  <a:extLst>
                    <a:ext uri="{FF2B5EF4-FFF2-40B4-BE49-F238E27FC236}">
                      <a16:creationId xmlns:a16="http://schemas.microsoft.com/office/drawing/2014/main" id="{E7371BF4-81FD-421F-9230-4DC257EE8AE9}"/>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682;p48">
                  <a:extLst>
                    <a:ext uri="{FF2B5EF4-FFF2-40B4-BE49-F238E27FC236}">
                      <a16:creationId xmlns:a16="http://schemas.microsoft.com/office/drawing/2014/main" id="{0329A268-1195-4311-B063-6934CE2D63B5}"/>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683;p48">
                  <a:extLst>
                    <a:ext uri="{FF2B5EF4-FFF2-40B4-BE49-F238E27FC236}">
                      <a16:creationId xmlns:a16="http://schemas.microsoft.com/office/drawing/2014/main" id="{DD4A46B2-625A-4835-A70B-45541D6DD494}"/>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4684;p48">
                  <a:extLst>
                    <a:ext uri="{FF2B5EF4-FFF2-40B4-BE49-F238E27FC236}">
                      <a16:creationId xmlns:a16="http://schemas.microsoft.com/office/drawing/2014/main" id="{5CD11218-C2F7-4011-BB53-40F8B54E128F}"/>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4685;p48">
                  <a:extLst>
                    <a:ext uri="{FF2B5EF4-FFF2-40B4-BE49-F238E27FC236}">
                      <a16:creationId xmlns:a16="http://schemas.microsoft.com/office/drawing/2014/main" id="{01820271-E31A-4EF6-B172-693BF4399CDA}"/>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4686;p48">
                  <a:extLst>
                    <a:ext uri="{FF2B5EF4-FFF2-40B4-BE49-F238E27FC236}">
                      <a16:creationId xmlns:a16="http://schemas.microsoft.com/office/drawing/2014/main" id="{E0FCE4C0-D23F-4558-AB67-11739CE5F2C1}"/>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 name="Google Shape;4687;p48">
                <a:extLst>
                  <a:ext uri="{FF2B5EF4-FFF2-40B4-BE49-F238E27FC236}">
                    <a16:creationId xmlns:a16="http://schemas.microsoft.com/office/drawing/2014/main" id="{45881FA0-5D5D-40D9-84E8-0CC9E03BD43B}"/>
                  </a:ext>
                </a:extLst>
              </p:cNvPr>
              <p:cNvGrpSpPr/>
              <p:nvPr/>
            </p:nvGrpSpPr>
            <p:grpSpPr>
              <a:xfrm>
                <a:off x="4543079" y="4626313"/>
                <a:ext cx="286486" cy="386884"/>
                <a:chOff x="4543079" y="4626313"/>
                <a:chExt cx="286486" cy="386884"/>
              </a:xfrm>
            </p:grpSpPr>
            <p:grpSp>
              <p:nvGrpSpPr>
                <p:cNvPr id="69" name="Google Shape;4688;p48">
                  <a:extLst>
                    <a:ext uri="{FF2B5EF4-FFF2-40B4-BE49-F238E27FC236}">
                      <a16:creationId xmlns:a16="http://schemas.microsoft.com/office/drawing/2014/main" id="{9483FC41-C8EA-42CC-99F7-C49DED6ECFEB}"/>
                    </a:ext>
                  </a:extLst>
                </p:cNvPr>
                <p:cNvGrpSpPr/>
                <p:nvPr/>
              </p:nvGrpSpPr>
              <p:grpSpPr>
                <a:xfrm>
                  <a:off x="4543079" y="4626313"/>
                  <a:ext cx="286486" cy="386884"/>
                  <a:chOff x="4543079" y="4626313"/>
                  <a:chExt cx="286486" cy="386884"/>
                </a:xfrm>
              </p:grpSpPr>
              <p:sp>
                <p:nvSpPr>
                  <p:cNvPr id="73" name="Google Shape;4689;p48">
                    <a:extLst>
                      <a:ext uri="{FF2B5EF4-FFF2-40B4-BE49-F238E27FC236}">
                        <a16:creationId xmlns:a16="http://schemas.microsoft.com/office/drawing/2014/main" id="{F08FB21C-3478-495F-BA22-60F83CEB6CE8}"/>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690;p48">
                    <a:extLst>
                      <a:ext uri="{FF2B5EF4-FFF2-40B4-BE49-F238E27FC236}">
                        <a16:creationId xmlns:a16="http://schemas.microsoft.com/office/drawing/2014/main" id="{2A7C1F00-F27F-4B70-BE62-100972FCE5CB}"/>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691;p48">
                    <a:extLst>
                      <a:ext uri="{FF2B5EF4-FFF2-40B4-BE49-F238E27FC236}">
                        <a16:creationId xmlns:a16="http://schemas.microsoft.com/office/drawing/2014/main" id="{B04EBD7A-D1E1-4C67-AAE5-405BCC4BB483}"/>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4692;p48">
                    <a:extLst>
                      <a:ext uri="{FF2B5EF4-FFF2-40B4-BE49-F238E27FC236}">
                        <a16:creationId xmlns:a16="http://schemas.microsoft.com/office/drawing/2014/main" id="{E6CF6F46-C6BB-4AA2-8021-0C6D903A2010}"/>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4693;p48">
                    <a:extLst>
                      <a:ext uri="{FF2B5EF4-FFF2-40B4-BE49-F238E27FC236}">
                        <a16:creationId xmlns:a16="http://schemas.microsoft.com/office/drawing/2014/main" id="{D9F7EF66-0A75-4DA7-9E22-B0EE3D32530D}"/>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4694;p48">
                  <a:extLst>
                    <a:ext uri="{FF2B5EF4-FFF2-40B4-BE49-F238E27FC236}">
                      <a16:creationId xmlns:a16="http://schemas.microsoft.com/office/drawing/2014/main" id="{9A9D18E1-04D7-4EDD-B4F5-C58C08B2E56F}"/>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695;p48">
                  <a:extLst>
                    <a:ext uri="{FF2B5EF4-FFF2-40B4-BE49-F238E27FC236}">
                      <a16:creationId xmlns:a16="http://schemas.microsoft.com/office/drawing/2014/main" id="{F2BFE200-CE77-4584-B27A-CC11097D65EE}"/>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696;p48">
                  <a:extLst>
                    <a:ext uri="{FF2B5EF4-FFF2-40B4-BE49-F238E27FC236}">
                      <a16:creationId xmlns:a16="http://schemas.microsoft.com/office/drawing/2014/main" id="{850FDA9C-0B29-4797-BDD8-89AC63CE7DAC}"/>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1" name="Google Shape;4697;p48">
              <a:extLst>
                <a:ext uri="{FF2B5EF4-FFF2-40B4-BE49-F238E27FC236}">
                  <a16:creationId xmlns:a16="http://schemas.microsoft.com/office/drawing/2014/main" id="{CEE0AE9B-231A-4604-9AB6-8991036AD67A}"/>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4698;p48">
              <a:extLst>
                <a:ext uri="{FF2B5EF4-FFF2-40B4-BE49-F238E27FC236}">
                  <a16:creationId xmlns:a16="http://schemas.microsoft.com/office/drawing/2014/main" id="{2A3DAC31-615D-47D4-8C40-8E71041BE20F}"/>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4699;p48">
              <a:extLst>
                <a:ext uri="{FF2B5EF4-FFF2-40B4-BE49-F238E27FC236}">
                  <a16:creationId xmlns:a16="http://schemas.microsoft.com/office/drawing/2014/main" id="{C16E704A-79B8-464C-8038-F033764E2EBF}"/>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4700;p48">
              <a:extLst>
                <a:ext uri="{FF2B5EF4-FFF2-40B4-BE49-F238E27FC236}">
                  <a16:creationId xmlns:a16="http://schemas.microsoft.com/office/drawing/2014/main" id="{1528FD4A-C69F-46E7-A4DF-A61377205F29}"/>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701;p48">
              <a:extLst>
                <a:ext uri="{FF2B5EF4-FFF2-40B4-BE49-F238E27FC236}">
                  <a16:creationId xmlns:a16="http://schemas.microsoft.com/office/drawing/2014/main" id="{4BF128A2-8FEF-47F8-95B8-E9050EB37B47}"/>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702;p48">
              <a:extLst>
                <a:ext uri="{FF2B5EF4-FFF2-40B4-BE49-F238E27FC236}">
                  <a16:creationId xmlns:a16="http://schemas.microsoft.com/office/drawing/2014/main" id="{998AFE5C-8230-4631-B9FE-AC4C50322A4E}"/>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solidFill>
                <a:schemeClr val="tx2">
                  <a:lumMod val="25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9" name="Google Shape;332;p17">
            <a:extLst>
              <a:ext uri="{FF2B5EF4-FFF2-40B4-BE49-F238E27FC236}">
                <a16:creationId xmlns:a16="http://schemas.microsoft.com/office/drawing/2014/main" id="{C0674DE9-CEA1-45E1-B9DA-12C191967698}"/>
              </a:ext>
            </a:extLst>
          </p:cNvPr>
          <p:cNvSpPr/>
          <p:nvPr/>
        </p:nvSpPr>
        <p:spPr>
          <a:xfrm>
            <a:off x="2722431" y="814694"/>
            <a:ext cx="6226444" cy="3978083"/>
          </a:xfrm>
          <a:prstGeom prst="roundRect">
            <a:avLst>
              <a:gd name="adj" fmla="val 16667"/>
            </a:avLst>
          </a:prstGeom>
          <a:solidFill>
            <a:schemeClr val="tx2">
              <a:lumMod val="25000"/>
              <a:alpha val="12549"/>
            </a:schemeClr>
          </a:solidFill>
          <a:ln>
            <a:noFill/>
          </a:ln>
          <a:effectLst>
            <a:reflection blurRad="6350" stA="50000" endA="300" endPos="90000" dist="50800" dir="5400000"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Content Placeholder 2">
            <a:extLst>
              <a:ext uri="{FF2B5EF4-FFF2-40B4-BE49-F238E27FC236}">
                <a16:creationId xmlns:a16="http://schemas.microsoft.com/office/drawing/2014/main" id="{E9FFEB39-88AA-473C-A2C6-C1B93FFB0097}"/>
              </a:ext>
            </a:extLst>
          </p:cNvPr>
          <p:cNvSpPr txBox="1">
            <a:spLocks/>
          </p:cNvSpPr>
          <p:nvPr/>
        </p:nvSpPr>
        <p:spPr>
          <a:xfrm>
            <a:off x="2962369" y="1034149"/>
            <a:ext cx="5986506" cy="3791494"/>
          </a:xfrm>
          <a:prstGeom prst="rect">
            <a:avLst/>
          </a:prstGeom>
        </p:spPr>
        <p:txBody>
          <a:bodyPr spcFirstLastPara="1" vert="horz" wrap="square" lIns="68580" tIns="34290" rIns="68580" bIns="34290" rtlCol="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dirty="0">
                <a:latin typeface="Aparajita" panose="02020603050405020304" pitchFamily="18" charset="0"/>
                <a:cs typeface="Aparajita" panose="02020603050405020304" pitchFamily="18" charset="0"/>
              </a:rPr>
              <a:t>Machine learning is that domain of Data science that helps in predicting things based on the past data.</a:t>
            </a:r>
          </a:p>
          <a:p>
            <a:pPr marL="114300"/>
            <a:endParaRPr lang="en-US" sz="1600" dirty="0">
              <a:latin typeface="Aparajita" panose="02020603050405020304" pitchFamily="18" charset="0"/>
              <a:cs typeface="Aparajita" panose="02020603050405020304" pitchFamily="18" charset="0"/>
            </a:endParaRPr>
          </a:p>
          <a:p>
            <a:pPr marL="342900" indent="-342900">
              <a:buFont typeface="Arial" panose="020B0604020202020204" pitchFamily="34" charset="0"/>
              <a:buChar char="•"/>
            </a:pPr>
            <a:r>
              <a:rPr lang="en-US" sz="1800" dirty="0">
                <a:latin typeface="Aparajita" panose="02020603050405020304" pitchFamily="18" charset="0"/>
                <a:cs typeface="Aparajita" panose="02020603050405020304" pitchFamily="18" charset="0"/>
              </a:rPr>
              <a:t>In this project we will be collecting datasets, manipulate them and use various machine learning algorithms to create system that will efficiently predict the disease the user is suffering from on the basis of symptoms he/she possesses</a:t>
            </a:r>
            <a:r>
              <a:rPr lang="en-US" sz="1050" dirty="0">
                <a:latin typeface="Calisto MT" panose="02040603050505030304" pitchFamily="18" charset="0"/>
                <a:cs typeface="Calibri"/>
              </a:rPr>
              <a:t>. </a:t>
            </a:r>
          </a:p>
          <a:p>
            <a:endParaRPr lang="en-US" sz="1000" dirty="0">
              <a:latin typeface="Calisto MT" panose="02040603050505030304" pitchFamily="18" charset="0"/>
              <a:cs typeface="Calibri"/>
            </a:endParaRPr>
          </a:p>
          <a:p>
            <a:pPr marL="342900" indent="-342900">
              <a:buFont typeface="Arial" panose="020B0604020202020204" pitchFamily="34" charset="0"/>
              <a:buChar char="•"/>
            </a:pPr>
            <a:r>
              <a:rPr lang="en-US" sz="1800" b="0" i="0" dirty="0">
                <a:solidFill>
                  <a:srgbClr val="282828"/>
                </a:solidFill>
                <a:effectLst/>
                <a:latin typeface="Aparajita" panose="02020603050405020304" pitchFamily="18" charset="0"/>
                <a:cs typeface="Aparajita" panose="02020603050405020304" pitchFamily="18" charset="0"/>
              </a:rPr>
              <a:t>Thus preventing Heart diseases has become more than necessary. 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r>
              <a:rPr lang="en-US" sz="1800" b="0" i="0" dirty="0">
                <a:solidFill>
                  <a:srgbClr val="282828"/>
                </a:solidFill>
                <a:effectLst/>
                <a:latin typeface="Source Sans Pro" panose="020B0503030403020204" pitchFamily="34" charset="0"/>
              </a:rPr>
              <a:t>.</a:t>
            </a:r>
            <a:endParaRPr lang="en-US" sz="1800" dirty="0">
              <a:latin typeface="Calisto MT" panose="02040603050505030304" pitchFamily="18" charset="0"/>
              <a:cs typeface="Calibri"/>
            </a:endParaRPr>
          </a:p>
        </p:txBody>
      </p:sp>
      <p:sp>
        <p:nvSpPr>
          <p:cNvPr id="151" name="Google Shape;336;p17">
            <a:extLst>
              <a:ext uri="{FF2B5EF4-FFF2-40B4-BE49-F238E27FC236}">
                <a16:creationId xmlns:a16="http://schemas.microsoft.com/office/drawing/2014/main" id="{9F23F6A5-F112-45E8-8A94-9F0945C221B3}"/>
              </a:ext>
            </a:extLst>
          </p:cNvPr>
          <p:cNvSpPr txBox="1">
            <a:spLocks/>
          </p:cNvSpPr>
          <p:nvPr/>
        </p:nvSpPr>
        <p:spPr>
          <a:xfrm>
            <a:off x="432696" y="314891"/>
            <a:ext cx="8229600" cy="37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400" b="1" dirty="0">
                <a:latin typeface="Fira Sans Extra Condensed SemiBold" panose="020B0604020202020204" charset="0"/>
              </a:rPr>
              <a:t>Introduction</a:t>
            </a:r>
            <a:br>
              <a:rPr lang="en-IN" dirty="0"/>
            </a:br>
            <a:endParaRPr lang="en-IN" dirty="0"/>
          </a:p>
        </p:txBody>
      </p:sp>
    </p:spTree>
    <p:extLst>
      <p:ext uri="{BB962C8B-B14F-4D97-AF65-F5344CB8AC3E}">
        <p14:creationId xmlns:p14="http://schemas.microsoft.com/office/powerpoint/2010/main" val="126840451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9" name="Google Shape;2259;p44"/>
          <p:cNvSpPr/>
          <p:nvPr/>
        </p:nvSpPr>
        <p:spPr>
          <a:xfrm>
            <a:off x="5098986" y="1568586"/>
            <a:ext cx="3819600" cy="2169600"/>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4"/>
          <p:cNvSpPr/>
          <p:nvPr/>
        </p:nvSpPr>
        <p:spPr>
          <a:xfrm>
            <a:off x="526526" y="1375460"/>
            <a:ext cx="4004817" cy="3709496"/>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4"/>
          <p:cNvSpPr/>
          <p:nvPr/>
        </p:nvSpPr>
        <p:spPr>
          <a:xfrm>
            <a:off x="1310987" y="258867"/>
            <a:ext cx="6717600" cy="5325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4"/>
          <p:cNvSpPr txBox="1"/>
          <p:nvPr/>
        </p:nvSpPr>
        <p:spPr>
          <a:xfrm>
            <a:off x="2294386" y="331772"/>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Analysis of the Problem</a:t>
            </a:r>
            <a:endParaRPr sz="1800" b="1" dirty="0">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cxnSpLocks/>
            <a:stCxn id="2273" idx="2"/>
            <a:endCxn id="2260" idx="0"/>
          </p:cNvCxnSpPr>
          <p:nvPr/>
        </p:nvCxnSpPr>
        <p:spPr>
          <a:xfrm rot="5400000">
            <a:off x="3307315" y="12987"/>
            <a:ext cx="584093" cy="2140852"/>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2277" name="Google Shape;2277;p44"/>
          <p:cNvGrpSpPr/>
          <p:nvPr/>
        </p:nvGrpSpPr>
        <p:grpSpPr>
          <a:xfrm>
            <a:off x="7481164" y="3835242"/>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TextBox 56">
            <a:extLst>
              <a:ext uri="{FF2B5EF4-FFF2-40B4-BE49-F238E27FC236}">
                <a16:creationId xmlns:a16="http://schemas.microsoft.com/office/drawing/2014/main" id="{F3C9AC15-5BB6-45E4-9923-7EEDADB1180E}"/>
              </a:ext>
            </a:extLst>
          </p:cNvPr>
          <p:cNvSpPr txBox="1"/>
          <p:nvPr/>
        </p:nvSpPr>
        <p:spPr>
          <a:xfrm>
            <a:off x="571610" y="1650123"/>
            <a:ext cx="3854605" cy="332398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82828"/>
                </a:solidFill>
                <a:effectLst/>
                <a:latin typeface="Source Sans Pro" panose="020B0503030403020204" pitchFamily="34" charset="0"/>
              </a:rPr>
              <a:t>A study shows that from 1990 to 2016 the death rate due to heart diseases have increased around 34 per cent from 155.7 to 209.1 deaths per one lakh population in India.</a:t>
            </a:r>
          </a:p>
          <a:p>
            <a:pPr algn="l"/>
            <a:endParaRPr lang="en-US" b="0" i="0" dirty="0">
              <a:solidFill>
                <a:srgbClr val="282828"/>
              </a:solidFill>
              <a:effectLst/>
              <a:latin typeface="Source Sans Pro" panose="020B0503030403020204" pitchFamily="34" charset="0"/>
            </a:endParaRPr>
          </a:p>
          <a:p>
            <a:pPr marL="285750" indent="-285750" algn="l">
              <a:buFont typeface="Arial" panose="020B0604020202020204" pitchFamily="34" charset="0"/>
              <a:buChar char="•"/>
            </a:pPr>
            <a:r>
              <a:rPr lang="en-US" b="0" i="0" dirty="0">
                <a:solidFill>
                  <a:srgbClr val="282828"/>
                </a:solidFill>
                <a:effectLst/>
                <a:latin typeface="Source Sans Pro" panose="020B0503030403020204" pitchFamily="34" charset="0"/>
              </a:rPr>
              <a:t>Thus preventing Heart diseases has become more than necessary. 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p>
        </p:txBody>
      </p:sp>
      <p:sp>
        <p:nvSpPr>
          <p:cNvPr id="60" name="TextBox 59">
            <a:extLst>
              <a:ext uri="{FF2B5EF4-FFF2-40B4-BE49-F238E27FC236}">
                <a16:creationId xmlns:a16="http://schemas.microsoft.com/office/drawing/2014/main" id="{F50DF8EA-9DFE-4A16-9163-E82183FD7A3C}"/>
              </a:ext>
            </a:extLst>
          </p:cNvPr>
          <p:cNvSpPr txBox="1"/>
          <p:nvPr/>
        </p:nvSpPr>
        <p:spPr>
          <a:xfrm>
            <a:off x="5245204" y="1901695"/>
            <a:ext cx="352716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82828"/>
                </a:solidFill>
                <a:effectLst/>
                <a:latin typeface="Source Sans Pro" panose="020B0503030403020204" pitchFamily="34" charset="0"/>
              </a:rPr>
              <a:t>A dataset is formed by taking into consideration some of the information of </a:t>
            </a:r>
            <a:r>
              <a:rPr lang="en-US" dirty="0">
                <a:solidFill>
                  <a:srgbClr val="282828"/>
                </a:solidFill>
                <a:latin typeface="Source Sans Pro" panose="020B0503030403020204" pitchFamily="34" charset="0"/>
              </a:rPr>
              <a:t> some </a:t>
            </a:r>
            <a:r>
              <a:rPr lang="en-US" b="0" i="0" dirty="0">
                <a:solidFill>
                  <a:srgbClr val="282828"/>
                </a:solidFill>
                <a:effectLst/>
                <a:latin typeface="Source Sans Pro" panose="020B0503030403020204" pitchFamily="34" charset="0"/>
              </a:rPr>
              <a:t>individuals. The problem is  based on the given information about each individual we have to calculate that whether that individual will suffer from heart disease.</a:t>
            </a:r>
            <a:endParaRPr lang="en-IN" dirty="0"/>
          </a:p>
        </p:txBody>
      </p:sp>
      <p:cxnSp>
        <p:nvCxnSpPr>
          <p:cNvPr id="17" name="Straight Connector 16">
            <a:extLst>
              <a:ext uri="{FF2B5EF4-FFF2-40B4-BE49-F238E27FC236}">
                <a16:creationId xmlns:a16="http://schemas.microsoft.com/office/drawing/2014/main" id="{446D1860-4E89-450C-B345-80481C63B9C5}"/>
              </a:ext>
            </a:extLst>
          </p:cNvPr>
          <p:cNvCxnSpPr>
            <a:cxnSpLocks/>
          </p:cNvCxnSpPr>
          <p:nvPr/>
        </p:nvCxnSpPr>
        <p:spPr>
          <a:xfrm>
            <a:off x="4669786" y="1071717"/>
            <a:ext cx="2593375" cy="2260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04D0E8F-FD46-4985-A119-1554655AB012}"/>
              </a:ext>
            </a:extLst>
          </p:cNvPr>
          <p:cNvCxnSpPr>
            <a:cxnSpLocks/>
          </p:cNvCxnSpPr>
          <p:nvPr/>
        </p:nvCxnSpPr>
        <p:spPr>
          <a:xfrm>
            <a:off x="7238284" y="1094317"/>
            <a:ext cx="0" cy="4931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08997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Technology Requirement Analysis</a:t>
            </a:r>
            <a:endParaRPr dirty="0"/>
          </a:p>
        </p:txBody>
      </p:sp>
      <p:grpSp>
        <p:nvGrpSpPr>
          <p:cNvPr id="978" name="Google Shape;978;p26"/>
          <p:cNvGrpSpPr/>
          <p:nvPr/>
        </p:nvGrpSpPr>
        <p:grpSpPr>
          <a:xfrm>
            <a:off x="351351" y="986587"/>
            <a:ext cx="3449350" cy="823388"/>
            <a:chOff x="404400" y="972150"/>
            <a:chExt cx="3449350" cy="823388"/>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0" name="Google Shape;980;p26"/>
            <p:cNvSpPr txBox="1"/>
            <p:nvPr/>
          </p:nvSpPr>
          <p:spPr>
            <a:xfrm>
              <a:off x="427765" y="9721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P</a:t>
              </a:r>
              <a:r>
                <a:rPr lang="en" sz="1600" b="1" dirty="0">
                  <a:latin typeface="Fira Sans Extra Condensed"/>
                  <a:ea typeface="Fira Sans Extra Condensed"/>
                  <a:cs typeface="Fira Sans Extra Condensed"/>
                  <a:sym typeface="Fira Sans Extra Condensed"/>
                </a:rPr>
                <a:t>ython</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404400" y="1422699"/>
              <a:ext cx="294764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latin typeface="Aparajita" panose="02020603050405020304" pitchFamily="18" charset="0"/>
                  <a:ea typeface="Roboto"/>
                  <a:cs typeface="Aparajita" panose="02020603050405020304" pitchFamily="18" charset="0"/>
                  <a:sym typeface="Roboto"/>
                </a:rPr>
                <a:t>It is a high level central purpose language which we will be using in our project</a:t>
              </a:r>
              <a:endParaRPr sz="1600" dirty="0">
                <a:latin typeface="Aparajita" panose="02020603050405020304" pitchFamily="18" charset="0"/>
                <a:ea typeface="Roboto"/>
                <a:cs typeface="Aparajita" panose="02020603050405020304" pitchFamily="18" charset="0"/>
                <a:sym typeface="Roboto"/>
              </a:endParaRPr>
            </a:p>
          </p:txBody>
        </p:sp>
      </p:grpSp>
      <p:grpSp>
        <p:nvGrpSpPr>
          <p:cNvPr id="982" name="Google Shape;982;p26"/>
          <p:cNvGrpSpPr/>
          <p:nvPr/>
        </p:nvGrpSpPr>
        <p:grpSpPr>
          <a:xfrm>
            <a:off x="374716" y="2064542"/>
            <a:ext cx="3490553" cy="666660"/>
            <a:chOff x="363197" y="2094665"/>
            <a:chExt cx="3490553" cy="666660"/>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4" name="Google Shape;984;p26"/>
            <p:cNvSpPr txBox="1"/>
            <p:nvPr/>
          </p:nvSpPr>
          <p:spPr>
            <a:xfrm>
              <a:off x="363197" y="209466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Dataset</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365633" y="238844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Aparajita" panose="02020603050405020304" pitchFamily="18" charset="0"/>
                  <a:ea typeface="Roboto"/>
                  <a:cs typeface="Aparajita" panose="02020603050405020304" pitchFamily="18" charset="0"/>
                  <a:sym typeface="Roboto"/>
                </a:rPr>
                <a:t>kaggle</a:t>
              </a:r>
              <a:endParaRPr sz="1800" dirty="0">
                <a:latin typeface="Aparajita" panose="02020603050405020304" pitchFamily="18" charset="0"/>
                <a:ea typeface="Roboto"/>
                <a:cs typeface="Aparajita" panose="02020603050405020304" pitchFamily="18" charset="0"/>
                <a:sym typeface="Roboto"/>
              </a:endParaRPr>
            </a:p>
          </p:txBody>
        </p:sp>
      </p:grpSp>
      <p:grpSp>
        <p:nvGrpSpPr>
          <p:cNvPr id="986" name="Google Shape;986;p26"/>
          <p:cNvGrpSpPr/>
          <p:nvPr/>
        </p:nvGrpSpPr>
        <p:grpSpPr>
          <a:xfrm>
            <a:off x="349779" y="2880935"/>
            <a:ext cx="3466752" cy="885452"/>
            <a:chOff x="386998" y="2889270"/>
            <a:chExt cx="3466752" cy="885452"/>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8" name="Google Shape;988;p26"/>
            <p:cNvSpPr txBox="1"/>
            <p:nvPr/>
          </p:nvSpPr>
          <p:spPr>
            <a:xfrm>
              <a:off x="386998" y="288927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Machine  Learning Techniques </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402718" y="3442922"/>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parajita" panose="02020603050405020304" pitchFamily="18" charset="0"/>
                  <a:ea typeface="Roboto"/>
                  <a:cs typeface="Aparajita" panose="02020603050405020304" pitchFamily="18" charset="0"/>
                  <a:sym typeface="Roboto"/>
                </a:rPr>
                <a:t>NumPy ,Pandas</a:t>
              </a:r>
            </a:p>
            <a:p>
              <a:pPr marL="0" lvl="0" indent="0" algn="l" rtl="0">
                <a:spcBef>
                  <a:spcPts val="0"/>
                </a:spcBef>
                <a:spcAft>
                  <a:spcPts val="0"/>
                </a:spcAft>
                <a:buNone/>
              </a:pPr>
              <a:r>
                <a:rPr lang="en-US" dirty="0">
                  <a:latin typeface="Aparajita" panose="02020603050405020304" pitchFamily="18" charset="0"/>
                  <a:ea typeface="Roboto"/>
                  <a:cs typeface="Aparajita" panose="02020603050405020304" pitchFamily="18" charset="0"/>
                  <a:sym typeface="Roboto"/>
                </a:rPr>
                <a:t>Matplotlib ,etc.</a:t>
              </a:r>
              <a:endParaRPr dirty="0">
                <a:latin typeface="Aparajita" panose="02020603050405020304" pitchFamily="18" charset="0"/>
                <a:ea typeface="Roboto"/>
                <a:cs typeface="Aparajita" panose="02020603050405020304" pitchFamily="18" charset="0"/>
                <a:sym typeface="Roboto"/>
              </a:endParaRPr>
            </a:p>
          </p:txBody>
        </p:sp>
      </p:grpSp>
      <p:grpSp>
        <p:nvGrpSpPr>
          <p:cNvPr id="990" name="Google Shape;990;p26"/>
          <p:cNvGrpSpPr/>
          <p:nvPr/>
        </p:nvGrpSpPr>
        <p:grpSpPr>
          <a:xfrm>
            <a:off x="351351" y="4023181"/>
            <a:ext cx="3479053" cy="671238"/>
            <a:chOff x="457198" y="4055025"/>
            <a:chExt cx="3479053" cy="671238"/>
          </a:xfrm>
        </p:grpSpPr>
        <p:sp>
          <p:nvSpPr>
            <p:cNvPr id="991" name="Google Shape;991;p26"/>
            <p:cNvSpPr/>
            <p:nvPr/>
          </p:nvSpPr>
          <p:spPr>
            <a:xfrm>
              <a:off x="3331751" y="4088401"/>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User Interface</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Aparajita" panose="02020603050405020304" pitchFamily="18" charset="0"/>
                  <a:ea typeface="Roboto"/>
                  <a:cs typeface="Aparajita" panose="02020603050405020304" pitchFamily="18" charset="0"/>
                  <a:sym typeface="Roboto"/>
                </a:rPr>
                <a:t>HTML , CSS , FLASK</a:t>
              </a:r>
              <a:endParaRPr dirty="0">
                <a:latin typeface="Aparajita" panose="02020603050405020304" pitchFamily="18" charset="0"/>
                <a:ea typeface="Roboto"/>
                <a:cs typeface="Aparajita" panose="02020603050405020304" pitchFamily="18" charset="0"/>
                <a:sym typeface="Roboto"/>
              </a:endParaRPr>
            </a:p>
          </p:txBody>
        </p:sp>
      </p:gr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flipH="1" flipV="1">
            <a:off x="3800701" y="1507725"/>
            <a:ext cx="3105949" cy="95135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flipV="1">
            <a:off x="3865269" y="2428952"/>
            <a:ext cx="3041381" cy="30123"/>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16531" y="2459075"/>
            <a:ext cx="3090119" cy="957453"/>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cxnSpLocks/>
            <a:endCxn id="991" idx="6"/>
          </p:cNvCxnSpPr>
          <p:nvPr/>
        </p:nvCxnSpPr>
        <p:spPr>
          <a:xfrm flipH="1">
            <a:off x="3830404" y="2427100"/>
            <a:ext cx="3202706" cy="1931707"/>
          </a:xfrm>
          <a:prstGeom prst="straightConnector1">
            <a:avLst/>
          </a:prstGeom>
          <a:noFill/>
          <a:ln w="9525" cap="flat" cmpd="sng">
            <a:solidFill>
              <a:schemeClr val="lt2"/>
            </a:solidFill>
            <a:prstDash val="solid"/>
            <a:round/>
            <a:headEnd type="none" w="med" len="med"/>
            <a:tailEnd type="none" w="med" len="med"/>
          </a:ln>
        </p:spPr>
      </p:cxnSp>
      <p:grpSp>
        <p:nvGrpSpPr>
          <p:cNvPr id="66" name="Google Shape;1186;p29">
            <a:extLst>
              <a:ext uri="{FF2B5EF4-FFF2-40B4-BE49-F238E27FC236}">
                <a16:creationId xmlns:a16="http://schemas.microsoft.com/office/drawing/2014/main" id="{7DC6951D-7E41-4325-B96E-B1D29E227D29}"/>
              </a:ext>
            </a:extLst>
          </p:cNvPr>
          <p:cNvGrpSpPr/>
          <p:nvPr/>
        </p:nvGrpSpPr>
        <p:grpSpPr>
          <a:xfrm>
            <a:off x="6727904" y="1251302"/>
            <a:ext cx="2609384" cy="2509173"/>
            <a:chOff x="457200" y="997005"/>
            <a:chExt cx="4114785" cy="3734967"/>
          </a:xfrm>
        </p:grpSpPr>
        <p:sp>
          <p:nvSpPr>
            <p:cNvPr id="67" name="Google Shape;1187;p29">
              <a:extLst>
                <a:ext uri="{FF2B5EF4-FFF2-40B4-BE49-F238E27FC236}">
                  <a16:creationId xmlns:a16="http://schemas.microsoft.com/office/drawing/2014/main" id="{68EF1559-D91D-4F1A-8235-245BF300D0BD}"/>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8;p29">
              <a:extLst>
                <a:ext uri="{FF2B5EF4-FFF2-40B4-BE49-F238E27FC236}">
                  <a16:creationId xmlns:a16="http://schemas.microsoft.com/office/drawing/2014/main" id="{D6D6733C-DD6E-4D7D-A485-195EE197C069}"/>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9;p29">
              <a:extLst>
                <a:ext uri="{FF2B5EF4-FFF2-40B4-BE49-F238E27FC236}">
                  <a16:creationId xmlns:a16="http://schemas.microsoft.com/office/drawing/2014/main" id="{225AFD44-D0B4-4C1B-AE4F-37B720DFA049}"/>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0;p29">
              <a:extLst>
                <a:ext uri="{FF2B5EF4-FFF2-40B4-BE49-F238E27FC236}">
                  <a16:creationId xmlns:a16="http://schemas.microsoft.com/office/drawing/2014/main" id="{C391363B-33FA-48EF-B062-8BC7BF472B87}"/>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1;p29">
              <a:extLst>
                <a:ext uri="{FF2B5EF4-FFF2-40B4-BE49-F238E27FC236}">
                  <a16:creationId xmlns:a16="http://schemas.microsoft.com/office/drawing/2014/main" id="{06E29A8A-1A1E-431F-AE58-0C000BC9BD3E}"/>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2;p29">
              <a:extLst>
                <a:ext uri="{FF2B5EF4-FFF2-40B4-BE49-F238E27FC236}">
                  <a16:creationId xmlns:a16="http://schemas.microsoft.com/office/drawing/2014/main" id="{584615B1-9085-43C2-990F-A080B619F0E8}"/>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3;p29">
              <a:extLst>
                <a:ext uri="{FF2B5EF4-FFF2-40B4-BE49-F238E27FC236}">
                  <a16:creationId xmlns:a16="http://schemas.microsoft.com/office/drawing/2014/main" id="{64540541-51D6-46BD-B880-E197B7161CC6}"/>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4;p29">
              <a:extLst>
                <a:ext uri="{FF2B5EF4-FFF2-40B4-BE49-F238E27FC236}">
                  <a16:creationId xmlns:a16="http://schemas.microsoft.com/office/drawing/2014/main" id="{79829017-9D54-4AA6-9ABD-4F9E0A4EFE1E}"/>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5;p29">
              <a:extLst>
                <a:ext uri="{FF2B5EF4-FFF2-40B4-BE49-F238E27FC236}">
                  <a16:creationId xmlns:a16="http://schemas.microsoft.com/office/drawing/2014/main" id="{ADA41206-14B0-444B-94C8-26179BC2054E}"/>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6;p29">
              <a:extLst>
                <a:ext uri="{FF2B5EF4-FFF2-40B4-BE49-F238E27FC236}">
                  <a16:creationId xmlns:a16="http://schemas.microsoft.com/office/drawing/2014/main" id="{322206E5-21FC-4DEF-9B72-7C4233F1F522}"/>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7;p29">
              <a:extLst>
                <a:ext uri="{FF2B5EF4-FFF2-40B4-BE49-F238E27FC236}">
                  <a16:creationId xmlns:a16="http://schemas.microsoft.com/office/drawing/2014/main" id="{11DFB02E-CDF0-4DD6-B5C0-03FDBD0E4FFD}"/>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8;p29">
              <a:extLst>
                <a:ext uri="{FF2B5EF4-FFF2-40B4-BE49-F238E27FC236}">
                  <a16:creationId xmlns:a16="http://schemas.microsoft.com/office/drawing/2014/main" id="{D61F0CA3-5700-49E2-919A-70A067C8EDD3}"/>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9;p29">
              <a:extLst>
                <a:ext uri="{FF2B5EF4-FFF2-40B4-BE49-F238E27FC236}">
                  <a16:creationId xmlns:a16="http://schemas.microsoft.com/office/drawing/2014/main" id="{DB5E3279-DB0E-463B-8805-0F09304B3CB1}"/>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0;p29">
              <a:extLst>
                <a:ext uri="{FF2B5EF4-FFF2-40B4-BE49-F238E27FC236}">
                  <a16:creationId xmlns:a16="http://schemas.microsoft.com/office/drawing/2014/main" id="{FB6C00B5-667C-4725-8F6D-7BDB372639DB}"/>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1;p29">
              <a:extLst>
                <a:ext uri="{FF2B5EF4-FFF2-40B4-BE49-F238E27FC236}">
                  <a16:creationId xmlns:a16="http://schemas.microsoft.com/office/drawing/2014/main" id="{6C7DA5F3-8BC2-41D3-A67D-43A18C6C2CCD}"/>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2;p29">
              <a:extLst>
                <a:ext uri="{FF2B5EF4-FFF2-40B4-BE49-F238E27FC236}">
                  <a16:creationId xmlns:a16="http://schemas.microsoft.com/office/drawing/2014/main" id="{24F04BBB-26BF-4DCD-B39E-044E261EA901}"/>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03;p29">
              <a:extLst>
                <a:ext uri="{FF2B5EF4-FFF2-40B4-BE49-F238E27FC236}">
                  <a16:creationId xmlns:a16="http://schemas.microsoft.com/office/drawing/2014/main" id="{751E8A67-EC6D-4119-86B1-8954BF413342}"/>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04;p29">
              <a:extLst>
                <a:ext uri="{FF2B5EF4-FFF2-40B4-BE49-F238E27FC236}">
                  <a16:creationId xmlns:a16="http://schemas.microsoft.com/office/drawing/2014/main" id="{478B06DF-E392-433D-A85E-86AF58D12288}"/>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05;p29">
              <a:extLst>
                <a:ext uri="{FF2B5EF4-FFF2-40B4-BE49-F238E27FC236}">
                  <a16:creationId xmlns:a16="http://schemas.microsoft.com/office/drawing/2014/main" id="{8C6BEE24-B62E-4A44-8695-0E8A075E3615}"/>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06;p29">
              <a:extLst>
                <a:ext uri="{FF2B5EF4-FFF2-40B4-BE49-F238E27FC236}">
                  <a16:creationId xmlns:a16="http://schemas.microsoft.com/office/drawing/2014/main" id="{90C684F9-BDA1-4A7C-9F7E-4FC22CD71B50}"/>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7;p29">
              <a:extLst>
                <a:ext uri="{FF2B5EF4-FFF2-40B4-BE49-F238E27FC236}">
                  <a16:creationId xmlns:a16="http://schemas.microsoft.com/office/drawing/2014/main" id="{D5F0F9D0-CE4A-4E33-9488-2F1117508A01}"/>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8;p29">
              <a:extLst>
                <a:ext uri="{FF2B5EF4-FFF2-40B4-BE49-F238E27FC236}">
                  <a16:creationId xmlns:a16="http://schemas.microsoft.com/office/drawing/2014/main" id="{030B9C58-D8D2-438E-BA86-A425E4DBF9BD}"/>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9;p29">
              <a:extLst>
                <a:ext uri="{FF2B5EF4-FFF2-40B4-BE49-F238E27FC236}">
                  <a16:creationId xmlns:a16="http://schemas.microsoft.com/office/drawing/2014/main" id="{794D4DB5-35A8-4F3F-9100-96BC879A4E6E}"/>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10;p29">
              <a:extLst>
                <a:ext uri="{FF2B5EF4-FFF2-40B4-BE49-F238E27FC236}">
                  <a16:creationId xmlns:a16="http://schemas.microsoft.com/office/drawing/2014/main" id="{619170E6-C956-4E69-83A8-C6F47F5D8BC1}"/>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11;p29">
              <a:extLst>
                <a:ext uri="{FF2B5EF4-FFF2-40B4-BE49-F238E27FC236}">
                  <a16:creationId xmlns:a16="http://schemas.microsoft.com/office/drawing/2014/main" id="{E15249AA-4219-4296-8D72-92E021718882}"/>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12;p29">
              <a:extLst>
                <a:ext uri="{FF2B5EF4-FFF2-40B4-BE49-F238E27FC236}">
                  <a16:creationId xmlns:a16="http://schemas.microsoft.com/office/drawing/2014/main" id="{75ADC1C8-A65B-4B83-89C0-401BB148CC5C}"/>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3;p29">
              <a:extLst>
                <a:ext uri="{FF2B5EF4-FFF2-40B4-BE49-F238E27FC236}">
                  <a16:creationId xmlns:a16="http://schemas.microsoft.com/office/drawing/2014/main" id="{441D4857-F2FF-45C3-9863-2EB600267348}"/>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14;p29">
              <a:extLst>
                <a:ext uri="{FF2B5EF4-FFF2-40B4-BE49-F238E27FC236}">
                  <a16:creationId xmlns:a16="http://schemas.microsoft.com/office/drawing/2014/main" id="{86F0D742-89D4-4E6B-91AE-D9FF97F56993}"/>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15;p29">
              <a:extLst>
                <a:ext uri="{FF2B5EF4-FFF2-40B4-BE49-F238E27FC236}">
                  <a16:creationId xmlns:a16="http://schemas.microsoft.com/office/drawing/2014/main" id="{D74DA7B6-F1B7-491B-80D6-F602AEEACB2F}"/>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16;p29">
              <a:extLst>
                <a:ext uri="{FF2B5EF4-FFF2-40B4-BE49-F238E27FC236}">
                  <a16:creationId xmlns:a16="http://schemas.microsoft.com/office/drawing/2014/main" id="{E44E767D-16BB-44F3-AB2C-EAC82A77AC24}"/>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17;p29">
              <a:extLst>
                <a:ext uri="{FF2B5EF4-FFF2-40B4-BE49-F238E27FC236}">
                  <a16:creationId xmlns:a16="http://schemas.microsoft.com/office/drawing/2014/main" id="{714CF112-D1ED-49BD-B6C7-C3FB02BE5C9F}"/>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8;p29">
              <a:extLst>
                <a:ext uri="{FF2B5EF4-FFF2-40B4-BE49-F238E27FC236}">
                  <a16:creationId xmlns:a16="http://schemas.microsoft.com/office/drawing/2014/main" id="{0E9B0BC7-956B-427F-B16E-975A28CAC343}"/>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9;p29">
              <a:extLst>
                <a:ext uri="{FF2B5EF4-FFF2-40B4-BE49-F238E27FC236}">
                  <a16:creationId xmlns:a16="http://schemas.microsoft.com/office/drawing/2014/main" id="{C9B5764C-E9FF-419D-848F-EF83E080AF19}"/>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20;p29">
              <a:extLst>
                <a:ext uri="{FF2B5EF4-FFF2-40B4-BE49-F238E27FC236}">
                  <a16:creationId xmlns:a16="http://schemas.microsoft.com/office/drawing/2014/main" id="{DC79ABA9-E1CC-44DD-8044-A9A79F5A1A67}"/>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21;p29">
              <a:extLst>
                <a:ext uri="{FF2B5EF4-FFF2-40B4-BE49-F238E27FC236}">
                  <a16:creationId xmlns:a16="http://schemas.microsoft.com/office/drawing/2014/main" id="{C79BF5BF-0131-4B81-9D29-8457025E14D0}"/>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22;p29">
              <a:extLst>
                <a:ext uri="{FF2B5EF4-FFF2-40B4-BE49-F238E27FC236}">
                  <a16:creationId xmlns:a16="http://schemas.microsoft.com/office/drawing/2014/main" id="{C7B1114F-D892-4A5B-B276-CC45850C7C0C}"/>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3;p29">
              <a:extLst>
                <a:ext uri="{FF2B5EF4-FFF2-40B4-BE49-F238E27FC236}">
                  <a16:creationId xmlns:a16="http://schemas.microsoft.com/office/drawing/2014/main" id="{4CB7C210-C845-43DE-9617-A1B4E03E81E1}"/>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24;p29">
              <a:extLst>
                <a:ext uri="{FF2B5EF4-FFF2-40B4-BE49-F238E27FC236}">
                  <a16:creationId xmlns:a16="http://schemas.microsoft.com/office/drawing/2014/main" id="{A10E0000-2F91-4994-9340-D6200A482AA7}"/>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25;p29">
              <a:extLst>
                <a:ext uri="{FF2B5EF4-FFF2-40B4-BE49-F238E27FC236}">
                  <a16:creationId xmlns:a16="http://schemas.microsoft.com/office/drawing/2014/main" id="{F9C030E0-6B79-4B71-AAA7-F213FEDC1394}"/>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6;p29">
              <a:extLst>
                <a:ext uri="{FF2B5EF4-FFF2-40B4-BE49-F238E27FC236}">
                  <a16:creationId xmlns:a16="http://schemas.microsoft.com/office/drawing/2014/main" id="{B8D27A0E-4E0C-469C-8646-E53497A9AD07}"/>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7;p29">
              <a:extLst>
                <a:ext uri="{FF2B5EF4-FFF2-40B4-BE49-F238E27FC236}">
                  <a16:creationId xmlns:a16="http://schemas.microsoft.com/office/drawing/2014/main" id="{361A5AF1-B368-4CEE-8E50-6323DEC6898C}"/>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28;p29">
              <a:extLst>
                <a:ext uri="{FF2B5EF4-FFF2-40B4-BE49-F238E27FC236}">
                  <a16:creationId xmlns:a16="http://schemas.microsoft.com/office/drawing/2014/main" id="{D9006962-2568-4BC9-88B4-E1E9C1397619}"/>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29;p29">
              <a:extLst>
                <a:ext uri="{FF2B5EF4-FFF2-40B4-BE49-F238E27FC236}">
                  <a16:creationId xmlns:a16="http://schemas.microsoft.com/office/drawing/2014/main" id="{D0AA4988-147B-4072-9E05-9869C1F9B90B}"/>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30;p29">
              <a:extLst>
                <a:ext uri="{FF2B5EF4-FFF2-40B4-BE49-F238E27FC236}">
                  <a16:creationId xmlns:a16="http://schemas.microsoft.com/office/drawing/2014/main" id="{48BC981E-E0E7-45D8-87BE-2699BF0BC1E6}"/>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31;p29">
              <a:extLst>
                <a:ext uri="{FF2B5EF4-FFF2-40B4-BE49-F238E27FC236}">
                  <a16:creationId xmlns:a16="http://schemas.microsoft.com/office/drawing/2014/main" id="{1E4B892E-258F-4695-B0F0-42FFC2A314CA}"/>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32;p29">
              <a:extLst>
                <a:ext uri="{FF2B5EF4-FFF2-40B4-BE49-F238E27FC236}">
                  <a16:creationId xmlns:a16="http://schemas.microsoft.com/office/drawing/2014/main" id="{9E46088B-5490-4245-BA34-AAADBD0C958F}"/>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33;p29">
              <a:extLst>
                <a:ext uri="{FF2B5EF4-FFF2-40B4-BE49-F238E27FC236}">
                  <a16:creationId xmlns:a16="http://schemas.microsoft.com/office/drawing/2014/main" id="{A4B0FBC7-5444-4665-A0CA-5B6399BBE9E5}"/>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34;p29">
              <a:extLst>
                <a:ext uri="{FF2B5EF4-FFF2-40B4-BE49-F238E27FC236}">
                  <a16:creationId xmlns:a16="http://schemas.microsoft.com/office/drawing/2014/main" id="{A3B4DFB6-B966-493F-BCCE-2F944C1D80F3}"/>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35;p29">
              <a:extLst>
                <a:ext uri="{FF2B5EF4-FFF2-40B4-BE49-F238E27FC236}">
                  <a16:creationId xmlns:a16="http://schemas.microsoft.com/office/drawing/2014/main" id="{9F791225-9032-4AD0-9F8A-18C2C07D976A}"/>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6;p29">
              <a:extLst>
                <a:ext uri="{FF2B5EF4-FFF2-40B4-BE49-F238E27FC236}">
                  <a16:creationId xmlns:a16="http://schemas.microsoft.com/office/drawing/2014/main" id="{4C5FA3BF-45E0-4CFB-A407-0B2FE04EB832}"/>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7;p29">
              <a:extLst>
                <a:ext uri="{FF2B5EF4-FFF2-40B4-BE49-F238E27FC236}">
                  <a16:creationId xmlns:a16="http://schemas.microsoft.com/office/drawing/2014/main" id="{A660A47C-039C-4C9D-9A46-7DD98A80D60F}"/>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8;p29">
              <a:extLst>
                <a:ext uri="{FF2B5EF4-FFF2-40B4-BE49-F238E27FC236}">
                  <a16:creationId xmlns:a16="http://schemas.microsoft.com/office/drawing/2014/main" id="{BA79290C-F384-413B-8DB9-EB9E7EF46348}"/>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9;p29">
              <a:extLst>
                <a:ext uri="{FF2B5EF4-FFF2-40B4-BE49-F238E27FC236}">
                  <a16:creationId xmlns:a16="http://schemas.microsoft.com/office/drawing/2014/main" id="{E2E8F570-ADA8-4BED-AB23-98F76B227B3B}"/>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40;p29">
              <a:extLst>
                <a:ext uri="{FF2B5EF4-FFF2-40B4-BE49-F238E27FC236}">
                  <a16:creationId xmlns:a16="http://schemas.microsoft.com/office/drawing/2014/main" id="{07982B39-70B2-4755-A417-AD9D88324947}"/>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41;p29">
              <a:extLst>
                <a:ext uri="{FF2B5EF4-FFF2-40B4-BE49-F238E27FC236}">
                  <a16:creationId xmlns:a16="http://schemas.microsoft.com/office/drawing/2014/main" id="{8269F5E6-9629-4252-909E-9680CCA1DC2A}"/>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42;p29">
              <a:extLst>
                <a:ext uri="{FF2B5EF4-FFF2-40B4-BE49-F238E27FC236}">
                  <a16:creationId xmlns:a16="http://schemas.microsoft.com/office/drawing/2014/main" id="{9F462BBE-8C38-4C27-BC29-0A279CFE8702}"/>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3;p29">
              <a:extLst>
                <a:ext uri="{FF2B5EF4-FFF2-40B4-BE49-F238E27FC236}">
                  <a16:creationId xmlns:a16="http://schemas.microsoft.com/office/drawing/2014/main" id="{41136F52-3AE9-404C-89C9-CE604AD459EB}"/>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4;p29">
              <a:extLst>
                <a:ext uri="{FF2B5EF4-FFF2-40B4-BE49-F238E27FC236}">
                  <a16:creationId xmlns:a16="http://schemas.microsoft.com/office/drawing/2014/main" id="{EA1CF046-8C48-499F-93C4-14E139A2C299}"/>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45;p29">
              <a:extLst>
                <a:ext uri="{FF2B5EF4-FFF2-40B4-BE49-F238E27FC236}">
                  <a16:creationId xmlns:a16="http://schemas.microsoft.com/office/drawing/2014/main" id="{3306C346-32DA-45FC-94F6-DF09A8B5E2DA}"/>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46;p29">
              <a:extLst>
                <a:ext uri="{FF2B5EF4-FFF2-40B4-BE49-F238E27FC236}">
                  <a16:creationId xmlns:a16="http://schemas.microsoft.com/office/drawing/2014/main" id="{D00EF12D-A6B6-46B9-AF38-B2E33B62B9B6}"/>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47;p29">
              <a:extLst>
                <a:ext uri="{FF2B5EF4-FFF2-40B4-BE49-F238E27FC236}">
                  <a16:creationId xmlns:a16="http://schemas.microsoft.com/office/drawing/2014/main" id="{FF76C33C-3859-4071-BA5C-2D240B2D00C1}"/>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48;p29">
              <a:extLst>
                <a:ext uri="{FF2B5EF4-FFF2-40B4-BE49-F238E27FC236}">
                  <a16:creationId xmlns:a16="http://schemas.microsoft.com/office/drawing/2014/main" id="{818A1332-5DF5-4FA8-AB78-19A62BD20AEF}"/>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9;p29">
              <a:extLst>
                <a:ext uri="{FF2B5EF4-FFF2-40B4-BE49-F238E27FC236}">
                  <a16:creationId xmlns:a16="http://schemas.microsoft.com/office/drawing/2014/main" id="{3679465B-3EEC-4628-B2E2-5999C284A382}"/>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50;p29">
              <a:extLst>
                <a:ext uri="{FF2B5EF4-FFF2-40B4-BE49-F238E27FC236}">
                  <a16:creationId xmlns:a16="http://schemas.microsoft.com/office/drawing/2014/main" id="{BE31A14F-C5DF-4348-918C-889E7BA6D7F2}"/>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51;p29">
              <a:extLst>
                <a:ext uri="{FF2B5EF4-FFF2-40B4-BE49-F238E27FC236}">
                  <a16:creationId xmlns:a16="http://schemas.microsoft.com/office/drawing/2014/main" id="{3E441083-5872-4BE2-88E3-6CA41BCB7575}"/>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52;p29">
              <a:extLst>
                <a:ext uri="{FF2B5EF4-FFF2-40B4-BE49-F238E27FC236}">
                  <a16:creationId xmlns:a16="http://schemas.microsoft.com/office/drawing/2014/main" id="{14DC5DAE-CC82-4A96-B00C-B5159D94DC84}"/>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53;p29">
              <a:extLst>
                <a:ext uri="{FF2B5EF4-FFF2-40B4-BE49-F238E27FC236}">
                  <a16:creationId xmlns:a16="http://schemas.microsoft.com/office/drawing/2014/main" id="{2DD052D9-86E9-4C72-8474-7B617ABBD6EE}"/>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54;p29">
              <a:extLst>
                <a:ext uri="{FF2B5EF4-FFF2-40B4-BE49-F238E27FC236}">
                  <a16:creationId xmlns:a16="http://schemas.microsoft.com/office/drawing/2014/main" id="{9047D422-9DC3-44B7-9F2E-F7027C97A66B}"/>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55;p29">
              <a:extLst>
                <a:ext uri="{FF2B5EF4-FFF2-40B4-BE49-F238E27FC236}">
                  <a16:creationId xmlns:a16="http://schemas.microsoft.com/office/drawing/2014/main" id="{619874F1-D0F9-421B-BDF4-B1EB5C847AD0}"/>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56;p29">
              <a:extLst>
                <a:ext uri="{FF2B5EF4-FFF2-40B4-BE49-F238E27FC236}">
                  <a16:creationId xmlns:a16="http://schemas.microsoft.com/office/drawing/2014/main" id="{8C2A3AEE-BE11-4EF2-AAB7-586553B2E74E}"/>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57;p29">
              <a:extLst>
                <a:ext uri="{FF2B5EF4-FFF2-40B4-BE49-F238E27FC236}">
                  <a16:creationId xmlns:a16="http://schemas.microsoft.com/office/drawing/2014/main" id="{5D541C15-C7C1-4080-921E-5B4571673A01}"/>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05500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60338" y="1543866"/>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Fira Sans Extra Condensed"/>
                <a:ea typeface="Fira Sans Extra Condensed"/>
                <a:cs typeface="Fira Sans Extra Condensed"/>
                <a:sym typeface="Fira Sans Extra Condensed"/>
              </a:rPr>
              <a:t>Some Basic Libraries</a:t>
            </a:r>
            <a:endParaRPr sz="2100" b="1" dirty="0">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Libraries</a:t>
            </a:r>
            <a:br>
              <a:rPr lang="en" dirty="0"/>
            </a:br>
            <a:endParaRPr dirty="0"/>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961063" y="1231575"/>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80" y="1274536"/>
            <a:ext cx="4311293" cy="570011"/>
            <a:chOff x="4122280" y="1322287"/>
            <a:chExt cx="4311293" cy="509256"/>
          </a:xfrm>
        </p:grpSpPr>
        <p:sp>
          <p:nvSpPr>
            <p:cNvPr id="422" name="Google Shape;422;p18"/>
            <p:cNvSpPr txBox="1"/>
            <p:nvPr/>
          </p:nvSpPr>
          <p:spPr>
            <a:xfrm>
              <a:off x="6065797" y="1322287"/>
              <a:ext cx="2367776" cy="50925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i="0" dirty="0">
                  <a:solidFill>
                    <a:srgbClr val="292929"/>
                  </a:solidFill>
                  <a:effectLst/>
                  <a:latin typeface="Aparajita" panose="02020603050405020304" pitchFamily="18" charset="0"/>
                  <a:cs typeface="Aparajita" panose="02020603050405020304" pitchFamily="18" charset="0"/>
                </a:rPr>
                <a:t>It is the fundamental package for scientific computing with Python.</a:t>
              </a:r>
              <a:endParaRPr sz="1500" dirty="0">
                <a:latin typeface="Aparajita" panose="02020603050405020304" pitchFamily="18" charset="0"/>
                <a:ea typeface="Roboto"/>
                <a:cs typeface="Aparajita" panose="02020603050405020304" pitchFamily="18" charset="0"/>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NumPy</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961063" y="3237875"/>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4"/>
            <a:ext cx="4412143" cy="331802"/>
            <a:chOff x="4122280" y="3397024"/>
            <a:chExt cx="4412143" cy="331802"/>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latin typeface="Roboto"/>
                <a:ea typeface="Roboto"/>
                <a:cs typeface="Roboto"/>
                <a:sym typeface="Roboto"/>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Matplotlib</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56080" y="2234725"/>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93875"/>
            <a:ext cx="3942417" cy="358736"/>
            <a:chOff x="4134997" y="2393875"/>
            <a:chExt cx="3942417" cy="358736"/>
          </a:xfrm>
        </p:grpSpPr>
        <p:sp>
          <p:nvSpPr>
            <p:cNvPr id="436" name="Google Shape;436;p18"/>
            <p:cNvSpPr txBox="1"/>
            <p:nvPr/>
          </p:nvSpPr>
          <p:spPr>
            <a:xfrm>
              <a:off x="6096214" y="2420811"/>
              <a:ext cx="198120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500" b="0" i="0" dirty="0">
                  <a:solidFill>
                    <a:srgbClr val="292929"/>
                  </a:solidFill>
                  <a:effectLst/>
                  <a:latin typeface="Aparajita" panose="02020603050405020304" pitchFamily="18" charset="0"/>
                  <a:cs typeface="Aparajita" panose="02020603050405020304" pitchFamily="18" charset="0"/>
                </a:rPr>
                <a:t>Used for data manipulation and analysis.</a:t>
              </a:r>
              <a:endParaRPr sz="1500" dirty="0">
                <a:latin typeface="Aparajita" panose="02020603050405020304" pitchFamily="18" charset="0"/>
                <a:ea typeface="Roboto"/>
                <a:cs typeface="Aparajita" panose="02020603050405020304" pitchFamily="18" charset="0"/>
                <a:sym typeface="Roboto"/>
              </a:endParaRPr>
            </a:p>
          </p:txBody>
        </p:sp>
        <p:sp>
          <p:nvSpPr>
            <p:cNvPr id="437" name="Google Shape;437;p18"/>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Pandas</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439" name="Google Shape;439;p18"/>
          <p:cNvGrpSpPr/>
          <p:nvPr/>
        </p:nvGrpSpPr>
        <p:grpSpPr>
          <a:xfrm>
            <a:off x="3956079" y="4164601"/>
            <a:ext cx="4725888" cy="755625"/>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412143" cy="331809"/>
            <a:chOff x="4122280" y="4400167"/>
            <a:chExt cx="4412143" cy="331809"/>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latin typeface="Roboto"/>
                <a:ea typeface="Roboto"/>
                <a:cs typeface="Roboto"/>
                <a:sym typeface="Roboto"/>
              </a:endParaRPr>
            </a:p>
          </p:txBody>
        </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Scikit-learn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TextBox 88">
            <a:extLst>
              <a:ext uri="{FF2B5EF4-FFF2-40B4-BE49-F238E27FC236}">
                <a16:creationId xmlns:a16="http://schemas.microsoft.com/office/drawing/2014/main" id="{3C1B8569-8E89-46B4-A264-5085514EA3A5}"/>
              </a:ext>
            </a:extLst>
          </p:cNvPr>
          <p:cNvSpPr txBox="1"/>
          <p:nvPr/>
        </p:nvSpPr>
        <p:spPr>
          <a:xfrm>
            <a:off x="6073377" y="3417729"/>
            <a:ext cx="2616170" cy="323165"/>
          </a:xfrm>
          <a:prstGeom prst="rect">
            <a:avLst/>
          </a:prstGeom>
          <a:noFill/>
        </p:spPr>
        <p:txBody>
          <a:bodyPr wrap="square">
            <a:spAutoFit/>
          </a:bodyPr>
          <a:lstStyle/>
          <a:p>
            <a:r>
              <a:rPr lang="en-US" sz="1500" dirty="0">
                <a:solidFill>
                  <a:srgbClr val="292929"/>
                </a:solidFill>
                <a:latin typeface="Aparajita" panose="02020603050405020304" pitchFamily="18" charset="0"/>
                <a:cs typeface="Aparajita" panose="02020603050405020304" pitchFamily="18" charset="0"/>
              </a:rPr>
              <a:t>A</a:t>
            </a:r>
            <a:r>
              <a:rPr lang="en-US" sz="1500" b="0" dirty="0">
                <a:solidFill>
                  <a:srgbClr val="292929"/>
                </a:solidFill>
                <a:effectLst/>
                <a:latin typeface="Aparajita" panose="02020603050405020304" pitchFamily="18" charset="0"/>
                <a:cs typeface="Aparajita" panose="02020603050405020304" pitchFamily="18" charset="0"/>
              </a:rPr>
              <a:t> great library for </a:t>
            </a:r>
            <a:r>
              <a:rPr lang="en-US" sz="1500" dirty="0">
                <a:solidFill>
                  <a:srgbClr val="292929"/>
                </a:solidFill>
                <a:effectLst/>
                <a:latin typeface="Aparajita" panose="02020603050405020304" pitchFamily="18" charset="0"/>
                <a:cs typeface="Aparajita" panose="02020603050405020304" pitchFamily="18" charset="0"/>
              </a:rPr>
              <a:t>Data Visualization.</a:t>
            </a:r>
            <a:endParaRPr lang="en-IN" sz="1500" dirty="0">
              <a:latin typeface="Aparajita" panose="02020603050405020304" pitchFamily="18" charset="0"/>
              <a:cs typeface="Aparajita" panose="02020603050405020304" pitchFamily="18" charset="0"/>
            </a:endParaRPr>
          </a:p>
        </p:txBody>
      </p:sp>
      <p:sp>
        <p:nvSpPr>
          <p:cNvPr id="91" name="TextBox 90">
            <a:extLst>
              <a:ext uri="{FF2B5EF4-FFF2-40B4-BE49-F238E27FC236}">
                <a16:creationId xmlns:a16="http://schemas.microsoft.com/office/drawing/2014/main" id="{756BFD07-BC76-4E09-8090-3622019755DD}"/>
              </a:ext>
            </a:extLst>
          </p:cNvPr>
          <p:cNvSpPr txBox="1"/>
          <p:nvPr/>
        </p:nvSpPr>
        <p:spPr>
          <a:xfrm>
            <a:off x="6006888" y="4173652"/>
            <a:ext cx="2869484" cy="784830"/>
          </a:xfrm>
          <a:prstGeom prst="rect">
            <a:avLst/>
          </a:prstGeom>
          <a:noFill/>
        </p:spPr>
        <p:txBody>
          <a:bodyPr wrap="square">
            <a:spAutoFit/>
          </a:bodyPr>
          <a:lstStyle/>
          <a:p>
            <a:r>
              <a:rPr lang="en-US" sz="1500" dirty="0">
                <a:solidFill>
                  <a:srgbClr val="292929"/>
                </a:solidFill>
                <a:latin typeface="Aparajita" panose="02020603050405020304" pitchFamily="18" charset="0"/>
                <a:cs typeface="Aparajita" panose="02020603050405020304" pitchFamily="18" charset="0"/>
              </a:rPr>
              <a:t>P</a:t>
            </a:r>
            <a:r>
              <a:rPr lang="en-US" sz="1500" i="0" dirty="0">
                <a:solidFill>
                  <a:srgbClr val="292929"/>
                </a:solidFill>
                <a:effectLst/>
                <a:latin typeface="Aparajita" panose="02020603050405020304" pitchFamily="18" charset="0"/>
                <a:cs typeface="Aparajita" panose="02020603050405020304" pitchFamily="18" charset="0"/>
              </a:rPr>
              <a:t>rovides a range of </a:t>
            </a:r>
            <a:r>
              <a:rPr lang="en-US" sz="1500" i="0" dirty="0">
                <a:effectLst/>
                <a:latin typeface="Aparajita" panose="02020603050405020304" pitchFamily="18" charset="0"/>
                <a:cs typeface="Aparajita" panose="02020603050405020304" pitchFamily="18" charset="0"/>
              </a:rPr>
              <a:t>Supervised</a:t>
            </a:r>
            <a:r>
              <a:rPr lang="en-US" sz="1500" i="0" dirty="0">
                <a:solidFill>
                  <a:srgbClr val="292929"/>
                </a:solidFill>
                <a:effectLst/>
                <a:latin typeface="Aparajita" panose="02020603050405020304" pitchFamily="18" charset="0"/>
                <a:cs typeface="Aparajita" panose="02020603050405020304" pitchFamily="18" charset="0"/>
              </a:rPr>
              <a:t> </a:t>
            </a:r>
            <a:r>
              <a:rPr lang="en-US" sz="1500" dirty="0">
                <a:solidFill>
                  <a:srgbClr val="292929"/>
                </a:solidFill>
                <a:latin typeface="Aparajita" panose="02020603050405020304" pitchFamily="18" charset="0"/>
                <a:cs typeface="Aparajita" panose="02020603050405020304" pitchFamily="18" charset="0"/>
              </a:rPr>
              <a:t>&amp; </a:t>
            </a:r>
            <a:r>
              <a:rPr lang="en-US" sz="1500" i="0" dirty="0">
                <a:effectLst/>
                <a:latin typeface="Aparajita" panose="02020603050405020304" pitchFamily="18" charset="0"/>
                <a:cs typeface="Aparajita" panose="02020603050405020304" pitchFamily="18" charset="0"/>
              </a:rPr>
              <a:t>Unsupervised</a:t>
            </a:r>
            <a:r>
              <a:rPr lang="en-US" sz="1500" i="0" dirty="0">
                <a:solidFill>
                  <a:srgbClr val="292929"/>
                </a:solidFill>
                <a:effectLst/>
                <a:latin typeface="Aparajita" panose="02020603050405020304" pitchFamily="18" charset="0"/>
                <a:cs typeface="Aparajita" panose="02020603050405020304" pitchFamily="18" charset="0"/>
              </a:rPr>
              <a:t> Learning Algorithms. This library mainly focused on model building.</a:t>
            </a:r>
            <a:endParaRPr lang="en-IN" sz="1500" dirty="0">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5"/>
          <p:cNvSpPr/>
          <p:nvPr/>
        </p:nvSpPr>
        <p:spPr>
          <a:xfrm>
            <a:off x="6619875" y="1162049"/>
            <a:ext cx="2057400" cy="1282825"/>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5"/>
          <p:cNvSpPr txBox="1">
            <a:spLocks noGrp="1"/>
          </p:cNvSpPr>
          <p:nvPr>
            <p:ph type="title"/>
          </p:nvPr>
        </p:nvSpPr>
        <p:spPr>
          <a:xfrm>
            <a:off x="457200" y="30715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a:t>
            </a:r>
            <a:endParaRPr dirty="0"/>
          </a:p>
        </p:txBody>
      </p:sp>
      <p:grpSp>
        <p:nvGrpSpPr>
          <p:cNvPr id="2316" name="Google Shape;2316;p45"/>
          <p:cNvGrpSpPr/>
          <p:nvPr/>
        </p:nvGrpSpPr>
        <p:grpSpPr>
          <a:xfrm>
            <a:off x="6629400" y="934075"/>
            <a:ext cx="2298150" cy="1282825"/>
            <a:chOff x="6629400" y="934075"/>
            <a:chExt cx="2298150" cy="134257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26358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Fira Sans Extra Condensed" panose="020B0503050000020004" pitchFamily="34" charset="0"/>
                  <a:ea typeface="+mn-lt"/>
                  <a:cs typeface="+mn-lt"/>
                </a:rPr>
                <a:t>Logistic regression</a:t>
              </a:r>
              <a:endParaRPr sz="1100" b="1" dirty="0">
                <a:solidFill>
                  <a:srgbClr val="000000"/>
                </a:solidFill>
                <a:latin typeface="Fira Sans Extra Condensed" panose="020B0503050000020004" pitchFamily="34" charset="0"/>
                <a:ea typeface="Fira Sans Extra Condensed"/>
                <a:cs typeface="Fira Sans Extra Condensed"/>
                <a:sym typeface="Fira Sans Extra Condensed"/>
              </a:endParaRPr>
            </a:p>
          </p:txBody>
        </p:sp>
        <p:sp>
          <p:nvSpPr>
            <p:cNvPr id="2319" name="Google Shape;2319;p45"/>
            <p:cNvSpPr txBox="1"/>
            <p:nvPr/>
          </p:nvSpPr>
          <p:spPr>
            <a:xfrm>
              <a:off x="6870150" y="1944850"/>
              <a:ext cx="2057400" cy="331800"/>
            </a:xfrm>
            <a:prstGeom prst="rect">
              <a:avLst/>
            </a:prstGeom>
            <a:noFill/>
            <a:ln>
              <a:noFill/>
            </a:ln>
          </p:spPr>
          <p:txBody>
            <a:bodyPr spcFirstLastPara="1" wrap="square" lIns="91425" tIns="91425" rIns="91425" bIns="91425" anchor="ctr" anchorCtr="0">
              <a:noAutofit/>
            </a:bodyPr>
            <a:lstStyle/>
            <a:p>
              <a:r>
                <a:rPr lang="en-US" dirty="0">
                  <a:latin typeface="Calisto MT" panose="02040603050505030304" pitchFamily="18" charset="0"/>
                  <a:ea typeface="+mn-lt"/>
                  <a:cs typeface="+mn-lt"/>
                </a:rPr>
                <a:t>used for extracting features which are                                       having most impact value.</a:t>
              </a:r>
              <a:endParaRPr lang="en-US" dirty="0">
                <a:latin typeface="Calisto MT" panose="02040603050505030304" pitchFamily="18" charset="0"/>
              </a:endParaRPr>
            </a:p>
            <a:p>
              <a:pPr marL="0" lvl="0" indent="0" algn="ctr" rtl="0">
                <a:spcBef>
                  <a:spcPts val="0"/>
                </a:spcBef>
                <a:spcAft>
                  <a:spcPts val="0"/>
                </a:spcAft>
                <a:buNone/>
              </a:pPr>
              <a:endParaRPr dirty="0">
                <a:latin typeface="Roboto"/>
                <a:ea typeface="Roboto"/>
                <a:cs typeface="Roboto"/>
                <a:sym typeface="Roboto"/>
              </a:endParaRPr>
            </a:p>
          </p:txBody>
        </p:sp>
      </p:grpSp>
      <p:grpSp>
        <p:nvGrpSpPr>
          <p:cNvPr id="2320" name="Google Shape;2320;p45"/>
          <p:cNvGrpSpPr/>
          <p:nvPr/>
        </p:nvGrpSpPr>
        <p:grpSpPr>
          <a:xfrm>
            <a:off x="3543300" y="934075"/>
            <a:ext cx="2057411" cy="1083827"/>
            <a:chOff x="3543300" y="934075"/>
            <a:chExt cx="2057411" cy="1083827"/>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322" name="Google Shape;2322;p45"/>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Fira Sans Extra Condensed" panose="020B0503050000020004" pitchFamily="34" charset="0"/>
                  <a:cs typeface="Calibri"/>
                </a:rPr>
                <a:t>KNN algorithm</a:t>
              </a:r>
              <a:endParaRPr sz="1100" b="1" dirty="0">
                <a:solidFill>
                  <a:srgbClr val="000000"/>
                </a:solidFill>
                <a:latin typeface="Fira Sans Extra Condensed" panose="020B0503050000020004" pitchFamily="34" charset="0"/>
                <a:ea typeface="Fira Sans Extra Condensed"/>
                <a:cs typeface="Fira Sans Extra Condensed"/>
                <a:sym typeface="Fira Sans Extra Condensed"/>
              </a:endParaRPr>
            </a:p>
          </p:txBody>
        </p:sp>
        <p:sp>
          <p:nvSpPr>
            <p:cNvPr id="2323" name="Google Shape;2323;p45"/>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sto MT" panose="02040603050505030304" pitchFamily="18" charset="0"/>
                  <a:cs typeface="Calibri"/>
                </a:rPr>
                <a:t>used for classification</a:t>
              </a:r>
              <a:endParaRPr dirty="0">
                <a:latin typeface="Roboto"/>
                <a:ea typeface="Roboto"/>
                <a:cs typeface="Roboto"/>
                <a:sym typeface="Roboto"/>
              </a:endParaRPr>
            </a:p>
          </p:txBody>
        </p:sp>
      </p:grpSp>
      <p:grpSp>
        <p:nvGrpSpPr>
          <p:cNvPr id="2324" name="Google Shape;2324;p45"/>
          <p:cNvGrpSpPr/>
          <p:nvPr/>
        </p:nvGrpSpPr>
        <p:grpSpPr>
          <a:xfrm>
            <a:off x="452438" y="934075"/>
            <a:ext cx="2062163" cy="1407681"/>
            <a:chOff x="452438" y="934075"/>
            <a:chExt cx="2062163" cy="1189103"/>
          </a:xfrm>
        </p:grpSpPr>
        <p:sp>
          <p:nvSpPr>
            <p:cNvPr id="2325" name="Google Shape;2325;p45"/>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latin typeface="Fira Sans Extra Condensed" panose="020B0503050000020004" pitchFamily="34" charset="0"/>
                  <a:ea typeface="+mn-lt"/>
                  <a:cs typeface="+mn-lt"/>
                </a:rPr>
                <a:t>Naive Bayes algorithm</a:t>
              </a:r>
              <a:endParaRPr sz="1100" b="1" dirty="0">
                <a:solidFill>
                  <a:srgbClr val="000000"/>
                </a:solidFill>
                <a:latin typeface="Fira Sans Extra Condensed" panose="020B0503050000020004" pitchFamily="34" charset="0"/>
                <a:ea typeface="Fira Sans Extra Condensed"/>
                <a:cs typeface="Fira Sans Extra Condensed"/>
                <a:sym typeface="Fira Sans Extra Condensed"/>
              </a:endParaRPr>
            </a:p>
          </p:txBody>
        </p:sp>
        <p:sp>
          <p:nvSpPr>
            <p:cNvPr id="2326" name="Google Shape;2326;p45"/>
            <p:cNvSpPr txBox="1"/>
            <p:nvPr/>
          </p:nvSpPr>
          <p:spPr>
            <a:xfrm>
              <a:off x="452438" y="1791378"/>
              <a:ext cx="2057400" cy="331800"/>
            </a:xfrm>
            <a:prstGeom prst="rect">
              <a:avLst/>
            </a:prstGeom>
            <a:noFill/>
            <a:ln>
              <a:noFill/>
            </a:ln>
          </p:spPr>
          <p:txBody>
            <a:bodyPr spcFirstLastPara="1" wrap="square" lIns="91425" tIns="91425" rIns="91425" bIns="91425" anchor="ctr" anchorCtr="0">
              <a:noAutofit/>
            </a:bodyPr>
            <a:lstStyle/>
            <a:p>
              <a:pPr algn="ctr"/>
              <a:r>
                <a:rPr lang="en-US" dirty="0">
                  <a:latin typeface="Calisto MT" panose="02040603050505030304" pitchFamily="18" charset="0"/>
                  <a:ea typeface="+mn-lt"/>
                  <a:cs typeface="+mn-lt"/>
                </a:rPr>
                <a:t>Used to predict disease by symptoms.</a:t>
              </a:r>
              <a:endParaRPr lang="en-US" dirty="0">
                <a:latin typeface="Calisto MT" panose="02040603050505030304" pitchFamily="18" charset="0"/>
              </a:endParaRPr>
            </a:p>
            <a:p>
              <a:pPr marL="0" lvl="0" indent="0" algn="ctr" rtl="0">
                <a:spcBef>
                  <a:spcPts val="0"/>
                </a:spcBef>
                <a:spcAft>
                  <a:spcPts val="0"/>
                </a:spcAft>
                <a:buNone/>
              </a:pPr>
              <a:endParaRPr dirty="0">
                <a:latin typeface="Roboto"/>
                <a:ea typeface="Roboto"/>
                <a:cs typeface="Roboto"/>
                <a:sym typeface="Roboto"/>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45"/>
          <p:cNvGrpSpPr/>
          <p:nvPr/>
        </p:nvGrpSpPr>
        <p:grpSpPr>
          <a:xfrm>
            <a:off x="6629400" y="3005625"/>
            <a:ext cx="2143822" cy="1081675"/>
            <a:chOff x="6629400" y="3005625"/>
            <a:chExt cx="2143822" cy="108167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715822" y="3350467"/>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panose="020B0503050000020004" pitchFamily="34" charset="0"/>
                  <a:cs typeface="Calibri"/>
                </a:rPr>
                <a:t>Confusion Matrix</a:t>
              </a:r>
              <a:endParaRPr sz="1200" b="1" dirty="0">
                <a:latin typeface="Fira Sans Extra Condensed" panose="020B0503050000020004" pitchFamily="34" charset="0"/>
                <a:ea typeface="Fira Sans Extra Condensed"/>
                <a:cs typeface="Fira Sans Extra Condensed"/>
                <a:sym typeface="Fira Sans Extra Condensed"/>
              </a:endParaRPr>
            </a:p>
          </p:txBody>
        </p:sp>
        <p:sp>
          <p:nvSpPr>
            <p:cNvPr id="2333" name="Google Shape;2333;p45"/>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sto MT" panose="02040603050505030304" pitchFamily="18" charset="0"/>
                  <a:cs typeface="Calibri"/>
                </a:rPr>
                <a:t>used to determine quality of our algorithms</a:t>
              </a:r>
              <a:endParaRPr dirty="0">
                <a:latin typeface="Roboto"/>
                <a:ea typeface="Roboto"/>
                <a:cs typeface="Roboto"/>
                <a:sym typeface="Roboto"/>
              </a:endParaRPr>
            </a:p>
          </p:txBody>
        </p:sp>
      </p:grpSp>
      <p:grpSp>
        <p:nvGrpSpPr>
          <p:cNvPr id="2334" name="Google Shape;2334;p45"/>
          <p:cNvGrpSpPr/>
          <p:nvPr/>
        </p:nvGrpSpPr>
        <p:grpSpPr>
          <a:xfrm>
            <a:off x="538621" y="3020833"/>
            <a:ext cx="1858426" cy="1148208"/>
            <a:chOff x="457201" y="3005625"/>
            <a:chExt cx="2057400" cy="1263243"/>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Fira Sans Extra Condensed" panose="020B0503050000020004" pitchFamily="34" charset="0"/>
                  <a:ea typeface="+mn-lt"/>
                  <a:cs typeface="+mn-lt"/>
                </a:rPr>
                <a:t>Decision tree</a:t>
              </a:r>
            </a:p>
            <a:p>
              <a:pPr marL="0" lvl="0" indent="0" algn="ctr" rtl="0">
                <a:spcBef>
                  <a:spcPts val="0"/>
                </a:spcBef>
                <a:spcAft>
                  <a:spcPts val="0"/>
                </a:spcAft>
                <a:buNone/>
              </a:pPr>
              <a:endParaRPr sz="1200" b="1" dirty="0">
                <a:solidFill>
                  <a:srgbClr val="000000"/>
                </a:solidFill>
                <a:latin typeface="Fira Sans Extra Condensed" panose="020B0503050000020004" pitchFamily="34" charset="0"/>
                <a:ea typeface="Fira Sans Extra Condensed"/>
                <a:cs typeface="Fira Sans Extra Condensed"/>
                <a:sym typeface="Fira Sans Extra Condensed"/>
              </a:endParaRPr>
            </a:p>
          </p:txBody>
        </p:sp>
        <p:sp>
          <p:nvSpPr>
            <p:cNvPr id="2336" name="Google Shape;2336;p45"/>
            <p:cNvSpPr txBox="1"/>
            <p:nvPr/>
          </p:nvSpPr>
          <p:spPr>
            <a:xfrm>
              <a:off x="457201" y="3757649"/>
              <a:ext cx="2057400" cy="51121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Calisto MT" panose="02040603050505030304" pitchFamily="18" charset="0"/>
                  <a:ea typeface="+mn-lt"/>
                  <a:cs typeface="+mn-lt"/>
                </a:rPr>
                <a:t>used to divide the big dataset into smaller parts</a:t>
              </a:r>
              <a:endParaRPr dirty="0">
                <a:latin typeface="Roboto"/>
                <a:ea typeface="Roboto"/>
                <a:cs typeface="Roboto"/>
                <a:sym typeface="Roboto"/>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19997" y="2541954"/>
            <a:ext cx="3005740"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147132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34"/>
          <p:cNvSpPr txBox="1">
            <a:spLocks noGrp="1"/>
          </p:cNvSpPr>
          <p:nvPr>
            <p:ph type="title"/>
          </p:nvPr>
        </p:nvSpPr>
        <p:spPr>
          <a:xfrm>
            <a:off x="296862" y="29236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a:t>
            </a:r>
            <a:endParaRPr dirty="0"/>
          </a:p>
        </p:txBody>
      </p:sp>
      <p:grpSp>
        <p:nvGrpSpPr>
          <p:cNvPr id="1658" name="Google Shape;1658;p34"/>
          <p:cNvGrpSpPr/>
          <p:nvPr/>
        </p:nvGrpSpPr>
        <p:grpSpPr>
          <a:xfrm>
            <a:off x="6658710" y="1662548"/>
            <a:ext cx="2411227" cy="3405835"/>
            <a:chOff x="5894611" y="1313840"/>
            <a:chExt cx="2411227" cy="3405835"/>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TextBox 80">
            <a:extLst>
              <a:ext uri="{FF2B5EF4-FFF2-40B4-BE49-F238E27FC236}">
                <a16:creationId xmlns:a16="http://schemas.microsoft.com/office/drawing/2014/main" id="{E3800864-FA80-499D-B087-F3242124BB11}"/>
              </a:ext>
            </a:extLst>
          </p:cNvPr>
          <p:cNvSpPr txBox="1"/>
          <p:nvPr/>
        </p:nvSpPr>
        <p:spPr>
          <a:xfrm>
            <a:off x="465721" y="1077942"/>
            <a:ext cx="6742635" cy="954107"/>
          </a:xfrm>
          <a:prstGeom prst="rect">
            <a:avLst/>
          </a:prstGeom>
          <a:noFill/>
        </p:spPr>
        <p:txBody>
          <a:bodyPr wrap="square">
            <a:spAutoFit/>
          </a:bodyPr>
          <a:lstStyle/>
          <a:p>
            <a:r>
              <a:rPr lang="en-US" dirty="0"/>
              <a:t>Due to the recent advancement of tools and techniques for data analytics, disease risk prediction can leverage large amounts of semantic information, such as demographics, clinical diagnosis and measurements, health behaviors, laboratory results, prescriptions and care utilization</a:t>
            </a:r>
            <a:endParaRPr lang="en-IN" dirty="0"/>
          </a:p>
        </p:txBody>
      </p:sp>
      <p:sp>
        <p:nvSpPr>
          <p:cNvPr id="82" name="TextBox 81">
            <a:extLst>
              <a:ext uri="{FF2B5EF4-FFF2-40B4-BE49-F238E27FC236}">
                <a16:creationId xmlns:a16="http://schemas.microsoft.com/office/drawing/2014/main" id="{815346ED-F298-469F-B621-8B66E995CCF0}"/>
              </a:ext>
            </a:extLst>
          </p:cNvPr>
          <p:cNvSpPr txBox="1"/>
          <p:nvPr/>
        </p:nvSpPr>
        <p:spPr>
          <a:xfrm>
            <a:off x="208134" y="2322949"/>
            <a:ext cx="6761623" cy="954107"/>
          </a:xfrm>
          <a:prstGeom prst="rect">
            <a:avLst/>
          </a:prstGeom>
          <a:noFill/>
        </p:spPr>
        <p:txBody>
          <a:bodyPr wrap="square">
            <a:spAutoFit/>
          </a:bodyPr>
          <a:lstStyle/>
          <a:p>
            <a:r>
              <a:rPr lang="en-US" dirty="0"/>
              <a:t>      With big data growth in</a:t>
            </a:r>
          </a:p>
          <a:p>
            <a:r>
              <a:rPr lang="en-US" dirty="0"/>
              <a:t>      biomedical and health care communities, accurate analysis </a:t>
            </a:r>
          </a:p>
          <a:p>
            <a:r>
              <a:rPr lang="en-US" dirty="0"/>
              <a:t>      of medical data benefits early disease detection, patient </a:t>
            </a:r>
          </a:p>
          <a:p>
            <a:r>
              <a:rPr lang="en-US" dirty="0"/>
              <a:t>      care.</a:t>
            </a:r>
            <a:endParaRPr lang="en-IN" dirty="0"/>
          </a:p>
        </p:txBody>
      </p:sp>
      <p:sp>
        <p:nvSpPr>
          <p:cNvPr id="84" name="TextBox 83">
            <a:extLst>
              <a:ext uri="{FF2B5EF4-FFF2-40B4-BE49-F238E27FC236}">
                <a16:creationId xmlns:a16="http://schemas.microsoft.com/office/drawing/2014/main" id="{CE21D753-F187-4D8F-AF41-523522787FFC}"/>
              </a:ext>
            </a:extLst>
          </p:cNvPr>
          <p:cNvSpPr txBox="1"/>
          <p:nvPr/>
        </p:nvSpPr>
        <p:spPr>
          <a:xfrm>
            <a:off x="554029" y="3591930"/>
            <a:ext cx="4572000" cy="738664"/>
          </a:xfrm>
          <a:prstGeom prst="rect">
            <a:avLst/>
          </a:prstGeom>
          <a:noFill/>
        </p:spPr>
        <p:txBody>
          <a:bodyPr wrap="square">
            <a:spAutoFit/>
          </a:bodyPr>
          <a:lstStyle/>
          <a:p>
            <a:r>
              <a:rPr lang="en-US" dirty="0"/>
              <a:t>Clinicians can then take appropriate measures to avoid or minimize the risk and in turn, improve quality of care and avoid potential hospital admissions</a:t>
            </a:r>
            <a:endParaRPr lang="en-IN" dirty="0"/>
          </a:p>
        </p:txBody>
      </p:sp>
      <p:sp>
        <p:nvSpPr>
          <p:cNvPr id="85" name="Google Shape;434;p37">
            <a:extLst>
              <a:ext uri="{FF2B5EF4-FFF2-40B4-BE49-F238E27FC236}">
                <a16:creationId xmlns:a16="http://schemas.microsoft.com/office/drawing/2014/main" id="{5DD2E4DB-4E70-40E5-9AF4-DE99654C6C55}"/>
              </a:ext>
            </a:extLst>
          </p:cNvPr>
          <p:cNvSpPr/>
          <p:nvPr/>
        </p:nvSpPr>
        <p:spPr>
          <a:xfrm>
            <a:off x="74063" y="1114100"/>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4;p37">
            <a:extLst>
              <a:ext uri="{FF2B5EF4-FFF2-40B4-BE49-F238E27FC236}">
                <a16:creationId xmlns:a16="http://schemas.microsoft.com/office/drawing/2014/main" id="{DEB4E425-A442-45F9-82F7-CD7EE72AE0C4}"/>
              </a:ext>
            </a:extLst>
          </p:cNvPr>
          <p:cNvSpPr/>
          <p:nvPr/>
        </p:nvSpPr>
        <p:spPr>
          <a:xfrm>
            <a:off x="74062" y="2367953"/>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4;p37">
            <a:extLst>
              <a:ext uri="{FF2B5EF4-FFF2-40B4-BE49-F238E27FC236}">
                <a16:creationId xmlns:a16="http://schemas.microsoft.com/office/drawing/2014/main" id="{8C1217F5-635D-444C-AC52-F49E4B541059}"/>
              </a:ext>
            </a:extLst>
          </p:cNvPr>
          <p:cNvSpPr/>
          <p:nvPr/>
        </p:nvSpPr>
        <p:spPr>
          <a:xfrm>
            <a:off x="136525" y="3591930"/>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744</Words>
  <Application>Microsoft Office PowerPoint</Application>
  <PresentationFormat>On-screen Show (16:9)</PresentationFormat>
  <Paragraphs>99</Paragraphs>
  <Slides>11</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Aparajita</vt:lpstr>
      <vt:lpstr>Roboto</vt:lpstr>
      <vt:lpstr>Bebas Neue</vt:lpstr>
      <vt:lpstr>Fira Sans Extra Condensed</vt:lpstr>
      <vt:lpstr>Source Sans Pro</vt:lpstr>
      <vt:lpstr>Barlow Light</vt:lpstr>
      <vt:lpstr>Calibri</vt:lpstr>
      <vt:lpstr>Cambria</vt:lpstr>
      <vt:lpstr>Calisto MT</vt:lpstr>
      <vt:lpstr>Fira Sans Extra Condensed SemiBold</vt:lpstr>
      <vt:lpstr>Baskerville Old Face</vt:lpstr>
      <vt:lpstr>Arial</vt:lpstr>
      <vt:lpstr>Book Antiqua</vt:lpstr>
      <vt:lpstr>Machine Learning Infographics by Slidesgo</vt:lpstr>
      <vt:lpstr>PowerPoint Presentation</vt:lpstr>
      <vt:lpstr>Contents</vt:lpstr>
      <vt:lpstr>Abstract </vt:lpstr>
      <vt:lpstr>PowerPoint Presentation</vt:lpstr>
      <vt:lpstr>PowerPoint Presentation</vt:lpstr>
      <vt:lpstr>Technology Requirement Analysis</vt:lpstr>
      <vt:lpstr>Libraries </vt:lpstr>
      <vt:lpstr>Algorithms</vt:lpstr>
      <vt:lpstr>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jay sawant</cp:lastModifiedBy>
  <cp:revision>4</cp:revision>
  <dcterms:modified xsi:type="dcterms:W3CDTF">2022-02-24T08:47:34Z</dcterms:modified>
</cp:coreProperties>
</file>