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9" r:id="rId2"/>
  </p:sldMasterIdLst>
  <p:notesMasterIdLst>
    <p:notesMasterId r:id="rId16"/>
  </p:notesMasterIdLst>
  <p:sldIdLst>
    <p:sldId id="305" r:id="rId3"/>
    <p:sldId id="256" r:id="rId4"/>
    <p:sldId id="306" r:id="rId5"/>
    <p:sldId id="307" r:id="rId6"/>
    <p:sldId id="309" r:id="rId7"/>
    <p:sldId id="308" r:id="rId8"/>
    <p:sldId id="310" r:id="rId9"/>
    <p:sldId id="311" r:id="rId10"/>
    <p:sldId id="314" r:id="rId11"/>
    <p:sldId id="312" r:id="rId12"/>
    <p:sldId id="315" r:id="rId13"/>
    <p:sldId id="313" r:id="rId14"/>
    <p:sldId id="316" r:id="rId15"/>
  </p:sldIdLst>
  <p:sldSz cx="9144000" cy="5143500" type="screen16x9"/>
  <p:notesSz cx="6858000" cy="9144000"/>
  <p:embeddedFontLst>
    <p:embeddedFont>
      <p:font typeface="Bell MT" panose="02020503060305020303" pitchFamily="18" charset="0"/>
      <p:regular r:id="rId17"/>
      <p:bold r:id="rId18"/>
      <p:italic r:id="rId19"/>
    </p:embeddedFont>
    <p:embeddedFont>
      <p:font typeface="Bodoni MT" panose="02070603080606020203" pitchFamily="18" charset="0"/>
      <p:regular r:id="rId20"/>
      <p:bold r:id="rId21"/>
      <p:italic r:id="rId22"/>
      <p:boldItalic r:id="rId23"/>
    </p:embeddedFont>
    <p:embeddedFont>
      <p:font typeface="Book Antiqua" panose="02040602050305030304" pitchFamily="18" charset="0"/>
      <p:regular r:id="rId24"/>
      <p:bold r:id="rId25"/>
      <p:italic r:id="rId26"/>
      <p:boldItalic r:id="rId27"/>
    </p:embeddedFont>
    <p:embeddedFont>
      <p:font typeface="Calibri" panose="020F0502020204030204" pitchFamily="34" charset="0"/>
      <p:regular r:id="rId28"/>
      <p:bold r:id="rId29"/>
      <p:italic r:id="rId30"/>
      <p:boldItalic r:id="rId31"/>
    </p:embeddedFont>
    <p:embeddedFont>
      <p:font typeface="Californian FB" panose="0207040306080B030204" pitchFamily="18" charset="0"/>
      <p:regular r:id="rId32"/>
      <p:bold r:id="rId33"/>
      <p:italic r:id="rId34"/>
    </p:embeddedFont>
    <p:embeddedFont>
      <p:font typeface="Calisto MT" panose="02040603050505030304" pitchFamily="18" charset="0"/>
      <p:regular r:id="rId35"/>
      <p:bold r:id="rId36"/>
      <p:italic r:id="rId37"/>
      <p:boldItalic r:id="rId38"/>
    </p:embeddedFont>
    <p:embeddedFont>
      <p:font typeface="Cambria" panose="02040503050406030204" pitchFamily="18" charset="0"/>
      <p:regular r:id="rId39"/>
      <p:bold r:id="rId40"/>
      <p:italic r:id="rId41"/>
      <p:boldItalic r:id="rId42"/>
    </p:embeddedFont>
    <p:embeddedFont>
      <p:font typeface="Century" panose="02040604050505020304" pitchFamily="18" charset="0"/>
      <p:regular r:id="rId43"/>
    </p:embeddedFont>
    <p:embeddedFont>
      <p:font typeface="Corbel" panose="020B0503020204020204" pitchFamily="34" charset="0"/>
      <p:regular r:id="rId44"/>
      <p:bold r:id="rId45"/>
      <p:italic r:id="rId46"/>
      <p:boldItalic r:id="rId47"/>
    </p:embeddedFont>
    <p:embeddedFont>
      <p:font typeface="Kanit" panose="020B0604020202020204" charset="0"/>
      <p:regular r:id="rId48"/>
      <p:bold r:id="rId49"/>
      <p:italic r:id="rId50"/>
      <p:boldItalic r:id="rId51"/>
    </p:embeddedFont>
    <p:embeddedFont>
      <p:font typeface="Kanit ExtraBold" panose="020B0604020202020204" charset="0"/>
      <p:bold r:id="rId52"/>
      <p:boldItalic r:id="rId53"/>
    </p:embeddedFont>
    <p:embeddedFont>
      <p:font typeface="Montserrat" panose="00000500000000000000" pitchFamily="2" charset="0"/>
      <p:regular r:id="rId54"/>
      <p:bold r:id="rId55"/>
      <p:italic r:id="rId56"/>
      <p:boldItalic r:id="rId57"/>
    </p:embeddedFont>
    <p:embeddedFont>
      <p:font typeface="Montserrat Light" panose="00000400000000000000" pitchFamily="2" charset="0"/>
      <p:regular r:id="rId58"/>
      <p:italic r:id="rId59"/>
    </p:embeddedFont>
    <p:embeddedFont>
      <p:font typeface="Montserrat SemiBold" panose="00000700000000000000" pitchFamily="2" charset="0"/>
      <p:bold r:id="rId60"/>
      <p:boldItalic r:id="rId61"/>
    </p:embeddedFont>
    <p:embeddedFont>
      <p:font typeface="Neucha" panose="020B0604020202020204" charset="0"/>
      <p:regular r:id="rId62"/>
    </p:embeddedFont>
    <p:embeddedFont>
      <p:font typeface="Patrick Hand" panose="020B0604020202020204" pitchFamily="2" charset="0"/>
      <p:regular r:id="rId63"/>
    </p:embeddedFont>
    <p:embeddedFont>
      <p:font typeface="Roboto Condensed" panose="02000000000000000000" pitchFamily="2" charset="0"/>
      <p:regular r:id="rId64"/>
      <p:bold r:id="rId65"/>
      <p:italic r:id="rId66"/>
      <p:boldItalic r:id="rId67"/>
    </p:embeddedFont>
    <p:embeddedFont>
      <p:font typeface="Roboto Condensed Light" panose="02000000000000000000" pitchFamily="2" charset="0"/>
      <p:regular r:id="rId68"/>
      <p: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E580595-51D1-4C3E-9CEE-10E78E6A06B0}">
  <a:tblStyle styleId="{5E580595-51D1-4C3E-9CEE-10E78E6A06B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80" autoAdjust="0"/>
    <p:restoredTop sz="94660"/>
  </p:normalViewPr>
  <p:slideViewPr>
    <p:cSldViewPr snapToGrid="0">
      <p:cViewPr varScale="1">
        <p:scale>
          <a:sx n="107" d="100"/>
          <a:sy n="107" d="100"/>
        </p:scale>
        <p:origin x="888" y="2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font" Target="fonts/font10.fntdata"/><Relationship Id="rId21" Type="http://schemas.openxmlformats.org/officeDocument/2006/relationships/font" Target="fonts/font5.fntdata"/><Relationship Id="rId42" Type="http://schemas.openxmlformats.org/officeDocument/2006/relationships/font" Target="fonts/font26.fntdata"/><Relationship Id="rId47" Type="http://schemas.openxmlformats.org/officeDocument/2006/relationships/font" Target="fonts/font31.fntdata"/><Relationship Id="rId63" Type="http://schemas.openxmlformats.org/officeDocument/2006/relationships/font" Target="fonts/font47.fntdata"/><Relationship Id="rId68" Type="http://schemas.openxmlformats.org/officeDocument/2006/relationships/font" Target="fonts/font52.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9" Type="http://schemas.openxmlformats.org/officeDocument/2006/relationships/font" Target="fonts/font13.fntdata"/><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45" Type="http://schemas.openxmlformats.org/officeDocument/2006/relationships/font" Target="fonts/font29.fntdata"/><Relationship Id="rId53" Type="http://schemas.openxmlformats.org/officeDocument/2006/relationships/font" Target="fonts/font37.fntdata"/><Relationship Id="rId58" Type="http://schemas.openxmlformats.org/officeDocument/2006/relationships/font" Target="fonts/font42.fntdata"/><Relationship Id="rId66" Type="http://schemas.openxmlformats.org/officeDocument/2006/relationships/font" Target="fonts/font50.fntdata"/><Relationship Id="rId5" Type="http://schemas.openxmlformats.org/officeDocument/2006/relationships/slide" Target="slides/slide3.xml"/><Relationship Id="rId61" Type="http://schemas.openxmlformats.org/officeDocument/2006/relationships/font" Target="fonts/font45.fntdata"/><Relationship Id="rId19" Type="http://schemas.openxmlformats.org/officeDocument/2006/relationships/font" Target="fonts/font3.fntdata"/><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font" Target="fonts/font27.fntdata"/><Relationship Id="rId48" Type="http://schemas.openxmlformats.org/officeDocument/2006/relationships/font" Target="fonts/font32.fntdata"/><Relationship Id="rId56" Type="http://schemas.openxmlformats.org/officeDocument/2006/relationships/font" Target="fonts/font40.fntdata"/><Relationship Id="rId64" Type="http://schemas.openxmlformats.org/officeDocument/2006/relationships/font" Target="fonts/font48.fntdata"/><Relationship Id="rId69" Type="http://schemas.openxmlformats.org/officeDocument/2006/relationships/font" Target="fonts/font53.fntdata"/><Relationship Id="rId8" Type="http://schemas.openxmlformats.org/officeDocument/2006/relationships/slide" Target="slides/slide6.xml"/><Relationship Id="rId51" Type="http://schemas.openxmlformats.org/officeDocument/2006/relationships/font" Target="fonts/font35.fntdata"/><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46" Type="http://schemas.openxmlformats.org/officeDocument/2006/relationships/font" Target="fonts/font30.fntdata"/><Relationship Id="rId59" Type="http://schemas.openxmlformats.org/officeDocument/2006/relationships/font" Target="fonts/font43.fntdata"/><Relationship Id="rId67" Type="http://schemas.openxmlformats.org/officeDocument/2006/relationships/font" Target="fonts/font51.fntdata"/><Relationship Id="rId20" Type="http://schemas.openxmlformats.org/officeDocument/2006/relationships/font" Target="fonts/font4.fntdata"/><Relationship Id="rId41" Type="http://schemas.openxmlformats.org/officeDocument/2006/relationships/font" Target="fonts/font25.fntdata"/><Relationship Id="rId54" Type="http://schemas.openxmlformats.org/officeDocument/2006/relationships/font" Target="fonts/font38.fntdata"/><Relationship Id="rId62" Type="http://schemas.openxmlformats.org/officeDocument/2006/relationships/font" Target="fonts/font46.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49" Type="http://schemas.openxmlformats.org/officeDocument/2006/relationships/font" Target="fonts/font33.fntdata"/><Relationship Id="rId57" Type="http://schemas.openxmlformats.org/officeDocument/2006/relationships/font" Target="fonts/font41.fntdata"/><Relationship Id="rId10" Type="http://schemas.openxmlformats.org/officeDocument/2006/relationships/slide" Target="slides/slide8.xml"/><Relationship Id="rId31" Type="http://schemas.openxmlformats.org/officeDocument/2006/relationships/font" Target="fonts/font15.fntdata"/><Relationship Id="rId44" Type="http://schemas.openxmlformats.org/officeDocument/2006/relationships/font" Target="fonts/font28.fntdata"/><Relationship Id="rId52" Type="http://schemas.openxmlformats.org/officeDocument/2006/relationships/font" Target="fonts/font36.fntdata"/><Relationship Id="rId60" Type="http://schemas.openxmlformats.org/officeDocument/2006/relationships/font" Target="fonts/font44.fntdata"/><Relationship Id="rId65" Type="http://schemas.openxmlformats.org/officeDocument/2006/relationships/font" Target="fonts/font49.fntdata"/><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font" Target="fonts/font2.fntdata"/><Relationship Id="rId39" Type="http://schemas.openxmlformats.org/officeDocument/2006/relationships/font" Target="fonts/font23.fntdata"/><Relationship Id="rId34" Type="http://schemas.openxmlformats.org/officeDocument/2006/relationships/font" Target="fonts/font18.fntdata"/><Relationship Id="rId50" Type="http://schemas.openxmlformats.org/officeDocument/2006/relationships/font" Target="fonts/font34.fntdata"/><Relationship Id="rId55" Type="http://schemas.openxmlformats.org/officeDocument/2006/relationships/font" Target="fonts/font39.fntdata"/><Relationship Id="rId7" Type="http://schemas.openxmlformats.org/officeDocument/2006/relationships/slide" Target="slides/slide5.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4"/>
        <p:cNvGrpSpPr/>
        <p:nvPr/>
      </p:nvGrpSpPr>
      <p:grpSpPr>
        <a:xfrm>
          <a:off x="0" y="0"/>
          <a:ext cx="0" cy="0"/>
          <a:chOff x="0" y="0"/>
          <a:chExt cx="0" cy="0"/>
        </a:xfrm>
      </p:grpSpPr>
      <p:sp>
        <p:nvSpPr>
          <p:cNvPr id="1675" name="Google Shape;167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6" name="Google Shape;167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901467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97275" y="2232950"/>
            <a:ext cx="6549300" cy="1287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8100"/>
              <a:buFont typeface="Neucha"/>
              <a:buNone/>
              <a:defRPr sz="7600" b="1"/>
            </a:lvl1pPr>
            <a:lvl2pPr lvl="1"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2pPr>
            <a:lvl3pPr lvl="2"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3pPr>
            <a:lvl4pPr lvl="3"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4pPr>
            <a:lvl5pPr lvl="4"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5pPr>
            <a:lvl6pPr lvl="5"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6pPr>
            <a:lvl7pPr lvl="6"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7pPr>
            <a:lvl8pPr lvl="7"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8pPr>
            <a:lvl9pPr lvl="8"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9pPr>
          </a:lstStyle>
          <a:p>
            <a:endParaRPr/>
          </a:p>
        </p:txBody>
      </p:sp>
      <p:grpSp>
        <p:nvGrpSpPr>
          <p:cNvPr id="10" name="Google Shape;10;p2"/>
          <p:cNvGrpSpPr/>
          <p:nvPr/>
        </p:nvGrpSpPr>
        <p:grpSpPr>
          <a:xfrm rot="3553717">
            <a:off x="-190479" y="3898355"/>
            <a:ext cx="1657053" cy="1186673"/>
            <a:chOff x="2656025" y="2684075"/>
            <a:chExt cx="464100" cy="332350"/>
          </a:xfrm>
        </p:grpSpPr>
        <p:sp>
          <p:nvSpPr>
            <p:cNvPr id="11" name="Google Shape;11;p2"/>
            <p:cNvSpPr/>
            <p:nvPr/>
          </p:nvSpPr>
          <p:spPr>
            <a:xfrm>
              <a:off x="2667050" y="2932225"/>
              <a:ext cx="22950" cy="34550"/>
            </a:xfrm>
            <a:custGeom>
              <a:avLst/>
              <a:gdLst/>
              <a:ahLst/>
              <a:cxnLst/>
              <a:rect l="l" t="t" r="r" b="b"/>
              <a:pathLst>
                <a:path w="918" h="1382" extrusionOk="0">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658650" y="2881150"/>
              <a:ext cx="27875" cy="35125"/>
            </a:xfrm>
            <a:custGeom>
              <a:avLst/>
              <a:gdLst/>
              <a:ahLst/>
              <a:cxnLst/>
              <a:rect l="l" t="t" r="r" b="b"/>
              <a:pathLst>
                <a:path w="1115" h="1405" extrusionOk="0">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683025" y="2713625"/>
              <a:ext cx="37750" cy="19525"/>
            </a:xfrm>
            <a:custGeom>
              <a:avLst/>
              <a:gdLst/>
              <a:ahLst/>
              <a:cxnLst/>
              <a:rect l="l" t="t" r="r" b="b"/>
              <a:pathLst>
                <a:path w="1510" h="781" extrusionOk="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667050" y="2740950"/>
              <a:ext cx="2650" cy="7000"/>
            </a:xfrm>
            <a:custGeom>
              <a:avLst/>
              <a:gdLst/>
              <a:ahLst/>
              <a:cxnLst/>
              <a:rect l="l" t="t" r="r" b="b"/>
              <a:pathLst>
                <a:path w="106" h="280" extrusionOk="0">
                  <a:moveTo>
                    <a:pt x="1" y="1"/>
                  </a:moveTo>
                  <a:cubicBezTo>
                    <a:pt x="12" y="105"/>
                    <a:pt x="47" y="198"/>
                    <a:pt x="105" y="280"/>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660100" y="2687000"/>
              <a:ext cx="85050" cy="53975"/>
            </a:xfrm>
            <a:custGeom>
              <a:avLst/>
              <a:gdLst/>
              <a:ahLst/>
              <a:cxnLst/>
              <a:rect l="l" t="t" r="r" b="b"/>
              <a:pathLst>
                <a:path w="3402" h="2159" extrusionOk="0">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747450" y="2731375"/>
              <a:ext cx="364850" cy="273150"/>
            </a:xfrm>
            <a:custGeom>
              <a:avLst/>
              <a:gdLst/>
              <a:ahLst/>
              <a:cxnLst/>
              <a:rect l="l" t="t" r="r" b="b"/>
              <a:pathLst>
                <a:path w="14594" h="10926" extrusionOk="0">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56025" y="2684075"/>
              <a:ext cx="464100" cy="332350"/>
            </a:xfrm>
            <a:custGeom>
              <a:avLst/>
              <a:gdLst/>
              <a:ahLst/>
              <a:cxnLst/>
              <a:rect l="l" t="t" r="r" b="b"/>
              <a:pathLst>
                <a:path w="18564" h="13294" extrusionOk="0">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680700" y="2709625"/>
              <a:ext cx="45600" cy="42675"/>
            </a:xfrm>
            <a:custGeom>
              <a:avLst/>
              <a:gdLst/>
              <a:ahLst/>
              <a:cxnLst/>
              <a:rect l="l" t="t" r="r" b="b"/>
              <a:pathLst>
                <a:path w="1824" h="1707" extrusionOk="0">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rot="1425117">
            <a:off x="1636783" y="4272006"/>
            <a:ext cx="870560" cy="1160758"/>
            <a:chOff x="2957300" y="3608175"/>
            <a:chExt cx="231325" cy="310850"/>
          </a:xfrm>
        </p:grpSpPr>
        <p:sp>
          <p:nvSpPr>
            <p:cNvPr id="20" name="Google Shape;20;p2"/>
            <p:cNvSpPr/>
            <p:nvPr/>
          </p:nvSpPr>
          <p:spPr>
            <a:xfrm>
              <a:off x="3008075" y="3700175"/>
              <a:ext cx="38925" cy="54575"/>
            </a:xfrm>
            <a:custGeom>
              <a:avLst/>
              <a:gdLst/>
              <a:ahLst/>
              <a:cxnLst/>
              <a:rect l="l" t="t" r="r" b="b"/>
              <a:pathLst>
                <a:path w="1557" h="2183" extrusionOk="0">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959025" y="3631375"/>
              <a:ext cx="57775" cy="284175"/>
            </a:xfrm>
            <a:custGeom>
              <a:avLst/>
              <a:gdLst/>
              <a:ahLst/>
              <a:cxnLst/>
              <a:rect l="l" t="t" r="r" b="b"/>
              <a:pathLst>
                <a:path w="2311" h="11367" extrusionOk="0">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022600" y="3614550"/>
              <a:ext cx="73150" cy="36875"/>
            </a:xfrm>
            <a:custGeom>
              <a:avLst/>
              <a:gdLst/>
              <a:ahLst/>
              <a:cxnLst/>
              <a:rect l="l" t="t" r="r" b="b"/>
              <a:pathLst>
                <a:path w="2926" h="1475" extrusionOk="0">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004025" y="3644725"/>
              <a:ext cx="114075" cy="25000"/>
            </a:xfrm>
            <a:custGeom>
              <a:avLst/>
              <a:gdLst/>
              <a:ahLst/>
              <a:cxnLst/>
              <a:rect l="l" t="t" r="r" b="b"/>
              <a:pathLst>
                <a:path w="4563" h="1000" extrusionOk="0">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957300" y="3608175"/>
              <a:ext cx="231325" cy="310850"/>
            </a:xfrm>
            <a:custGeom>
              <a:avLst/>
              <a:gdLst/>
              <a:ahLst/>
              <a:cxnLst/>
              <a:rect l="l" t="t" r="r" b="b"/>
              <a:pathLst>
                <a:path w="9253" h="12434" extrusionOk="0">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005750" y="3695225"/>
              <a:ext cx="44725" cy="62725"/>
            </a:xfrm>
            <a:custGeom>
              <a:avLst/>
              <a:gdLst/>
              <a:ahLst/>
              <a:cxnLst/>
              <a:rect l="l" t="t" r="r" b="b"/>
              <a:pathLst>
                <a:path w="1789" h="2509" extrusionOk="0">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028975" y="3841800"/>
              <a:ext cx="104500" cy="10775"/>
            </a:xfrm>
            <a:custGeom>
              <a:avLst/>
              <a:gdLst/>
              <a:ahLst/>
              <a:cxnLst/>
              <a:rect l="l" t="t" r="r" b="b"/>
              <a:pathLst>
                <a:path w="4180" h="431" extrusionOk="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025775" y="3805825"/>
              <a:ext cx="108300" cy="13950"/>
            </a:xfrm>
            <a:custGeom>
              <a:avLst/>
              <a:gdLst/>
              <a:ahLst/>
              <a:cxnLst/>
              <a:rect l="l" t="t" r="r" b="b"/>
              <a:pathLst>
                <a:path w="4332" h="558" extrusionOk="0">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020275" y="3776800"/>
              <a:ext cx="113800" cy="15675"/>
            </a:xfrm>
            <a:custGeom>
              <a:avLst/>
              <a:gdLst/>
              <a:ahLst/>
              <a:cxnLst/>
              <a:rect l="l" t="t" r="r" b="b"/>
              <a:pathLst>
                <a:path w="4552" h="627" extrusionOk="0">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060025" y="3695825"/>
              <a:ext cx="58650" cy="12200"/>
            </a:xfrm>
            <a:custGeom>
              <a:avLst/>
              <a:gdLst/>
              <a:ahLst/>
              <a:cxnLst/>
              <a:rect l="l" t="t" r="r" b="b"/>
              <a:pathLst>
                <a:path w="2346" h="488" extrusionOk="0">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064675" y="3720200"/>
              <a:ext cx="56900" cy="13075"/>
            </a:xfrm>
            <a:custGeom>
              <a:avLst/>
              <a:gdLst/>
              <a:ahLst/>
              <a:cxnLst/>
              <a:rect l="l" t="t" r="r" b="b"/>
              <a:pathLst>
                <a:path w="2276" h="523" extrusionOk="0">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60600" y="3742250"/>
              <a:ext cx="43850" cy="10175"/>
            </a:xfrm>
            <a:custGeom>
              <a:avLst/>
              <a:gdLst/>
              <a:ahLst/>
              <a:cxnLst/>
              <a:rect l="l" t="t" r="r" b="b"/>
              <a:pathLst>
                <a:path w="1754" h="407" extrusionOk="0">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115750" y="3743425"/>
              <a:ext cx="4100" cy="4075"/>
            </a:xfrm>
            <a:custGeom>
              <a:avLst/>
              <a:gdLst/>
              <a:ahLst/>
              <a:cxnLst/>
              <a:rect l="l" t="t" r="r" b="b"/>
              <a:pathLst>
                <a:path w="164" h="163" extrusionOk="0">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2"/>
          <p:cNvGrpSpPr/>
          <p:nvPr/>
        </p:nvGrpSpPr>
        <p:grpSpPr>
          <a:xfrm rot="-2084963">
            <a:off x="6461954" y="-103695"/>
            <a:ext cx="1670611" cy="1197127"/>
            <a:chOff x="692625" y="2569725"/>
            <a:chExt cx="463800" cy="332350"/>
          </a:xfrm>
        </p:grpSpPr>
        <p:sp>
          <p:nvSpPr>
            <p:cNvPr id="34" name="Google Shape;34;p2"/>
            <p:cNvSpPr/>
            <p:nvPr/>
          </p:nvSpPr>
          <p:spPr>
            <a:xfrm>
              <a:off x="692625" y="2569725"/>
              <a:ext cx="463800" cy="332350"/>
            </a:xfrm>
            <a:custGeom>
              <a:avLst/>
              <a:gdLst/>
              <a:ahLst/>
              <a:cxnLst/>
              <a:rect l="l" t="t" r="r" b="b"/>
              <a:pathLst>
                <a:path w="18552" h="13294" extrusionOk="0">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086750" y="2833825"/>
              <a:ext cx="45300" cy="43000"/>
            </a:xfrm>
            <a:custGeom>
              <a:avLst/>
              <a:gdLst/>
              <a:ahLst/>
              <a:cxnLst/>
              <a:rect l="l" t="t" r="r" b="b"/>
              <a:pathLst>
                <a:path w="1812" h="1720" extrusionOk="0">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rot="-1062273">
            <a:off x="8878022" y="229689"/>
            <a:ext cx="384784" cy="1297441"/>
            <a:chOff x="954700" y="3672025"/>
            <a:chExt cx="106825" cy="360200"/>
          </a:xfrm>
        </p:grpSpPr>
        <p:sp>
          <p:nvSpPr>
            <p:cNvPr id="37" name="Google Shape;37;p2"/>
            <p:cNvSpPr/>
            <p:nvPr/>
          </p:nvSpPr>
          <p:spPr>
            <a:xfrm>
              <a:off x="954700" y="3672025"/>
              <a:ext cx="106825" cy="360200"/>
            </a:xfrm>
            <a:custGeom>
              <a:avLst/>
              <a:gdLst/>
              <a:ahLst/>
              <a:cxnLst/>
              <a:rect l="l" t="t" r="r" b="b"/>
              <a:pathLst>
                <a:path w="4273" h="14408" extrusionOk="0">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014200" y="3903325"/>
              <a:ext cx="13375" cy="6700"/>
            </a:xfrm>
            <a:custGeom>
              <a:avLst/>
              <a:gdLst/>
              <a:ahLst/>
              <a:cxnLst/>
              <a:rect l="l" t="t" r="r" b="b"/>
              <a:pathLst>
                <a:path w="535" h="268" extrusionOk="0">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13025" y="3887075"/>
              <a:ext cx="12800" cy="7575"/>
            </a:xfrm>
            <a:custGeom>
              <a:avLst/>
              <a:gdLst/>
              <a:ahLst/>
              <a:cxnLst/>
              <a:rect l="l" t="t" r="r" b="b"/>
              <a:pathLst>
                <a:path w="512" h="303" extrusionOk="0">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017675" y="3916400"/>
              <a:ext cx="8150" cy="6400"/>
            </a:xfrm>
            <a:custGeom>
              <a:avLst/>
              <a:gdLst/>
              <a:ahLst/>
              <a:cxnLst/>
              <a:rect l="l" t="t" r="r" b="b"/>
              <a:pathLst>
                <a:path w="326" h="256" extrusionOk="0">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019125" y="3938150"/>
              <a:ext cx="5825" cy="4375"/>
            </a:xfrm>
            <a:custGeom>
              <a:avLst/>
              <a:gdLst/>
              <a:ahLst/>
              <a:cxnLst/>
              <a:rect l="l" t="t" r="r" b="b"/>
              <a:pathLst>
                <a:path w="233" h="175" extrusionOk="0">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012150" y="3814800"/>
              <a:ext cx="17150" cy="6700"/>
            </a:xfrm>
            <a:custGeom>
              <a:avLst/>
              <a:gdLst/>
              <a:ahLst/>
              <a:cxnLst/>
              <a:rect l="l" t="t" r="r" b="b"/>
              <a:pathLst>
                <a:path w="686" h="268" extrusionOk="0">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014475" y="3828750"/>
              <a:ext cx="11650" cy="4650"/>
            </a:xfrm>
            <a:custGeom>
              <a:avLst/>
              <a:gdLst/>
              <a:ahLst/>
              <a:cxnLst/>
              <a:rect l="l" t="t" r="r" b="b"/>
              <a:pathLst>
                <a:path w="466" h="186" extrusionOk="0">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015650" y="3840650"/>
              <a:ext cx="10175" cy="5825"/>
            </a:xfrm>
            <a:custGeom>
              <a:avLst/>
              <a:gdLst/>
              <a:ahLst/>
              <a:cxnLst/>
              <a:rect l="l" t="t" r="r" b="b"/>
              <a:pathLst>
                <a:path w="407" h="233" extrusionOk="0">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015350" y="3854850"/>
              <a:ext cx="9025" cy="6425"/>
            </a:xfrm>
            <a:custGeom>
              <a:avLst/>
              <a:gdLst/>
              <a:ahLst/>
              <a:cxnLst/>
              <a:rect l="l" t="t" r="r" b="b"/>
              <a:pathLst>
                <a:path w="361" h="257" extrusionOk="0">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rot="1031363">
            <a:off x="8511594" y="1716289"/>
            <a:ext cx="781001" cy="756958"/>
            <a:chOff x="852825" y="3133350"/>
            <a:chExt cx="216825" cy="210150"/>
          </a:xfrm>
        </p:grpSpPr>
        <p:sp>
          <p:nvSpPr>
            <p:cNvPr id="47" name="Google Shape;47;p2"/>
            <p:cNvSpPr/>
            <p:nvPr/>
          </p:nvSpPr>
          <p:spPr>
            <a:xfrm>
              <a:off x="852825" y="3133350"/>
              <a:ext cx="216825" cy="210150"/>
            </a:xfrm>
            <a:custGeom>
              <a:avLst/>
              <a:gdLst/>
              <a:ahLst/>
              <a:cxnLst/>
              <a:rect l="l" t="t" r="r" b="b"/>
              <a:pathLst>
                <a:path w="8673" h="8406" extrusionOk="0">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18700" y="3216650"/>
              <a:ext cx="82450" cy="81275"/>
            </a:xfrm>
            <a:custGeom>
              <a:avLst/>
              <a:gdLst/>
              <a:ahLst/>
              <a:cxnLst/>
              <a:rect l="l" t="t" r="r" b="b"/>
              <a:pathLst>
                <a:path w="3298" h="3251" extrusionOk="0">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rot="-9086648">
            <a:off x="6442476" y="-673704"/>
            <a:ext cx="351283" cy="1120755"/>
            <a:chOff x="616875" y="3027700"/>
            <a:chExt cx="97525" cy="311150"/>
          </a:xfrm>
        </p:grpSpPr>
        <p:sp>
          <p:nvSpPr>
            <p:cNvPr id="50" name="Google Shape;50;p2"/>
            <p:cNvSpPr/>
            <p:nvPr/>
          </p:nvSpPr>
          <p:spPr>
            <a:xfrm>
              <a:off x="616875" y="3027700"/>
              <a:ext cx="97525" cy="311150"/>
            </a:xfrm>
            <a:custGeom>
              <a:avLst/>
              <a:gdLst/>
              <a:ahLst/>
              <a:cxnLst/>
              <a:rect l="l" t="t" r="r" b="b"/>
              <a:pathLst>
                <a:path w="3901" h="12446" extrusionOk="0">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41250" y="3121750"/>
              <a:ext cx="49075" cy="179100"/>
            </a:xfrm>
            <a:custGeom>
              <a:avLst/>
              <a:gdLst/>
              <a:ahLst/>
              <a:cxnLst/>
              <a:rect l="l" t="t" r="r" b="b"/>
              <a:pathLst>
                <a:path w="1963" h="7164" extrusionOk="0">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57775" y="3180375"/>
              <a:ext cx="18900" cy="38050"/>
            </a:xfrm>
            <a:custGeom>
              <a:avLst/>
              <a:gdLst/>
              <a:ahLst/>
              <a:cxnLst/>
              <a:rect l="l" t="t" r="r" b="b"/>
              <a:pathLst>
                <a:path w="756" h="1522" extrusionOk="0">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57500" y="3233775"/>
              <a:ext cx="14825" cy="11625"/>
            </a:xfrm>
            <a:custGeom>
              <a:avLst/>
              <a:gdLst/>
              <a:ahLst/>
              <a:cxnLst/>
              <a:rect l="l" t="t" r="r" b="b"/>
              <a:pathLst>
                <a:path w="593" h="465" extrusionOk="0">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55750" y="3160350"/>
              <a:ext cx="14550" cy="9300"/>
            </a:xfrm>
            <a:custGeom>
              <a:avLst/>
              <a:gdLst/>
              <a:ahLst/>
              <a:cxnLst/>
              <a:rect l="l" t="t" r="r" b="b"/>
              <a:pathLst>
                <a:path w="582" h="372" extrusionOk="0">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rot="1974894">
            <a:off x="7552184" y="872286"/>
            <a:ext cx="233139" cy="565604"/>
            <a:chOff x="1282375" y="3450000"/>
            <a:chExt cx="64725" cy="157025"/>
          </a:xfrm>
        </p:grpSpPr>
        <p:sp>
          <p:nvSpPr>
            <p:cNvPr id="56" name="Google Shape;56;p2"/>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2"/>
          <p:cNvGrpSpPr/>
          <p:nvPr/>
        </p:nvGrpSpPr>
        <p:grpSpPr>
          <a:xfrm rot="1302591">
            <a:off x="2690353" y="4653389"/>
            <a:ext cx="378569" cy="592888"/>
            <a:chOff x="683900" y="3612800"/>
            <a:chExt cx="105100" cy="164600"/>
          </a:xfrm>
        </p:grpSpPr>
        <p:sp>
          <p:nvSpPr>
            <p:cNvPr id="60" name="Google Shape;60;p2"/>
            <p:cNvSpPr/>
            <p:nvPr/>
          </p:nvSpPr>
          <p:spPr>
            <a:xfrm>
              <a:off x="683900" y="3612800"/>
              <a:ext cx="105100" cy="164600"/>
            </a:xfrm>
            <a:custGeom>
              <a:avLst/>
              <a:gdLst/>
              <a:ahLst/>
              <a:cxnLst/>
              <a:rect l="l" t="t" r="r" b="b"/>
              <a:pathLst>
                <a:path w="4204" h="6584" extrusionOk="0">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17875" y="3678100"/>
              <a:ext cx="53700" cy="69400"/>
            </a:xfrm>
            <a:custGeom>
              <a:avLst/>
              <a:gdLst/>
              <a:ahLst/>
              <a:cxnLst/>
              <a:rect l="l" t="t" r="r" b="b"/>
              <a:pathLst>
                <a:path w="2148" h="2776" extrusionOk="0">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2"/>
          <p:cNvGrpSpPr/>
          <p:nvPr/>
        </p:nvGrpSpPr>
        <p:grpSpPr>
          <a:xfrm rot="1974894">
            <a:off x="215209" y="2937336"/>
            <a:ext cx="233139" cy="565604"/>
            <a:chOff x="1282375" y="3450000"/>
            <a:chExt cx="64725" cy="157025"/>
          </a:xfrm>
        </p:grpSpPr>
        <p:sp>
          <p:nvSpPr>
            <p:cNvPr id="63" name="Google Shape;63;p2"/>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2"/>
          <p:cNvGrpSpPr/>
          <p:nvPr/>
        </p:nvGrpSpPr>
        <p:grpSpPr>
          <a:xfrm rot="-762759">
            <a:off x="1048283" y="3314521"/>
            <a:ext cx="590931" cy="1096303"/>
            <a:chOff x="2369275" y="3344925"/>
            <a:chExt cx="160525" cy="297800"/>
          </a:xfrm>
        </p:grpSpPr>
        <p:sp>
          <p:nvSpPr>
            <p:cNvPr id="67" name="Google Shape;67;p2"/>
            <p:cNvSpPr/>
            <p:nvPr/>
          </p:nvSpPr>
          <p:spPr>
            <a:xfrm>
              <a:off x="2369275" y="3344925"/>
              <a:ext cx="160525" cy="297800"/>
            </a:xfrm>
            <a:custGeom>
              <a:avLst/>
              <a:gdLst/>
              <a:ahLst/>
              <a:cxnLst/>
              <a:rect l="l" t="t" r="r" b="b"/>
              <a:pathLst>
                <a:path w="6421" h="11912" extrusionOk="0">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413400" y="3521975"/>
              <a:ext cx="76650" cy="69100"/>
            </a:xfrm>
            <a:custGeom>
              <a:avLst/>
              <a:gdLst/>
              <a:ahLst/>
              <a:cxnLst/>
              <a:rect l="l" t="t" r="r" b="b"/>
              <a:pathLst>
                <a:path w="3066" h="2764" extrusionOk="0">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504825" y="3510075"/>
              <a:ext cx="7275" cy="60675"/>
            </a:xfrm>
            <a:custGeom>
              <a:avLst/>
              <a:gdLst/>
              <a:ahLst/>
              <a:cxnLst/>
              <a:rect l="l" t="t" r="r" b="b"/>
              <a:pathLst>
                <a:path w="291" h="2427" extrusionOk="0">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465050" y="3444475"/>
              <a:ext cx="18900" cy="10175"/>
            </a:xfrm>
            <a:custGeom>
              <a:avLst/>
              <a:gdLst/>
              <a:ahLst/>
              <a:cxnLst/>
              <a:rect l="l" t="t" r="r" b="b"/>
              <a:pathLst>
                <a:path w="756" h="407" extrusionOk="0">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500475" y="3454925"/>
              <a:ext cx="6700" cy="7000"/>
            </a:xfrm>
            <a:custGeom>
              <a:avLst/>
              <a:gdLst/>
              <a:ahLst/>
              <a:cxnLst/>
              <a:rect l="l" t="t" r="r" b="b"/>
              <a:pathLst>
                <a:path w="268" h="280" extrusionOk="0">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509750" y="3605850"/>
              <a:ext cx="6400" cy="8425"/>
            </a:xfrm>
            <a:custGeom>
              <a:avLst/>
              <a:gdLst/>
              <a:ahLst/>
              <a:cxnLst/>
              <a:rect l="l" t="t" r="r" b="b"/>
              <a:pathLst>
                <a:path w="256" h="337" extrusionOk="0">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438925" y="3366975"/>
              <a:ext cx="7575" cy="10475"/>
            </a:xfrm>
            <a:custGeom>
              <a:avLst/>
              <a:gdLst/>
              <a:ahLst/>
              <a:cxnLst/>
              <a:rect l="l" t="t" r="r" b="b"/>
              <a:pathLst>
                <a:path w="303" h="419" extrusionOk="0">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458100" y="3377725"/>
              <a:ext cx="6700" cy="8725"/>
            </a:xfrm>
            <a:custGeom>
              <a:avLst/>
              <a:gdLst/>
              <a:ahLst/>
              <a:cxnLst/>
              <a:rect l="l" t="t" r="r" b="b"/>
              <a:pathLst>
                <a:path w="268" h="349" extrusionOk="0">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451425" y="3360300"/>
              <a:ext cx="7275" cy="6700"/>
            </a:xfrm>
            <a:custGeom>
              <a:avLst/>
              <a:gdLst/>
              <a:ahLst/>
              <a:cxnLst/>
              <a:rect l="l" t="t" r="r" b="b"/>
              <a:pathLst>
                <a:path w="291" h="268" extrusionOk="0">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430800" y="3378600"/>
              <a:ext cx="8450" cy="5250"/>
            </a:xfrm>
            <a:custGeom>
              <a:avLst/>
              <a:gdLst/>
              <a:ahLst/>
              <a:cxnLst/>
              <a:rect l="l" t="t" r="r" b="b"/>
              <a:pathLst>
                <a:path w="338" h="210" extrusionOk="0">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449100" y="3380925"/>
              <a:ext cx="6125" cy="6700"/>
            </a:xfrm>
            <a:custGeom>
              <a:avLst/>
              <a:gdLst/>
              <a:ahLst/>
              <a:cxnLst/>
              <a:rect l="l" t="t" r="r" b="b"/>
              <a:pathLst>
                <a:path w="245" h="268" extrusionOk="0">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2418900" y="3372200"/>
              <a:ext cx="6125" cy="6700"/>
            </a:xfrm>
            <a:custGeom>
              <a:avLst/>
              <a:gdLst/>
              <a:ahLst/>
              <a:cxnLst/>
              <a:rect l="l" t="t" r="r" b="b"/>
              <a:pathLst>
                <a:path w="245" h="268" extrusionOk="0">
                  <a:moveTo>
                    <a:pt x="163" y="268"/>
                  </a:moveTo>
                  <a:cubicBezTo>
                    <a:pt x="1" y="105"/>
                    <a:pt x="1" y="105"/>
                    <a:pt x="105" y="1"/>
                  </a:cubicBezTo>
                  <a:cubicBezTo>
                    <a:pt x="245" y="105"/>
                    <a:pt x="245" y="105"/>
                    <a:pt x="163"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439525" y="3355075"/>
              <a:ext cx="4650" cy="5550"/>
            </a:xfrm>
            <a:custGeom>
              <a:avLst/>
              <a:gdLst/>
              <a:ahLst/>
              <a:cxnLst/>
              <a:rect l="l" t="t" r="r" b="b"/>
              <a:pathLst>
                <a:path w="186" h="222" extrusionOk="0">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428475" y="3363225"/>
              <a:ext cx="3800" cy="5825"/>
            </a:xfrm>
            <a:custGeom>
              <a:avLst/>
              <a:gdLst/>
              <a:ahLst/>
              <a:cxnLst/>
              <a:rect l="l" t="t" r="r" b="b"/>
              <a:pathLst>
                <a:path w="152" h="233" extrusionOk="0">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421800" y="3384700"/>
              <a:ext cx="4400" cy="4650"/>
            </a:xfrm>
            <a:custGeom>
              <a:avLst/>
              <a:gdLst/>
              <a:ahLst/>
              <a:cxnLst/>
              <a:rect l="l" t="t" r="r" b="b"/>
              <a:pathLst>
                <a:path w="176" h="186" extrusionOk="0">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2"/>
          <p:cNvSpPr txBox="1">
            <a:spLocks noGrp="1"/>
          </p:cNvSpPr>
          <p:nvPr>
            <p:ph type="subTitle" idx="1"/>
          </p:nvPr>
        </p:nvSpPr>
        <p:spPr>
          <a:xfrm>
            <a:off x="2104200" y="3320070"/>
            <a:ext cx="4935600" cy="576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800"/>
              <a:buNone/>
              <a:defRPr>
                <a:solidFill>
                  <a:schemeClr val="dk1"/>
                </a:solidFill>
              </a:defRPr>
            </a:lvl1pPr>
            <a:lvl2pPr lvl="1"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2pPr>
            <a:lvl3pPr lvl="2"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3pPr>
            <a:lvl4pPr lvl="3"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4pPr>
            <a:lvl5pPr lvl="4"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5pPr>
            <a:lvl6pPr lvl="5"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6pPr>
            <a:lvl7pPr lvl="6"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7pPr>
            <a:lvl8pPr lvl="7"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8pPr>
            <a:lvl9pPr lvl="8"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9pPr>
          </a:lstStyle>
          <a:p>
            <a:endParaRPr/>
          </a:p>
        </p:txBody>
      </p:sp>
      <p:grpSp>
        <p:nvGrpSpPr>
          <p:cNvPr id="83" name="Google Shape;83;p2"/>
          <p:cNvGrpSpPr/>
          <p:nvPr/>
        </p:nvGrpSpPr>
        <p:grpSpPr>
          <a:xfrm rot="4092482">
            <a:off x="8037452" y="-173701"/>
            <a:ext cx="773115" cy="298133"/>
            <a:chOff x="1154075" y="3734125"/>
            <a:chExt cx="201750" cy="77800"/>
          </a:xfrm>
        </p:grpSpPr>
        <p:sp>
          <p:nvSpPr>
            <p:cNvPr id="84" name="Google Shape;84;p2"/>
            <p:cNvSpPr/>
            <p:nvPr/>
          </p:nvSpPr>
          <p:spPr>
            <a:xfrm>
              <a:off x="1218800" y="3752125"/>
              <a:ext cx="63875" cy="44425"/>
            </a:xfrm>
            <a:custGeom>
              <a:avLst/>
              <a:gdLst/>
              <a:ahLst/>
              <a:cxnLst/>
              <a:rect l="l" t="t" r="r" b="b"/>
              <a:pathLst>
                <a:path w="2555" h="1777" extrusionOk="0">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54075" y="3734125"/>
              <a:ext cx="201750" cy="77800"/>
            </a:xfrm>
            <a:custGeom>
              <a:avLst/>
              <a:gdLst/>
              <a:ahLst/>
              <a:cxnLst/>
              <a:rect l="l" t="t" r="r" b="b"/>
              <a:pathLst>
                <a:path w="8070" h="3112" extrusionOk="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260300" y="3765475"/>
              <a:ext cx="8450" cy="6400"/>
            </a:xfrm>
            <a:custGeom>
              <a:avLst/>
              <a:gdLst/>
              <a:ahLst/>
              <a:cxnLst/>
              <a:rect l="l" t="t" r="r" b="b"/>
              <a:pathLst>
                <a:path w="338" h="256" extrusionOk="0">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248125" y="3760250"/>
              <a:ext cx="9025" cy="6400"/>
            </a:xfrm>
            <a:custGeom>
              <a:avLst/>
              <a:gdLst/>
              <a:ahLst/>
              <a:cxnLst/>
              <a:rect l="l" t="t" r="r" b="b"/>
              <a:pathLst>
                <a:path w="361" h="256" extrusionOk="0">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237675" y="3776500"/>
              <a:ext cx="7275" cy="6125"/>
            </a:xfrm>
            <a:custGeom>
              <a:avLst/>
              <a:gdLst/>
              <a:ahLst/>
              <a:cxnLst/>
              <a:rect l="l" t="t" r="r" b="b"/>
              <a:pathLst>
                <a:path w="291" h="245" extrusionOk="0">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231000" y="3764600"/>
              <a:ext cx="7275" cy="5250"/>
            </a:xfrm>
            <a:custGeom>
              <a:avLst/>
              <a:gdLst/>
              <a:ahLst/>
              <a:cxnLst/>
              <a:rect l="l" t="t" r="r" b="b"/>
              <a:pathLst>
                <a:path w="291" h="210" extrusionOk="0">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248400" y="3769825"/>
              <a:ext cx="7875" cy="6700"/>
            </a:xfrm>
            <a:custGeom>
              <a:avLst/>
              <a:gdLst/>
              <a:ahLst/>
              <a:cxnLst/>
              <a:rect l="l" t="t" r="r" b="b"/>
              <a:pathLst>
                <a:path w="315" h="268" extrusionOk="0">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256250" y="3784325"/>
              <a:ext cx="4375" cy="5850"/>
            </a:xfrm>
            <a:custGeom>
              <a:avLst/>
              <a:gdLst/>
              <a:ahLst/>
              <a:cxnLst/>
              <a:rect l="l" t="t" r="r" b="b"/>
              <a:pathLst>
                <a:path w="175" h="234" extrusionOk="0">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415750">
            <a:off x="8122903" y="501184"/>
            <a:ext cx="602211" cy="1005088"/>
            <a:chOff x="1980950" y="3649100"/>
            <a:chExt cx="146600" cy="244675"/>
          </a:xfrm>
        </p:grpSpPr>
        <p:sp>
          <p:nvSpPr>
            <p:cNvPr id="93" name="Google Shape;93;p2"/>
            <p:cNvSpPr/>
            <p:nvPr/>
          </p:nvSpPr>
          <p:spPr>
            <a:xfrm>
              <a:off x="1983850" y="3650250"/>
              <a:ext cx="66500" cy="233650"/>
            </a:xfrm>
            <a:custGeom>
              <a:avLst/>
              <a:gdLst/>
              <a:ahLst/>
              <a:cxnLst/>
              <a:rect l="l" t="t" r="r" b="b"/>
              <a:pathLst>
                <a:path w="2660" h="9346" extrusionOk="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005050" y="3840050"/>
              <a:ext cx="97525" cy="27900"/>
            </a:xfrm>
            <a:custGeom>
              <a:avLst/>
              <a:gdLst/>
              <a:ahLst/>
              <a:cxnLst/>
              <a:rect l="l" t="t" r="r" b="b"/>
              <a:pathLst>
                <a:path w="3901" h="1116" extrusionOk="0">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980950" y="3649100"/>
              <a:ext cx="146600" cy="244675"/>
            </a:xfrm>
            <a:custGeom>
              <a:avLst/>
              <a:gdLst/>
              <a:ahLst/>
              <a:cxnLst/>
              <a:rect l="l" t="t" r="r" b="b"/>
              <a:pathLst>
                <a:path w="5864" h="9787" extrusionOk="0">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996325" y="3833375"/>
              <a:ext cx="112650" cy="40675"/>
            </a:xfrm>
            <a:custGeom>
              <a:avLst/>
              <a:gdLst/>
              <a:ahLst/>
              <a:cxnLst/>
              <a:rect l="l" t="t" r="r" b="b"/>
              <a:pathLst>
                <a:path w="4506" h="1627" extrusionOk="0">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056125" y="3778250"/>
              <a:ext cx="11350" cy="9025"/>
            </a:xfrm>
            <a:custGeom>
              <a:avLst/>
              <a:gdLst/>
              <a:ahLst/>
              <a:cxnLst/>
              <a:rect l="l" t="t" r="r" b="b"/>
              <a:pathLst>
                <a:path w="454" h="361" extrusionOk="0">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2060175" y="3793625"/>
              <a:ext cx="10475" cy="6700"/>
            </a:xfrm>
            <a:custGeom>
              <a:avLst/>
              <a:gdLst/>
              <a:ahLst/>
              <a:cxnLst/>
              <a:rect l="l" t="t" r="r" b="b"/>
              <a:pathLst>
                <a:path w="419" h="268" extrusionOk="0">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057275" y="3744000"/>
              <a:ext cx="9325" cy="9600"/>
            </a:xfrm>
            <a:custGeom>
              <a:avLst/>
              <a:gdLst/>
              <a:ahLst/>
              <a:cxnLst/>
              <a:rect l="l" t="t" r="r" b="b"/>
              <a:pathLst>
                <a:path w="373" h="384" extrusionOk="0">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056125" y="3717575"/>
              <a:ext cx="11625" cy="5825"/>
            </a:xfrm>
            <a:custGeom>
              <a:avLst/>
              <a:gdLst/>
              <a:ahLst/>
              <a:cxnLst/>
              <a:rect l="l" t="t" r="r" b="b"/>
              <a:pathLst>
                <a:path w="465" h="233" extrusionOk="0">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056125" y="3703075"/>
              <a:ext cx="9025" cy="5825"/>
            </a:xfrm>
            <a:custGeom>
              <a:avLst/>
              <a:gdLst/>
              <a:ahLst/>
              <a:cxnLst/>
              <a:rect l="l" t="t" r="r" b="b"/>
              <a:pathLst>
                <a:path w="361" h="233" extrusionOk="0">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057275" y="3732100"/>
              <a:ext cx="8150" cy="6400"/>
            </a:xfrm>
            <a:custGeom>
              <a:avLst/>
              <a:gdLst/>
              <a:ahLst/>
              <a:cxnLst/>
              <a:rect l="l" t="t" r="r" b="b"/>
              <a:pathLst>
                <a:path w="326" h="256" extrusionOk="0">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060775" y="3804075"/>
              <a:ext cx="7550" cy="6125"/>
            </a:xfrm>
            <a:custGeom>
              <a:avLst/>
              <a:gdLst/>
              <a:ahLst/>
              <a:cxnLst/>
              <a:rect l="l" t="t" r="r" b="b"/>
              <a:pathLst>
                <a:path w="302" h="245" extrusionOk="0">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058150" y="3762575"/>
              <a:ext cx="5550" cy="6700"/>
            </a:xfrm>
            <a:custGeom>
              <a:avLst/>
              <a:gdLst/>
              <a:ahLst/>
              <a:cxnLst/>
              <a:rect l="l" t="t" r="r" b="b"/>
              <a:pathLst>
                <a:path w="222" h="268" extrusionOk="0">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065125" y="3819450"/>
              <a:ext cx="6100" cy="5250"/>
            </a:xfrm>
            <a:custGeom>
              <a:avLst/>
              <a:gdLst/>
              <a:ahLst/>
              <a:cxnLst/>
              <a:rect l="l" t="t" r="r" b="b"/>
              <a:pathLst>
                <a:path w="244" h="210" extrusionOk="0">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2"/>
          <p:cNvGrpSpPr/>
          <p:nvPr/>
        </p:nvGrpSpPr>
        <p:grpSpPr>
          <a:xfrm rot="897778">
            <a:off x="7790034" y="1701916"/>
            <a:ext cx="540259" cy="223794"/>
            <a:chOff x="2333000" y="3750375"/>
            <a:chExt cx="157050" cy="65050"/>
          </a:xfrm>
        </p:grpSpPr>
        <p:sp>
          <p:nvSpPr>
            <p:cNvPr id="107" name="Google Shape;107;p2"/>
            <p:cNvSpPr/>
            <p:nvPr/>
          </p:nvSpPr>
          <p:spPr>
            <a:xfrm>
              <a:off x="2337650" y="3767800"/>
              <a:ext cx="81875" cy="45300"/>
            </a:xfrm>
            <a:custGeom>
              <a:avLst/>
              <a:gdLst/>
              <a:ahLst/>
              <a:cxnLst/>
              <a:rect l="l" t="t" r="r" b="b"/>
              <a:pathLst>
                <a:path w="3275" h="1812" extrusionOk="0">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420950" y="3757625"/>
              <a:ext cx="60975" cy="47050"/>
            </a:xfrm>
            <a:custGeom>
              <a:avLst/>
              <a:gdLst/>
              <a:ahLst/>
              <a:cxnLst/>
              <a:rect l="l" t="t" r="r" b="b"/>
              <a:pathLst>
                <a:path w="2439" h="1882" extrusionOk="0">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333000" y="3750375"/>
              <a:ext cx="157050" cy="65050"/>
            </a:xfrm>
            <a:custGeom>
              <a:avLst/>
              <a:gdLst/>
              <a:ahLst/>
              <a:cxnLst/>
              <a:rect l="l" t="t" r="r" b="b"/>
              <a:pathLst>
                <a:path w="6282" h="2602" extrusionOk="0">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361150" y="3766925"/>
              <a:ext cx="45600" cy="9025"/>
            </a:xfrm>
            <a:custGeom>
              <a:avLst/>
              <a:gdLst/>
              <a:ahLst/>
              <a:cxnLst/>
              <a:rect l="l" t="t" r="r" b="b"/>
              <a:pathLst>
                <a:path w="1824" h="361" extrusionOk="0">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2439225" y="3764600"/>
              <a:ext cx="30500" cy="6400"/>
            </a:xfrm>
            <a:custGeom>
              <a:avLst/>
              <a:gdLst/>
              <a:ahLst/>
              <a:cxnLst/>
              <a:rect l="l" t="t" r="r" b="b"/>
              <a:pathLst>
                <a:path w="1220" h="256" extrusionOk="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rgbClr val="E3F1FE"/>
        </a:solidFill>
        <a:effectLst/>
      </p:bgPr>
    </p:bg>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713225" y="539500"/>
            <a:ext cx="7717500" cy="7005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35" name="Google Shape;35;p5"/>
          <p:cNvSpPr txBox="1">
            <a:spLocks noGrp="1"/>
          </p:cNvSpPr>
          <p:nvPr>
            <p:ph type="subTitle" idx="1"/>
          </p:nvPr>
        </p:nvSpPr>
        <p:spPr>
          <a:xfrm>
            <a:off x="1474375" y="2876550"/>
            <a:ext cx="2401500" cy="5355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00" b="1">
                <a:solidFill>
                  <a:srgbClr val="E94A4E"/>
                </a:solidFill>
                <a:latin typeface="Kanit"/>
                <a:ea typeface="Kanit"/>
                <a:cs typeface="Kanit"/>
                <a:sym typeface="Kanit"/>
              </a:defRPr>
            </a:lvl1pPr>
            <a:lvl2pPr lvl="1" algn="ctr" rtl="0">
              <a:spcBef>
                <a:spcPts val="1200"/>
              </a:spcBef>
              <a:spcAft>
                <a:spcPts val="0"/>
              </a:spcAft>
              <a:buNone/>
              <a:defRPr sz="1800" b="1">
                <a:solidFill>
                  <a:srgbClr val="E94A4E"/>
                </a:solidFill>
                <a:latin typeface="Kanit"/>
                <a:ea typeface="Kanit"/>
                <a:cs typeface="Kanit"/>
                <a:sym typeface="Kanit"/>
              </a:defRPr>
            </a:lvl2pPr>
            <a:lvl3pPr lvl="2" algn="ctr" rtl="0">
              <a:spcBef>
                <a:spcPts val="1200"/>
              </a:spcBef>
              <a:spcAft>
                <a:spcPts val="0"/>
              </a:spcAft>
              <a:buNone/>
              <a:defRPr sz="1800" b="1">
                <a:solidFill>
                  <a:srgbClr val="E94A4E"/>
                </a:solidFill>
                <a:latin typeface="Kanit"/>
                <a:ea typeface="Kanit"/>
                <a:cs typeface="Kanit"/>
                <a:sym typeface="Kanit"/>
              </a:defRPr>
            </a:lvl3pPr>
            <a:lvl4pPr lvl="3" algn="ctr" rtl="0">
              <a:spcBef>
                <a:spcPts val="1200"/>
              </a:spcBef>
              <a:spcAft>
                <a:spcPts val="0"/>
              </a:spcAft>
              <a:buNone/>
              <a:defRPr sz="1800" b="1">
                <a:solidFill>
                  <a:srgbClr val="E94A4E"/>
                </a:solidFill>
                <a:latin typeface="Kanit"/>
                <a:ea typeface="Kanit"/>
                <a:cs typeface="Kanit"/>
                <a:sym typeface="Kanit"/>
              </a:defRPr>
            </a:lvl4pPr>
            <a:lvl5pPr lvl="4" algn="ctr" rtl="0">
              <a:spcBef>
                <a:spcPts val="1200"/>
              </a:spcBef>
              <a:spcAft>
                <a:spcPts val="0"/>
              </a:spcAft>
              <a:buNone/>
              <a:defRPr sz="1800" b="1">
                <a:solidFill>
                  <a:srgbClr val="E94A4E"/>
                </a:solidFill>
                <a:latin typeface="Kanit"/>
                <a:ea typeface="Kanit"/>
                <a:cs typeface="Kanit"/>
                <a:sym typeface="Kanit"/>
              </a:defRPr>
            </a:lvl5pPr>
            <a:lvl6pPr lvl="5" algn="ctr" rtl="0">
              <a:spcBef>
                <a:spcPts val="1200"/>
              </a:spcBef>
              <a:spcAft>
                <a:spcPts val="0"/>
              </a:spcAft>
              <a:buNone/>
              <a:defRPr sz="1800" b="1">
                <a:solidFill>
                  <a:srgbClr val="E94A4E"/>
                </a:solidFill>
                <a:latin typeface="Kanit"/>
                <a:ea typeface="Kanit"/>
                <a:cs typeface="Kanit"/>
                <a:sym typeface="Kanit"/>
              </a:defRPr>
            </a:lvl6pPr>
            <a:lvl7pPr lvl="6" algn="ctr" rtl="0">
              <a:spcBef>
                <a:spcPts val="1200"/>
              </a:spcBef>
              <a:spcAft>
                <a:spcPts val="0"/>
              </a:spcAft>
              <a:buNone/>
              <a:defRPr sz="1800" b="1">
                <a:solidFill>
                  <a:srgbClr val="E94A4E"/>
                </a:solidFill>
                <a:latin typeface="Kanit"/>
                <a:ea typeface="Kanit"/>
                <a:cs typeface="Kanit"/>
                <a:sym typeface="Kanit"/>
              </a:defRPr>
            </a:lvl7pPr>
            <a:lvl8pPr lvl="7" algn="ctr" rtl="0">
              <a:spcBef>
                <a:spcPts val="1200"/>
              </a:spcBef>
              <a:spcAft>
                <a:spcPts val="0"/>
              </a:spcAft>
              <a:buNone/>
              <a:defRPr sz="1800" b="1">
                <a:solidFill>
                  <a:srgbClr val="E94A4E"/>
                </a:solidFill>
                <a:latin typeface="Kanit"/>
                <a:ea typeface="Kanit"/>
                <a:cs typeface="Kanit"/>
                <a:sym typeface="Kanit"/>
              </a:defRPr>
            </a:lvl8pPr>
            <a:lvl9pPr lvl="8" algn="ct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36" name="Google Shape;36;p5"/>
          <p:cNvSpPr txBox="1">
            <a:spLocks noGrp="1"/>
          </p:cNvSpPr>
          <p:nvPr>
            <p:ph type="subTitle" idx="2"/>
          </p:nvPr>
        </p:nvSpPr>
        <p:spPr>
          <a:xfrm>
            <a:off x="1475691" y="3335850"/>
            <a:ext cx="2399100" cy="994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37" name="Google Shape;37;p5"/>
          <p:cNvSpPr txBox="1">
            <a:spLocks noGrp="1"/>
          </p:cNvSpPr>
          <p:nvPr>
            <p:ph type="subTitle" idx="3"/>
          </p:nvPr>
        </p:nvSpPr>
        <p:spPr>
          <a:xfrm>
            <a:off x="5182635" y="2876550"/>
            <a:ext cx="2401500" cy="5355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00" b="1">
                <a:solidFill>
                  <a:srgbClr val="E94A4E"/>
                </a:solidFill>
                <a:latin typeface="Kanit"/>
                <a:ea typeface="Kanit"/>
                <a:cs typeface="Kanit"/>
                <a:sym typeface="Kanit"/>
              </a:defRPr>
            </a:lvl1pPr>
            <a:lvl2pPr lvl="1" algn="ctr" rtl="0">
              <a:spcBef>
                <a:spcPts val="1200"/>
              </a:spcBef>
              <a:spcAft>
                <a:spcPts val="0"/>
              </a:spcAft>
              <a:buNone/>
              <a:defRPr sz="1800" b="1">
                <a:solidFill>
                  <a:srgbClr val="E94A4E"/>
                </a:solidFill>
                <a:latin typeface="Kanit"/>
                <a:ea typeface="Kanit"/>
                <a:cs typeface="Kanit"/>
                <a:sym typeface="Kanit"/>
              </a:defRPr>
            </a:lvl2pPr>
            <a:lvl3pPr lvl="2" algn="ctr" rtl="0">
              <a:spcBef>
                <a:spcPts val="1200"/>
              </a:spcBef>
              <a:spcAft>
                <a:spcPts val="0"/>
              </a:spcAft>
              <a:buNone/>
              <a:defRPr sz="1800" b="1">
                <a:solidFill>
                  <a:srgbClr val="E94A4E"/>
                </a:solidFill>
                <a:latin typeface="Kanit"/>
                <a:ea typeface="Kanit"/>
                <a:cs typeface="Kanit"/>
                <a:sym typeface="Kanit"/>
              </a:defRPr>
            </a:lvl3pPr>
            <a:lvl4pPr lvl="3" algn="ctr" rtl="0">
              <a:spcBef>
                <a:spcPts val="1200"/>
              </a:spcBef>
              <a:spcAft>
                <a:spcPts val="0"/>
              </a:spcAft>
              <a:buNone/>
              <a:defRPr sz="1800" b="1">
                <a:solidFill>
                  <a:srgbClr val="E94A4E"/>
                </a:solidFill>
                <a:latin typeface="Kanit"/>
                <a:ea typeface="Kanit"/>
                <a:cs typeface="Kanit"/>
                <a:sym typeface="Kanit"/>
              </a:defRPr>
            </a:lvl4pPr>
            <a:lvl5pPr lvl="4" algn="ctr" rtl="0">
              <a:spcBef>
                <a:spcPts val="1200"/>
              </a:spcBef>
              <a:spcAft>
                <a:spcPts val="0"/>
              </a:spcAft>
              <a:buNone/>
              <a:defRPr sz="1800" b="1">
                <a:solidFill>
                  <a:srgbClr val="E94A4E"/>
                </a:solidFill>
                <a:latin typeface="Kanit"/>
                <a:ea typeface="Kanit"/>
                <a:cs typeface="Kanit"/>
                <a:sym typeface="Kanit"/>
              </a:defRPr>
            </a:lvl5pPr>
            <a:lvl6pPr lvl="5" algn="ctr" rtl="0">
              <a:spcBef>
                <a:spcPts val="1200"/>
              </a:spcBef>
              <a:spcAft>
                <a:spcPts val="0"/>
              </a:spcAft>
              <a:buNone/>
              <a:defRPr sz="1800" b="1">
                <a:solidFill>
                  <a:srgbClr val="E94A4E"/>
                </a:solidFill>
                <a:latin typeface="Kanit"/>
                <a:ea typeface="Kanit"/>
                <a:cs typeface="Kanit"/>
                <a:sym typeface="Kanit"/>
              </a:defRPr>
            </a:lvl6pPr>
            <a:lvl7pPr lvl="6" algn="ctr" rtl="0">
              <a:spcBef>
                <a:spcPts val="1200"/>
              </a:spcBef>
              <a:spcAft>
                <a:spcPts val="0"/>
              </a:spcAft>
              <a:buNone/>
              <a:defRPr sz="1800" b="1">
                <a:solidFill>
                  <a:srgbClr val="E94A4E"/>
                </a:solidFill>
                <a:latin typeface="Kanit"/>
                <a:ea typeface="Kanit"/>
                <a:cs typeface="Kanit"/>
                <a:sym typeface="Kanit"/>
              </a:defRPr>
            </a:lvl7pPr>
            <a:lvl8pPr lvl="7" algn="ctr" rtl="0">
              <a:spcBef>
                <a:spcPts val="1200"/>
              </a:spcBef>
              <a:spcAft>
                <a:spcPts val="0"/>
              </a:spcAft>
              <a:buNone/>
              <a:defRPr sz="1800" b="1">
                <a:solidFill>
                  <a:srgbClr val="E94A4E"/>
                </a:solidFill>
                <a:latin typeface="Kanit"/>
                <a:ea typeface="Kanit"/>
                <a:cs typeface="Kanit"/>
                <a:sym typeface="Kanit"/>
              </a:defRPr>
            </a:lvl8pPr>
            <a:lvl9pPr lvl="8" algn="ct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38" name="Google Shape;38;p5"/>
          <p:cNvSpPr txBox="1">
            <a:spLocks noGrp="1"/>
          </p:cNvSpPr>
          <p:nvPr>
            <p:ph type="subTitle" idx="4"/>
          </p:nvPr>
        </p:nvSpPr>
        <p:spPr>
          <a:xfrm>
            <a:off x="5183951" y="3335850"/>
            <a:ext cx="2399100" cy="994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39" name="Google Shape;39;p5"/>
          <p:cNvSpPr/>
          <p:nvPr/>
        </p:nvSpPr>
        <p:spPr>
          <a:xfrm>
            <a:off x="-116243" y="3774500"/>
            <a:ext cx="2652701" cy="1369029"/>
          </a:xfrm>
          <a:custGeom>
            <a:avLst/>
            <a:gdLst/>
            <a:ahLst/>
            <a:cxnLst/>
            <a:rect l="l" t="t" r="r" b="b"/>
            <a:pathLst>
              <a:path w="66359" h="34245" extrusionOk="0">
                <a:moveTo>
                  <a:pt x="15064" y="1"/>
                </a:moveTo>
                <a:cubicBezTo>
                  <a:pt x="13915" y="1"/>
                  <a:pt x="12767" y="92"/>
                  <a:pt x="11634" y="272"/>
                </a:cubicBezTo>
                <a:cubicBezTo>
                  <a:pt x="9302" y="653"/>
                  <a:pt x="1" y="3194"/>
                  <a:pt x="381" y="6482"/>
                </a:cubicBezTo>
                <a:cubicBezTo>
                  <a:pt x="512" y="7596"/>
                  <a:pt x="525" y="8540"/>
                  <a:pt x="734" y="9640"/>
                </a:cubicBezTo>
                <a:lnTo>
                  <a:pt x="734" y="34244"/>
                </a:lnTo>
                <a:lnTo>
                  <a:pt x="66359" y="33497"/>
                </a:lnTo>
                <a:cubicBezTo>
                  <a:pt x="64786" y="29842"/>
                  <a:pt x="62231" y="26593"/>
                  <a:pt x="58288" y="24654"/>
                </a:cubicBezTo>
                <a:cubicBezTo>
                  <a:pt x="53755" y="22427"/>
                  <a:pt x="48462" y="23291"/>
                  <a:pt x="43746" y="20933"/>
                </a:cubicBezTo>
                <a:cubicBezTo>
                  <a:pt x="39789" y="18954"/>
                  <a:pt x="36291" y="15876"/>
                  <a:pt x="33985" y="12077"/>
                </a:cubicBezTo>
                <a:cubicBezTo>
                  <a:pt x="31457" y="7884"/>
                  <a:pt x="29242" y="4779"/>
                  <a:pt x="24749" y="2368"/>
                </a:cubicBezTo>
                <a:cubicBezTo>
                  <a:pt x="21782" y="778"/>
                  <a:pt x="18421" y="1"/>
                  <a:pt x="15064"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rot="-5400000">
            <a:off x="6526658" y="1384714"/>
            <a:ext cx="4188076" cy="1046642"/>
          </a:xfrm>
          <a:custGeom>
            <a:avLst/>
            <a:gdLst/>
            <a:ahLst/>
            <a:cxnLst/>
            <a:rect l="l" t="t" r="r" b="b"/>
            <a:pathLst>
              <a:path w="92862" h="20271" extrusionOk="0">
                <a:moveTo>
                  <a:pt x="79072" y="0"/>
                </a:moveTo>
                <a:cubicBezTo>
                  <a:pt x="75484" y="0"/>
                  <a:pt x="71979" y="914"/>
                  <a:pt x="68756" y="2597"/>
                </a:cubicBezTo>
                <a:cubicBezTo>
                  <a:pt x="64327" y="4905"/>
                  <a:pt x="60752" y="7539"/>
                  <a:pt x="55670" y="7539"/>
                </a:cubicBezTo>
                <a:cubicBezTo>
                  <a:pt x="55446" y="7539"/>
                  <a:pt x="55218" y="7534"/>
                  <a:pt x="54987" y="7523"/>
                </a:cubicBezTo>
                <a:cubicBezTo>
                  <a:pt x="49392" y="7275"/>
                  <a:pt x="44480" y="4903"/>
                  <a:pt x="39134" y="3475"/>
                </a:cubicBezTo>
                <a:cubicBezTo>
                  <a:pt x="35751" y="2568"/>
                  <a:pt x="32183" y="2008"/>
                  <a:pt x="28644" y="2008"/>
                </a:cubicBezTo>
                <a:cubicBezTo>
                  <a:pt x="24153" y="2008"/>
                  <a:pt x="19707" y="2910"/>
                  <a:pt x="15736" y="5152"/>
                </a:cubicBezTo>
                <a:cubicBezTo>
                  <a:pt x="12709" y="6855"/>
                  <a:pt x="9119" y="8859"/>
                  <a:pt x="6604" y="11218"/>
                </a:cubicBezTo>
                <a:cubicBezTo>
                  <a:pt x="3840" y="13838"/>
                  <a:pt x="2071" y="17179"/>
                  <a:pt x="1" y="20271"/>
                </a:cubicBezTo>
                <a:lnTo>
                  <a:pt x="90570" y="20100"/>
                </a:lnTo>
                <a:cubicBezTo>
                  <a:pt x="90936" y="15948"/>
                  <a:pt x="92154" y="12397"/>
                  <a:pt x="92692" y="8244"/>
                </a:cubicBezTo>
                <a:cubicBezTo>
                  <a:pt x="92862" y="6947"/>
                  <a:pt x="92823" y="5270"/>
                  <a:pt x="91801" y="4183"/>
                </a:cubicBezTo>
                <a:cubicBezTo>
                  <a:pt x="90792" y="3907"/>
                  <a:pt x="90058" y="2990"/>
                  <a:pt x="89155" y="2427"/>
                </a:cubicBezTo>
                <a:cubicBezTo>
                  <a:pt x="87071" y="1143"/>
                  <a:pt x="84608" y="606"/>
                  <a:pt x="82237" y="239"/>
                </a:cubicBezTo>
                <a:cubicBezTo>
                  <a:pt x="81178" y="79"/>
                  <a:pt x="80122" y="0"/>
                  <a:pt x="79072"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397250" y="2969000"/>
            <a:ext cx="1603350" cy="3010850"/>
          </a:xfrm>
          <a:custGeom>
            <a:avLst/>
            <a:gdLst/>
            <a:ahLst/>
            <a:cxnLst/>
            <a:rect l="l" t="t" r="r" b="b"/>
            <a:pathLst>
              <a:path w="64134" h="120434" extrusionOk="0">
                <a:moveTo>
                  <a:pt x="0" y="0"/>
                </a:moveTo>
                <a:cubicBezTo>
                  <a:pt x="30193" y="6044"/>
                  <a:pt x="55846" y="38387"/>
                  <a:pt x="61889" y="68580"/>
                </a:cubicBezTo>
                <a:cubicBezTo>
                  <a:pt x="64190" y="80074"/>
                  <a:pt x="63561" y="91985"/>
                  <a:pt x="63561" y="103707"/>
                </a:cubicBezTo>
                <a:cubicBezTo>
                  <a:pt x="63561" y="107331"/>
                  <a:pt x="64707" y="111141"/>
                  <a:pt x="63561" y="114579"/>
                </a:cubicBezTo>
                <a:cubicBezTo>
                  <a:pt x="62944" y="116431"/>
                  <a:pt x="61609" y="120434"/>
                  <a:pt x="63561" y="120434"/>
                </a:cubicBezTo>
              </a:path>
            </a:pathLst>
          </a:custGeom>
          <a:noFill/>
          <a:ln w="19050" cap="flat" cmpd="sng">
            <a:solidFill>
              <a:srgbClr val="E94A4E"/>
            </a:solidFill>
            <a:prstDash val="solid"/>
            <a:round/>
            <a:headEnd type="none" w="med" len="med"/>
            <a:tailEnd type="none" w="med" len="med"/>
          </a:ln>
        </p:spPr>
      </p:sp>
      <p:sp>
        <p:nvSpPr>
          <p:cNvPr id="42" name="Google Shape;42;p5"/>
          <p:cNvSpPr/>
          <p:nvPr/>
        </p:nvSpPr>
        <p:spPr>
          <a:xfrm>
            <a:off x="7134027" y="-479137"/>
            <a:ext cx="4313400" cy="2737775"/>
          </a:xfrm>
          <a:custGeom>
            <a:avLst/>
            <a:gdLst/>
            <a:ahLst/>
            <a:cxnLst/>
            <a:rect l="l" t="t" r="r" b="b"/>
            <a:pathLst>
              <a:path w="172536" h="109511" extrusionOk="0">
                <a:moveTo>
                  <a:pt x="5686" y="0"/>
                </a:moveTo>
                <a:cubicBezTo>
                  <a:pt x="3369" y="3475"/>
                  <a:pt x="936" y="7171"/>
                  <a:pt x="250" y="11291"/>
                </a:cubicBezTo>
                <a:cubicBezTo>
                  <a:pt x="-1256" y="20330"/>
                  <a:pt x="5337" y="30096"/>
                  <a:pt x="12377" y="35963"/>
                </a:cubicBezTo>
                <a:cubicBezTo>
                  <a:pt x="21050" y="43191"/>
                  <a:pt x="37383" y="38641"/>
                  <a:pt x="44158" y="47672"/>
                </a:cubicBezTo>
                <a:cubicBezTo>
                  <a:pt x="51007" y="56802"/>
                  <a:pt x="53333" y="68870"/>
                  <a:pt x="60466" y="77780"/>
                </a:cubicBezTo>
                <a:cubicBezTo>
                  <a:pt x="68832" y="88232"/>
                  <a:pt x="79697" y="97209"/>
                  <a:pt x="91829" y="102870"/>
                </a:cubicBezTo>
                <a:cubicBezTo>
                  <a:pt x="116248" y="114264"/>
                  <a:pt x="145590" y="107470"/>
                  <a:pt x="172536" y="107470"/>
                </a:cubicBezTo>
              </a:path>
            </a:pathLst>
          </a:custGeom>
          <a:noFill/>
          <a:ln w="19050" cap="flat" cmpd="sng">
            <a:solidFill>
              <a:srgbClr val="0258A1"/>
            </a:solidFill>
            <a:prstDash val="solid"/>
            <a:round/>
            <a:headEnd type="none" w="med" len="med"/>
            <a:tailEnd type="none" w="med" len="med"/>
          </a:ln>
        </p:spPr>
      </p:sp>
      <p:sp>
        <p:nvSpPr>
          <p:cNvPr id="43" name="Google Shape;43;p5"/>
          <p:cNvSpPr/>
          <p:nvPr/>
        </p:nvSpPr>
        <p:spPr>
          <a:xfrm>
            <a:off x="8405225" y="-250900"/>
            <a:ext cx="505950" cy="1264975"/>
          </a:xfrm>
          <a:custGeom>
            <a:avLst/>
            <a:gdLst/>
            <a:ahLst/>
            <a:cxnLst/>
            <a:rect l="l" t="t" r="r" b="b"/>
            <a:pathLst>
              <a:path w="20238" h="50599" extrusionOk="0">
                <a:moveTo>
                  <a:pt x="0" y="50599"/>
                </a:moveTo>
                <a:cubicBezTo>
                  <a:pt x="11678" y="46700"/>
                  <a:pt x="17874" y="31093"/>
                  <a:pt x="18818" y="18818"/>
                </a:cubicBezTo>
                <a:cubicBezTo>
                  <a:pt x="19299" y="12564"/>
                  <a:pt x="21623" y="5610"/>
                  <a:pt x="18818" y="0"/>
                </a:cubicBezTo>
              </a:path>
            </a:pathLst>
          </a:custGeom>
          <a:noFill/>
          <a:ln w="19050" cap="flat" cmpd="sng">
            <a:solidFill>
              <a:srgbClr val="0258A1"/>
            </a:solidFill>
            <a:prstDash val="solid"/>
            <a:round/>
            <a:headEnd type="none" w="med" len="med"/>
            <a:tailEnd type="none" w="med" len="med"/>
          </a:ln>
        </p:spPr>
      </p:sp>
      <p:sp>
        <p:nvSpPr>
          <p:cNvPr id="44" name="Google Shape;44;p5"/>
          <p:cNvSpPr/>
          <p:nvPr/>
        </p:nvSpPr>
        <p:spPr>
          <a:xfrm>
            <a:off x="1149975" y="4641700"/>
            <a:ext cx="1202225" cy="899050"/>
          </a:xfrm>
          <a:custGeom>
            <a:avLst/>
            <a:gdLst/>
            <a:ahLst/>
            <a:cxnLst/>
            <a:rect l="l" t="t" r="r" b="b"/>
            <a:pathLst>
              <a:path w="48089" h="35962" extrusionOk="0">
                <a:moveTo>
                  <a:pt x="0" y="0"/>
                </a:moveTo>
                <a:cubicBezTo>
                  <a:pt x="20016" y="0"/>
                  <a:pt x="39138" y="18059"/>
                  <a:pt x="48089" y="35962"/>
                </a:cubicBezTo>
              </a:path>
            </a:pathLst>
          </a:custGeom>
          <a:noFill/>
          <a:ln w="19050" cap="flat" cmpd="sng">
            <a:solidFill>
              <a:srgbClr val="E94A4E"/>
            </a:solidFill>
            <a:prstDash val="solid"/>
            <a:round/>
            <a:headEnd type="none" w="med" len="med"/>
            <a:tailEnd type="none" w="med" len="med"/>
          </a:ln>
        </p:spPr>
      </p:sp>
    </p:spTree>
    <p:extLst>
      <p:ext uri="{BB962C8B-B14F-4D97-AF65-F5344CB8AC3E}">
        <p14:creationId xmlns:p14="http://schemas.microsoft.com/office/powerpoint/2010/main" val="120515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rgbClr val="E3F1FE"/>
        </a:solidFill>
        <a:effectLst/>
      </p:bgPr>
    </p:bg>
    <p:spTree>
      <p:nvGrpSpPr>
        <p:cNvPr id="1" name="Shape 45"/>
        <p:cNvGrpSpPr/>
        <p:nvPr/>
      </p:nvGrpSpPr>
      <p:grpSpPr>
        <a:xfrm>
          <a:off x="0" y="0"/>
          <a:ext cx="0" cy="0"/>
          <a:chOff x="0" y="0"/>
          <a:chExt cx="0" cy="0"/>
        </a:xfrm>
      </p:grpSpPr>
      <p:sp>
        <p:nvSpPr>
          <p:cNvPr id="46" name="Google Shape;46;p6"/>
          <p:cNvSpPr/>
          <p:nvPr/>
        </p:nvSpPr>
        <p:spPr>
          <a:xfrm rot="10800000" flipH="1">
            <a:off x="-230401" y="4592228"/>
            <a:ext cx="2470531" cy="1241247"/>
          </a:xfrm>
          <a:custGeom>
            <a:avLst/>
            <a:gdLst/>
            <a:ahLst/>
            <a:cxnLst/>
            <a:rect l="l" t="t" r="r" b="b"/>
            <a:pathLst>
              <a:path w="88892" h="26487" extrusionOk="0">
                <a:moveTo>
                  <a:pt x="88891" y="0"/>
                </a:moveTo>
                <a:lnTo>
                  <a:pt x="88423" y="291"/>
                </a:lnTo>
                <a:lnTo>
                  <a:pt x="88423" y="291"/>
                </a:lnTo>
                <a:cubicBezTo>
                  <a:pt x="88585" y="193"/>
                  <a:pt x="88742" y="96"/>
                  <a:pt x="88891" y="0"/>
                </a:cubicBezTo>
                <a:close/>
                <a:moveTo>
                  <a:pt x="88423" y="291"/>
                </a:moveTo>
                <a:lnTo>
                  <a:pt x="88423" y="291"/>
                </a:lnTo>
                <a:cubicBezTo>
                  <a:pt x="86968" y="1171"/>
                  <a:pt x="85076" y="2134"/>
                  <a:pt x="83874" y="3184"/>
                </a:cubicBezTo>
                <a:lnTo>
                  <a:pt x="144" y="3027"/>
                </a:lnTo>
                <a:lnTo>
                  <a:pt x="144" y="16757"/>
                </a:lnTo>
                <a:cubicBezTo>
                  <a:pt x="144" y="17032"/>
                  <a:pt x="0" y="17176"/>
                  <a:pt x="0" y="17451"/>
                </a:cubicBezTo>
                <a:cubicBezTo>
                  <a:pt x="1494" y="18237"/>
                  <a:pt x="2909" y="19875"/>
                  <a:pt x="4310" y="20883"/>
                </a:cubicBezTo>
                <a:cubicBezTo>
                  <a:pt x="9675" y="24771"/>
                  <a:pt x="16125" y="26486"/>
                  <a:pt x="22688" y="26486"/>
                </a:cubicBezTo>
                <a:cubicBezTo>
                  <a:pt x="23225" y="26486"/>
                  <a:pt x="23764" y="26475"/>
                  <a:pt x="24302" y="26452"/>
                </a:cubicBezTo>
                <a:cubicBezTo>
                  <a:pt x="31089" y="26164"/>
                  <a:pt x="37823" y="23320"/>
                  <a:pt x="43680" y="20032"/>
                </a:cubicBezTo>
                <a:cubicBezTo>
                  <a:pt x="52627" y="15001"/>
                  <a:pt x="63213" y="13756"/>
                  <a:pt x="73301" y="13573"/>
                </a:cubicBezTo>
                <a:cubicBezTo>
                  <a:pt x="76052" y="13534"/>
                  <a:pt x="78843" y="13377"/>
                  <a:pt x="81437" y="12460"/>
                </a:cubicBezTo>
                <a:cubicBezTo>
                  <a:pt x="86769" y="10560"/>
                  <a:pt x="88027" y="6276"/>
                  <a:pt x="88734" y="1127"/>
                </a:cubicBezTo>
                <a:cubicBezTo>
                  <a:pt x="88506" y="1110"/>
                  <a:pt x="88275" y="1105"/>
                  <a:pt x="88043" y="1105"/>
                </a:cubicBezTo>
                <a:cubicBezTo>
                  <a:pt x="87729" y="1105"/>
                  <a:pt x="87413" y="1114"/>
                  <a:pt x="87097" y="1114"/>
                </a:cubicBezTo>
                <a:lnTo>
                  <a:pt x="88423" y="291"/>
                </a:ln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title"/>
          </p:nvPr>
        </p:nvSpPr>
        <p:spPr>
          <a:xfrm>
            <a:off x="713225" y="539500"/>
            <a:ext cx="7717500" cy="6942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b="1">
                <a:solidFill>
                  <a:srgbClr val="E94A4E"/>
                </a:solidFill>
                <a:latin typeface="Kanit"/>
                <a:ea typeface="Kanit"/>
                <a:cs typeface="Kanit"/>
                <a:sym typeface="Kanit"/>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8" name="Google Shape;48;p6"/>
          <p:cNvSpPr/>
          <p:nvPr/>
        </p:nvSpPr>
        <p:spPr>
          <a:xfrm flipH="1">
            <a:off x="5054499" y="-174950"/>
            <a:ext cx="4165701" cy="1241247"/>
          </a:xfrm>
          <a:custGeom>
            <a:avLst/>
            <a:gdLst/>
            <a:ahLst/>
            <a:cxnLst/>
            <a:rect l="l" t="t" r="r" b="b"/>
            <a:pathLst>
              <a:path w="88892" h="26487" extrusionOk="0">
                <a:moveTo>
                  <a:pt x="88891" y="0"/>
                </a:moveTo>
                <a:lnTo>
                  <a:pt x="88423" y="291"/>
                </a:lnTo>
                <a:lnTo>
                  <a:pt x="88423" y="291"/>
                </a:lnTo>
                <a:cubicBezTo>
                  <a:pt x="88585" y="193"/>
                  <a:pt x="88742" y="96"/>
                  <a:pt x="88891" y="0"/>
                </a:cubicBezTo>
                <a:close/>
                <a:moveTo>
                  <a:pt x="88423" y="291"/>
                </a:moveTo>
                <a:lnTo>
                  <a:pt x="88423" y="291"/>
                </a:lnTo>
                <a:cubicBezTo>
                  <a:pt x="86968" y="1171"/>
                  <a:pt x="85076" y="2134"/>
                  <a:pt x="83874" y="3184"/>
                </a:cubicBezTo>
                <a:lnTo>
                  <a:pt x="144" y="3027"/>
                </a:lnTo>
                <a:lnTo>
                  <a:pt x="144" y="16757"/>
                </a:lnTo>
                <a:cubicBezTo>
                  <a:pt x="144" y="17032"/>
                  <a:pt x="0" y="17176"/>
                  <a:pt x="0" y="17451"/>
                </a:cubicBezTo>
                <a:cubicBezTo>
                  <a:pt x="1494" y="18237"/>
                  <a:pt x="2909" y="19875"/>
                  <a:pt x="4310" y="20883"/>
                </a:cubicBezTo>
                <a:cubicBezTo>
                  <a:pt x="9675" y="24771"/>
                  <a:pt x="16125" y="26486"/>
                  <a:pt x="22688" y="26486"/>
                </a:cubicBezTo>
                <a:cubicBezTo>
                  <a:pt x="23225" y="26486"/>
                  <a:pt x="23764" y="26475"/>
                  <a:pt x="24302" y="26452"/>
                </a:cubicBezTo>
                <a:cubicBezTo>
                  <a:pt x="31089" y="26164"/>
                  <a:pt x="37823" y="23320"/>
                  <a:pt x="43680" y="20032"/>
                </a:cubicBezTo>
                <a:cubicBezTo>
                  <a:pt x="52627" y="15001"/>
                  <a:pt x="63213" y="13756"/>
                  <a:pt x="73301" y="13573"/>
                </a:cubicBezTo>
                <a:cubicBezTo>
                  <a:pt x="76052" y="13534"/>
                  <a:pt x="78843" y="13377"/>
                  <a:pt x="81437" y="12460"/>
                </a:cubicBezTo>
                <a:cubicBezTo>
                  <a:pt x="86769" y="10560"/>
                  <a:pt x="88027" y="6276"/>
                  <a:pt x="88734" y="1127"/>
                </a:cubicBezTo>
                <a:cubicBezTo>
                  <a:pt x="88506" y="1110"/>
                  <a:pt x="88275" y="1105"/>
                  <a:pt x="88043" y="1105"/>
                </a:cubicBezTo>
                <a:cubicBezTo>
                  <a:pt x="87729" y="1105"/>
                  <a:pt x="87413" y="1114"/>
                  <a:pt x="87097" y="1114"/>
                </a:cubicBezTo>
                <a:lnTo>
                  <a:pt x="88423" y="291"/>
                </a:ln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1939314">
            <a:off x="-560164" y="3799613"/>
            <a:ext cx="1825627" cy="2384652"/>
          </a:xfrm>
          <a:custGeom>
            <a:avLst/>
            <a:gdLst/>
            <a:ahLst/>
            <a:cxnLst/>
            <a:rect l="l" t="t" r="r" b="b"/>
            <a:pathLst>
              <a:path w="60217" h="53108" extrusionOk="0">
                <a:moveTo>
                  <a:pt x="0" y="0"/>
                </a:moveTo>
                <a:cubicBezTo>
                  <a:pt x="10224" y="0"/>
                  <a:pt x="21464" y="5203"/>
                  <a:pt x="27599" y="13382"/>
                </a:cubicBezTo>
                <a:cubicBezTo>
                  <a:pt x="32695" y="20176"/>
                  <a:pt x="32423" y="30095"/>
                  <a:pt x="37636" y="36799"/>
                </a:cubicBezTo>
                <a:cubicBezTo>
                  <a:pt x="43336" y="44129"/>
                  <a:pt x="51913" y="48954"/>
                  <a:pt x="60217" y="53108"/>
                </a:cubicBezTo>
              </a:path>
            </a:pathLst>
          </a:custGeom>
          <a:noFill/>
          <a:ln w="19050" cap="flat" cmpd="sng">
            <a:solidFill>
              <a:srgbClr val="E94A4E"/>
            </a:solidFill>
            <a:prstDash val="solid"/>
            <a:round/>
            <a:headEnd type="none" w="med" len="med"/>
            <a:tailEnd type="none" w="med" len="med"/>
          </a:ln>
        </p:spPr>
      </p:sp>
      <p:sp>
        <p:nvSpPr>
          <p:cNvPr id="50" name="Google Shape;50;p6"/>
          <p:cNvSpPr/>
          <p:nvPr/>
        </p:nvSpPr>
        <p:spPr>
          <a:xfrm rot="-1070548">
            <a:off x="639684" y="4678706"/>
            <a:ext cx="1425146" cy="1068297"/>
          </a:xfrm>
          <a:custGeom>
            <a:avLst/>
            <a:gdLst/>
            <a:ahLst/>
            <a:cxnLst/>
            <a:rect l="l" t="t" r="r" b="b"/>
            <a:pathLst>
              <a:path w="57006" h="42732" extrusionOk="0">
                <a:moveTo>
                  <a:pt x="0" y="6352"/>
                </a:moveTo>
                <a:cubicBezTo>
                  <a:pt x="7894" y="3192"/>
                  <a:pt x="18016" y="-2965"/>
                  <a:pt x="25090" y="1752"/>
                </a:cubicBezTo>
                <a:cubicBezTo>
                  <a:pt x="30010" y="5033"/>
                  <a:pt x="22868" y="15767"/>
                  <a:pt x="27599" y="19315"/>
                </a:cubicBezTo>
                <a:cubicBezTo>
                  <a:pt x="33625" y="23834"/>
                  <a:pt x="43722" y="16275"/>
                  <a:pt x="50180" y="20151"/>
                </a:cubicBezTo>
                <a:cubicBezTo>
                  <a:pt x="56791" y="24119"/>
                  <a:pt x="58646" y="35835"/>
                  <a:pt x="55198" y="42732"/>
                </a:cubicBezTo>
              </a:path>
            </a:pathLst>
          </a:custGeom>
          <a:noFill/>
          <a:ln w="19050" cap="flat" cmpd="sng">
            <a:solidFill>
              <a:srgbClr val="E94A4E"/>
            </a:solidFill>
            <a:prstDash val="solid"/>
            <a:round/>
            <a:headEnd type="none" w="med" len="med"/>
            <a:tailEnd type="none" w="med" len="med"/>
          </a:ln>
        </p:spPr>
      </p:sp>
      <p:sp>
        <p:nvSpPr>
          <p:cNvPr id="51" name="Google Shape;51;p6"/>
          <p:cNvSpPr/>
          <p:nvPr/>
        </p:nvSpPr>
        <p:spPr>
          <a:xfrm>
            <a:off x="6800850" y="-187025"/>
            <a:ext cx="2601300" cy="714100"/>
          </a:xfrm>
          <a:custGeom>
            <a:avLst/>
            <a:gdLst/>
            <a:ahLst/>
            <a:cxnLst/>
            <a:rect l="l" t="t" r="r" b="b"/>
            <a:pathLst>
              <a:path w="104052" h="28564" extrusionOk="0">
                <a:moveTo>
                  <a:pt x="0" y="0"/>
                </a:moveTo>
                <a:cubicBezTo>
                  <a:pt x="6809" y="6809"/>
                  <a:pt x="12482" y="15803"/>
                  <a:pt x="21422" y="19382"/>
                </a:cubicBezTo>
                <a:cubicBezTo>
                  <a:pt x="34603" y="24658"/>
                  <a:pt x="49817" y="23670"/>
                  <a:pt x="63928" y="22103"/>
                </a:cubicBezTo>
                <a:cubicBezTo>
                  <a:pt x="70049" y="21423"/>
                  <a:pt x="76194" y="19192"/>
                  <a:pt x="82290" y="20063"/>
                </a:cubicBezTo>
                <a:cubicBezTo>
                  <a:pt x="90000" y="21164"/>
                  <a:pt x="96664" y="26101"/>
                  <a:pt x="104052" y="28564"/>
                </a:cubicBezTo>
              </a:path>
            </a:pathLst>
          </a:custGeom>
          <a:noFill/>
          <a:ln w="19050" cap="flat" cmpd="sng">
            <a:solidFill>
              <a:srgbClr val="0258A1"/>
            </a:solidFill>
            <a:prstDash val="solid"/>
            <a:round/>
            <a:headEnd type="none" w="med" len="med"/>
            <a:tailEnd type="none" w="med" len="med"/>
          </a:ln>
        </p:spPr>
      </p:sp>
      <p:sp>
        <p:nvSpPr>
          <p:cNvPr id="52" name="Google Shape;52;p6"/>
          <p:cNvSpPr/>
          <p:nvPr/>
        </p:nvSpPr>
        <p:spPr>
          <a:xfrm>
            <a:off x="7803421" y="-225275"/>
            <a:ext cx="375200" cy="620575"/>
          </a:xfrm>
          <a:custGeom>
            <a:avLst/>
            <a:gdLst/>
            <a:ahLst/>
            <a:cxnLst/>
            <a:rect l="l" t="t" r="r" b="b"/>
            <a:pathLst>
              <a:path w="15008" h="24823" extrusionOk="0">
                <a:moveTo>
                  <a:pt x="6482" y="24823"/>
                </a:moveTo>
                <a:cubicBezTo>
                  <a:pt x="10605" y="24136"/>
                  <a:pt x="16512" y="19041"/>
                  <a:pt x="14643" y="15302"/>
                </a:cubicBezTo>
                <a:cubicBezTo>
                  <a:pt x="12603" y="11222"/>
                  <a:pt x="5964" y="12031"/>
                  <a:pt x="2402" y="9181"/>
                </a:cubicBezTo>
                <a:cubicBezTo>
                  <a:pt x="-67" y="7206"/>
                  <a:pt x="22" y="3161"/>
                  <a:pt x="22" y="0"/>
                </a:cubicBezTo>
              </a:path>
            </a:pathLst>
          </a:custGeom>
          <a:noFill/>
          <a:ln w="19050" cap="flat" cmpd="sng">
            <a:solidFill>
              <a:srgbClr val="0258A1"/>
            </a:solidFill>
            <a:prstDash val="solid"/>
            <a:round/>
            <a:headEnd type="none" w="med" len="med"/>
            <a:tailEnd type="none" w="med" len="med"/>
          </a:ln>
        </p:spPr>
      </p:sp>
    </p:spTree>
    <p:extLst>
      <p:ext uri="{BB962C8B-B14F-4D97-AF65-F5344CB8AC3E}">
        <p14:creationId xmlns:p14="http://schemas.microsoft.com/office/powerpoint/2010/main" val="378981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rgbClr val="E3F1FE"/>
        </a:solidFill>
        <a:effectLst/>
      </p:bgPr>
    </p:bg>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4773575" y="1136125"/>
            <a:ext cx="3657300" cy="12819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9000" b="1">
                <a:solidFill>
                  <a:srgbClr val="E94A4E"/>
                </a:solidFill>
                <a:latin typeface="Kanit"/>
                <a:ea typeface="Kanit"/>
                <a:cs typeface="Kanit"/>
                <a:sym typeface="Kanit"/>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5" name="Google Shape;55;p7"/>
          <p:cNvSpPr txBox="1">
            <a:spLocks noGrp="1"/>
          </p:cNvSpPr>
          <p:nvPr>
            <p:ph type="subTitle" idx="1"/>
          </p:nvPr>
        </p:nvSpPr>
        <p:spPr>
          <a:xfrm>
            <a:off x="4773575" y="2519575"/>
            <a:ext cx="3657300" cy="1191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rgbClr val="0258A1"/>
              </a:buClr>
              <a:buSzPts val="1400"/>
              <a:buFont typeface="Montserrat"/>
              <a:buNone/>
              <a:defRPr sz="1400">
                <a:solidFill>
                  <a:srgbClr val="0258A1"/>
                </a:solidFill>
                <a:latin typeface="Montserrat"/>
                <a:ea typeface="Montserrat"/>
                <a:cs typeface="Montserrat"/>
                <a:sym typeface="Montserra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p:nvPr/>
        </p:nvSpPr>
        <p:spPr>
          <a:xfrm rot="-2520143">
            <a:off x="8202333" y="-622773"/>
            <a:ext cx="1545126" cy="2755587"/>
          </a:xfrm>
          <a:custGeom>
            <a:avLst/>
            <a:gdLst/>
            <a:ahLst/>
            <a:cxnLst/>
            <a:rect l="l" t="t" r="r" b="b"/>
            <a:pathLst>
              <a:path w="36684" h="65417" extrusionOk="0">
                <a:moveTo>
                  <a:pt x="19510" y="0"/>
                </a:moveTo>
                <a:cubicBezTo>
                  <a:pt x="14747" y="0"/>
                  <a:pt x="9940" y="2328"/>
                  <a:pt x="6577" y="6308"/>
                </a:cubicBezTo>
                <a:cubicBezTo>
                  <a:pt x="2725" y="10881"/>
                  <a:pt x="970" y="16934"/>
                  <a:pt x="603" y="22908"/>
                </a:cubicBezTo>
                <a:cubicBezTo>
                  <a:pt x="0" y="32551"/>
                  <a:pt x="1690" y="43254"/>
                  <a:pt x="5882" y="52019"/>
                </a:cubicBezTo>
                <a:cubicBezTo>
                  <a:pt x="8437" y="57377"/>
                  <a:pt x="12866" y="62867"/>
                  <a:pt x="18617" y="64976"/>
                </a:cubicBezTo>
                <a:cubicBezTo>
                  <a:pt x="19437" y="65279"/>
                  <a:pt x="20192" y="65416"/>
                  <a:pt x="20886" y="65416"/>
                </a:cubicBezTo>
                <a:cubicBezTo>
                  <a:pt x="25287" y="65416"/>
                  <a:pt x="27245" y="59879"/>
                  <a:pt x="28128" y="55976"/>
                </a:cubicBezTo>
                <a:cubicBezTo>
                  <a:pt x="30081" y="47420"/>
                  <a:pt x="35557" y="39088"/>
                  <a:pt x="36133" y="30271"/>
                </a:cubicBezTo>
                <a:cubicBezTo>
                  <a:pt x="36684" y="21886"/>
                  <a:pt x="35636" y="10488"/>
                  <a:pt x="29648" y="4343"/>
                </a:cubicBezTo>
                <a:cubicBezTo>
                  <a:pt x="26732" y="1348"/>
                  <a:pt x="23134" y="0"/>
                  <a:pt x="19510"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rot="-9900053">
            <a:off x="5288308" y="4099608"/>
            <a:ext cx="4128387" cy="2322031"/>
          </a:xfrm>
          <a:custGeom>
            <a:avLst/>
            <a:gdLst/>
            <a:ahLst/>
            <a:cxnLst/>
            <a:rect l="l" t="t" r="r" b="b"/>
            <a:pathLst>
              <a:path w="60828" h="34213" extrusionOk="0">
                <a:moveTo>
                  <a:pt x="35519" y="1"/>
                </a:moveTo>
                <a:cubicBezTo>
                  <a:pt x="29974" y="1"/>
                  <a:pt x="24457" y="1192"/>
                  <a:pt x="19441" y="3674"/>
                </a:cubicBezTo>
                <a:cubicBezTo>
                  <a:pt x="13624" y="6556"/>
                  <a:pt x="4820" y="13068"/>
                  <a:pt x="2370" y="20443"/>
                </a:cubicBezTo>
                <a:cubicBezTo>
                  <a:pt x="1" y="27575"/>
                  <a:pt x="4809" y="34213"/>
                  <a:pt x="11976" y="34213"/>
                </a:cubicBezTo>
                <a:cubicBezTo>
                  <a:pt x="12459" y="34213"/>
                  <a:pt x="12952" y="34183"/>
                  <a:pt x="13454" y="34121"/>
                </a:cubicBezTo>
                <a:cubicBezTo>
                  <a:pt x="17751" y="33584"/>
                  <a:pt x="21563" y="31174"/>
                  <a:pt x="25219" y="28854"/>
                </a:cubicBezTo>
                <a:cubicBezTo>
                  <a:pt x="29984" y="25813"/>
                  <a:pt x="34705" y="23593"/>
                  <a:pt x="40283" y="23593"/>
                </a:cubicBezTo>
                <a:cubicBezTo>
                  <a:pt x="40808" y="23593"/>
                  <a:pt x="41342" y="23613"/>
                  <a:pt x="41884" y="23653"/>
                </a:cubicBezTo>
                <a:cubicBezTo>
                  <a:pt x="44446" y="23851"/>
                  <a:pt x="47929" y="24513"/>
                  <a:pt x="51187" y="24513"/>
                </a:cubicBezTo>
                <a:cubicBezTo>
                  <a:pt x="55490" y="24513"/>
                  <a:pt x="59403" y="23358"/>
                  <a:pt x="60290" y="18452"/>
                </a:cubicBezTo>
                <a:cubicBezTo>
                  <a:pt x="60828" y="15491"/>
                  <a:pt x="59714" y="12425"/>
                  <a:pt x="57932" y="9988"/>
                </a:cubicBezTo>
                <a:cubicBezTo>
                  <a:pt x="54316" y="5050"/>
                  <a:pt x="49049" y="1905"/>
                  <a:pt x="43101" y="739"/>
                </a:cubicBezTo>
                <a:cubicBezTo>
                  <a:pt x="40598" y="250"/>
                  <a:pt x="38056" y="1"/>
                  <a:pt x="35519"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a:off x="6282238" y="-978525"/>
            <a:ext cx="4088375" cy="2414950"/>
          </a:xfrm>
          <a:custGeom>
            <a:avLst/>
            <a:gdLst/>
            <a:ahLst/>
            <a:cxnLst/>
            <a:rect l="l" t="t" r="r" b="b"/>
            <a:pathLst>
              <a:path w="163535" h="96598" extrusionOk="0">
                <a:moveTo>
                  <a:pt x="2121" y="0"/>
                </a:moveTo>
                <a:cubicBezTo>
                  <a:pt x="-5267" y="18478"/>
                  <a:pt x="8316" y="46974"/>
                  <a:pt x="26794" y="54362"/>
                </a:cubicBezTo>
                <a:cubicBezTo>
                  <a:pt x="46855" y="62383"/>
                  <a:pt x="70300" y="50803"/>
                  <a:pt x="91610" y="54362"/>
                </a:cubicBezTo>
                <a:cubicBezTo>
                  <a:pt x="119033" y="58942"/>
                  <a:pt x="143887" y="76927"/>
                  <a:pt x="163535" y="96598"/>
                </a:cubicBezTo>
              </a:path>
            </a:pathLst>
          </a:custGeom>
          <a:noFill/>
          <a:ln w="19050" cap="flat" cmpd="sng">
            <a:solidFill>
              <a:srgbClr val="E94A4E"/>
            </a:solidFill>
            <a:prstDash val="solid"/>
            <a:round/>
            <a:headEnd type="none" w="med" len="med"/>
            <a:tailEnd type="none" w="med" len="med"/>
          </a:ln>
        </p:spPr>
      </p:sp>
      <p:sp>
        <p:nvSpPr>
          <p:cNvPr id="59" name="Google Shape;59;p7"/>
          <p:cNvSpPr/>
          <p:nvPr/>
        </p:nvSpPr>
        <p:spPr>
          <a:xfrm>
            <a:off x="7524368" y="-1532600"/>
            <a:ext cx="1356675" cy="1965400"/>
          </a:xfrm>
          <a:custGeom>
            <a:avLst/>
            <a:gdLst/>
            <a:ahLst/>
            <a:cxnLst/>
            <a:rect l="l" t="t" r="r" b="b"/>
            <a:pathLst>
              <a:path w="54267" h="78616" extrusionOk="0">
                <a:moveTo>
                  <a:pt x="4708" y="78616"/>
                </a:moveTo>
                <a:cubicBezTo>
                  <a:pt x="2228" y="71182"/>
                  <a:pt x="-2924" y="60740"/>
                  <a:pt x="2617" y="55199"/>
                </a:cubicBezTo>
                <a:cubicBezTo>
                  <a:pt x="6232" y="51584"/>
                  <a:pt x="12629" y="53114"/>
                  <a:pt x="17671" y="52272"/>
                </a:cubicBezTo>
                <a:cubicBezTo>
                  <a:pt x="25889" y="50900"/>
                  <a:pt x="35181" y="50167"/>
                  <a:pt x="41507" y="44744"/>
                </a:cubicBezTo>
                <a:cubicBezTo>
                  <a:pt x="53186" y="34733"/>
                  <a:pt x="56534" y="14921"/>
                  <a:pt x="52797" y="0"/>
                </a:cubicBezTo>
              </a:path>
            </a:pathLst>
          </a:custGeom>
          <a:noFill/>
          <a:ln w="19050" cap="flat" cmpd="sng">
            <a:solidFill>
              <a:srgbClr val="E94A4E"/>
            </a:solidFill>
            <a:prstDash val="solid"/>
            <a:round/>
            <a:headEnd type="none" w="med" len="med"/>
            <a:tailEnd type="none" w="med" len="med"/>
          </a:ln>
        </p:spPr>
      </p:sp>
      <p:sp>
        <p:nvSpPr>
          <p:cNvPr id="60" name="Google Shape;60;p7"/>
          <p:cNvSpPr/>
          <p:nvPr/>
        </p:nvSpPr>
        <p:spPr>
          <a:xfrm>
            <a:off x="5012825" y="4693372"/>
            <a:ext cx="2718125" cy="1025100"/>
          </a:xfrm>
          <a:custGeom>
            <a:avLst/>
            <a:gdLst/>
            <a:ahLst/>
            <a:cxnLst/>
            <a:rect l="l" t="t" r="r" b="b"/>
            <a:pathLst>
              <a:path w="108725" h="41004" extrusionOk="0">
                <a:moveTo>
                  <a:pt x="0" y="29296"/>
                </a:moveTo>
                <a:cubicBezTo>
                  <a:pt x="10368" y="12022"/>
                  <a:pt x="33164" y="-2406"/>
                  <a:pt x="53108" y="442"/>
                </a:cubicBezTo>
                <a:cubicBezTo>
                  <a:pt x="61661" y="1663"/>
                  <a:pt x="70371" y="3942"/>
                  <a:pt x="77780" y="8387"/>
                </a:cubicBezTo>
                <a:cubicBezTo>
                  <a:pt x="85134" y="12799"/>
                  <a:pt x="90116" y="20304"/>
                  <a:pt x="96180" y="26368"/>
                </a:cubicBezTo>
                <a:cubicBezTo>
                  <a:pt x="100724" y="30912"/>
                  <a:pt x="105851" y="35257"/>
                  <a:pt x="108725" y="41004"/>
                </a:cubicBezTo>
              </a:path>
            </a:pathLst>
          </a:custGeom>
          <a:noFill/>
          <a:ln w="19050" cap="flat" cmpd="sng">
            <a:solidFill>
              <a:srgbClr val="0258A1"/>
            </a:solidFill>
            <a:prstDash val="solid"/>
            <a:round/>
            <a:headEnd type="none" w="med" len="med"/>
            <a:tailEnd type="none" w="med" len="med"/>
          </a:ln>
        </p:spPr>
      </p:sp>
      <p:sp>
        <p:nvSpPr>
          <p:cNvPr id="61" name="Google Shape;61;p7"/>
          <p:cNvSpPr/>
          <p:nvPr/>
        </p:nvSpPr>
        <p:spPr>
          <a:xfrm>
            <a:off x="6792250" y="4254875"/>
            <a:ext cx="2948100" cy="620925"/>
          </a:xfrm>
          <a:custGeom>
            <a:avLst/>
            <a:gdLst/>
            <a:ahLst/>
            <a:cxnLst/>
            <a:rect l="l" t="t" r="r" b="b"/>
            <a:pathLst>
              <a:path w="117924" h="24837" extrusionOk="0">
                <a:moveTo>
                  <a:pt x="0" y="22582"/>
                </a:moveTo>
                <a:cubicBezTo>
                  <a:pt x="24499" y="26663"/>
                  <a:pt x="50189" y="24625"/>
                  <a:pt x="74434" y="19236"/>
                </a:cubicBezTo>
                <a:cubicBezTo>
                  <a:pt x="89908" y="15797"/>
                  <a:pt x="106715" y="11209"/>
                  <a:pt x="117924" y="0"/>
                </a:cubicBezTo>
              </a:path>
            </a:pathLst>
          </a:custGeom>
          <a:noFill/>
          <a:ln w="19050" cap="flat" cmpd="sng">
            <a:solidFill>
              <a:srgbClr val="0258A1"/>
            </a:solidFill>
            <a:prstDash val="solid"/>
            <a:round/>
            <a:headEnd type="none" w="med" len="med"/>
            <a:tailEnd type="none" w="med" len="med"/>
          </a:ln>
        </p:spPr>
      </p:sp>
    </p:spTree>
    <p:extLst>
      <p:ext uri="{BB962C8B-B14F-4D97-AF65-F5344CB8AC3E}">
        <p14:creationId xmlns:p14="http://schemas.microsoft.com/office/powerpoint/2010/main" val="2023116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2"/>
        <p:cNvGrpSpPr/>
        <p:nvPr/>
      </p:nvGrpSpPr>
      <p:grpSpPr>
        <a:xfrm>
          <a:off x="0" y="0"/>
          <a:ext cx="0" cy="0"/>
          <a:chOff x="0" y="0"/>
          <a:chExt cx="0" cy="0"/>
        </a:xfrm>
      </p:grpSpPr>
      <p:sp>
        <p:nvSpPr>
          <p:cNvPr id="63" name="Google Shape;63;p8"/>
          <p:cNvSpPr/>
          <p:nvPr/>
        </p:nvSpPr>
        <p:spPr>
          <a:xfrm>
            <a:off x="2752600" y="3113600"/>
            <a:ext cx="6577183" cy="2039719"/>
          </a:xfrm>
          <a:custGeom>
            <a:avLst/>
            <a:gdLst/>
            <a:ahLst/>
            <a:cxnLst/>
            <a:rect l="l" t="t" r="r" b="b"/>
            <a:pathLst>
              <a:path w="92862" h="20271" extrusionOk="0">
                <a:moveTo>
                  <a:pt x="79072" y="0"/>
                </a:moveTo>
                <a:cubicBezTo>
                  <a:pt x="75484" y="0"/>
                  <a:pt x="71979" y="914"/>
                  <a:pt x="68756" y="2597"/>
                </a:cubicBezTo>
                <a:cubicBezTo>
                  <a:pt x="64327" y="4905"/>
                  <a:pt x="60752" y="7539"/>
                  <a:pt x="55670" y="7539"/>
                </a:cubicBezTo>
                <a:cubicBezTo>
                  <a:pt x="55446" y="7539"/>
                  <a:pt x="55218" y="7534"/>
                  <a:pt x="54987" y="7523"/>
                </a:cubicBezTo>
                <a:cubicBezTo>
                  <a:pt x="49392" y="7275"/>
                  <a:pt x="44480" y="4903"/>
                  <a:pt x="39134" y="3475"/>
                </a:cubicBezTo>
                <a:cubicBezTo>
                  <a:pt x="35751" y="2568"/>
                  <a:pt x="32183" y="2008"/>
                  <a:pt x="28644" y="2008"/>
                </a:cubicBezTo>
                <a:cubicBezTo>
                  <a:pt x="24153" y="2008"/>
                  <a:pt x="19707" y="2910"/>
                  <a:pt x="15736" y="5152"/>
                </a:cubicBezTo>
                <a:cubicBezTo>
                  <a:pt x="12709" y="6855"/>
                  <a:pt x="9119" y="8859"/>
                  <a:pt x="6604" y="11218"/>
                </a:cubicBezTo>
                <a:cubicBezTo>
                  <a:pt x="3840" y="13838"/>
                  <a:pt x="2071" y="17179"/>
                  <a:pt x="1" y="20271"/>
                </a:cubicBezTo>
                <a:lnTo>
                  <a:pt x="90570" y="20100"/>
                </a:lnTo>
                <a:cubicBezTo>
                  <a:pt x="90936" y="15948"/>
                  <a:pt x="92154" y="12397"/>
                  <a:pt x="92692" y="8244"/>
                </a:cubicBezTo>
                <a:cubicBezTo>
                  <a:pt x="92862" y="6947"/>
                  <a:pt x="92823" y="5270"/>
                  <a:pt x="91801" y="4183"/>
                </a:cubicBezTo>
                <a:cubicBezTo>
                  <a:pt x="90792" y="3907"/>
                  <a:pt x="90058" y="2990"/>
                  <a:pt x="89155" y="2427"/>
                </a:cubicBezTo>
                <a:cubicBezTo>
                  <a:pt x="87071" y="1143"/>
                  <a:pt x="84608" y="606"/>
                  <a:pt x="82237" y="239"/>
                </a:cubicBezTo>
                <a:cubicBezTo>
                  <a:pt x="81178" y="79"/>
                  <a:pt x="80122" y="0"/>
                  <a:pt x="79072"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a:off x="-1695525" y="-1110375"/>
            <a:ext cx="5621812" cy="4223987"/>
          </a:xfrm>
          <a:custGeom>
            <a:avLst/>
            <a:gdLst/>
            <a:ahLst/>
            <a:cxnLst/>
            <a:rect l="l" t="t" r="r" b="b"/>
            <a:pathLst>
              <a:path w="61904" h="46512" extrusionOk="0">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a:off x="867875" y="-382900"/>
            <a:ext cx="9482950" cy="1551625"/>
          </a:xfrm>
          <a:custGeom>
            <a:avLst/>
            <a:gdLst/>
            <a:ahLst/>
            <a:cxnLst/>
            <a:rect l="l" t="t" r="r" b="b"/>
            <a:pathLst>
              <a:path w="379318" h="62065" extrusionOk="0">
                <a:moveTo>
                  <a:pt x="0" y="0"/>
                </a:moveTo>
                <a:cubicBezTo>
                  <a:pt x="0" y="10481"/>
                  <a:pt x="7750" y="21345"/>
                  <a:pt x="16848" y="26547"/>
                </a:cubicBezTo>
                <a:cubicBezTo>
                  <a:pt x="27603" y="32696"/>
                  <a:pt x="40364" y="34719"/>
                  <a:pt x="52584" y="36758"/>
                </a:cubicBezTo>
                <a:cubicBezTo>
                  <a:pt x="87768" y="42628"/>
                  <a:pt x="123613" y="28590"/>
                  <a:pt x="159283" y="28590"/>
                </a:cubicBezTo>
                <a:cubicBezTo>
                  <a:pt x="181217" y="28590"/>
                  <a:pt x="204501" y="30012"/>
                  <a:pt x="224119" y="39821"/>
                </a:cubicBezTo>
                <a:cubicBezTo>
                  <a:pt x="240003" y="47763"/>
                  <a:pt x="257080" y="54159"/>
                  <a:pt x="274661" y="56668"/>
                </a:cubicBezTo>
                <a:cubicBezTo>
                  <a:pt x="296110" y="59729"/>
                  <a:pt x="317964" y="63658"/>
                  <a:pt x="339497" y="61263"/>
                </a:cubicBezTo>
                <a:cubicBezTo>
                  <a:pt x="353204" y="59739"/>
                  <a:pt x="365939" y="53379"/>
                  <a:pt x="379318" y="50031"/>
                </a:cubicBezTo>
              </a:path>
            </a:pathLst>
          </a:custGeom>
          <a:noFill/>
          <a:ln w="19050" cap="flat" cmpd="sng">
            <a:solidFill>
              <a:srgbClr val="E94A4E"/>
            </a:solidFill>
            <a:prstDash val="solid"/>
            <a:round/>
            <a:headEnd type="none" w="med" len="med"/>
            <a:tailEnd type="none" w="med" len="med"/>
          </a:ln>
        </p:spPr>
      </p:sp>
      <p:sp>
        <p:nvSpPr>
          <p:cNvPr id="66" name="Google Shape;66;p8"/>
          <p:cNvSpPr/>
          <p:nvPr/>
        </p:nvSpPr>
        <p:spPr>
          <a:xfrm>
            <a:off x="6649525" y="-701975"/>
            <a:ext cx="1991050" cy="1403950"/>
          </a:xfrm>
          <a:custGeom>
            <a:avLst/>
            <a:gdLst/>
            <a:ahLst/>
            <a:cxnLst/>
            <a:rect l="l" t="t" r="r" b="b"/>
            <a:pathLst>
              <a:path w="79642" h="56158" extrusionOk="0">
                <a:moveTo>
                  <a:pt x="0" y="56158"/>
                </a:moveTo>
                <a:cubicBezTo>
                  <a:pt x="8031" y="51339"/>
                  <a:pt x="16521" y="46989"/>
                  <a:pt x="25527" y="44416"/>
                </a:cubicBezTo>
                <a:cubicBezTo>
                  <a:pt x="34192" y="41941"/>
                  <a:pt x="43707" y="42656"/>
                  <a:pt x="52074" y="39310"/>
                </a:cubicBezTo>
                <a:cubicBezTo>
                  <a:pt x="60342" y="36004"/>
                  <a:pt x="66545" y="28152"/>
                  <a:pt x="70963" y="20421"/>
                </a:cubicBezTo>
                <a:cubicBezTo>
                  <a:pt x="74633" y="13999"/>
                  <a:pt x="79642" y="7396"/>
                  <a:pt x="79642" y="0"/>
                </a:cubicBezTo>
              </a:path>
            </a:pathLst>
          </a:custGeom>
          <a:noFill/>
          <a:ln w="19050" cap="flat" cmpd="sng">
            <a:solidFill>
              <a:srgbClr val="E94A4E"/>
            </a:solidFill>
            <a:prstDash val="solid"/>
            <a:round/>
            <a:headEnd type="none" w="med" len="med"/>
            <a:tailEnd type="none" w="med" len="med"/>
          </a:ln>
        </p:spPr>
      </p:sp>
      <p:sp>
        <p:nvSpPr>
          <p:cNvPr id="67" name="Google Shape;67;p8"/>
          <p:cNvSpPr/>
          <p:nvPr/>
        </p:nvSpPr>
        <p:spPr>
          <a:xfrm>
            <a:off x="-178675" y="4038651"/>
            <a:ext cx="4492575" cy="1500500"/>
          </a:xfrm>
          <a:custGeom>
            <a:avLst/>
            <a:gdLst/>
            <a:ahLst/>
            <a:cxnLst/>
            <a:rect l="l" t="t" r="r" b="b"/>
            <a:pathLst>
              <a:path w="179703" h="60020" extrusionOk="0">
                <a:moveTo>
                  <a:pt x="0" y="2842"/>
                </a:moveTo>
                <a:cubicBezTo>
                  <a:pt x="15519" y="-265"/>
                  <a:pt x="32463" y="-1653"/>
                  <a:pt x="47478" y="3352"/>
                </a:cubicBezTo>
                <a:cubicBezTo>
                  <a:pt x="64088" y="8889"/>
                  <a:pt x="76950" y="23615"/>
                  <a:pt x="93936" y="27857"/>
                </a:cubicBezTo>
                <a:cubicBezTo>
                  <a:pt x="114886" y="33089"/>
                  <a:pt x="138948" y="25858"/>
                  <a:pt x="158261" y="35515"/>
                </a:cubicBezTo>
                <a:cubicBezTo>
                  <a:pt x="167969" y="40369"/>
                  <a:pt x="174853" y="50310"/>
                  <a:pt x="179703" y="60020"/>
                </a:cubicBezTo>
              </a:path>
            </a:pathLst>
          </a:custGeom>
          <a:noFill/>
          <a:ln w="19050" cap="flat" cmpd="sng">
            <a:solidFill>
              <a:srgbClr val="0258A1"/>
            </a:solidFill>
            <a:prstDash val="solid"/>
            <a:round/>
            <a:headEnd type="none" w="med" len="med"/>
            <a:tailEnd type="none" w="med" len="med"/>
          </a:ln>
        </p:spPr>
      </p:sp>
      <p:sp>
        <p:nvSpPr>
          <p:cNvPr id="68" name="Google Shape;68;p8"/>
          <p:cNvSpPr/>
          <p:nvPr/>
        </p:nvSpPr>
        <p:spPr>
          <a:xfrm>
            <a:off x="418375" y="4173500"/>
            <a:ext cx="704775" cy="1369600"/>
          </a:xfrm>
          <a:custGeom>
            <a:avLst/>
            <a:gdLst/>
            <a:ahLst/>
            <a:cxnLst/>
            <a:rect l="l" t="t" r="r" b="b"/>
            <a:pathLst>
              <a:path w="28191" h="54784" extrusionOk="0">
                <a:moveTo>
                  <a:pt x="28191" y="0"/>
                </a:moveTo>
                <a:cubicBezTo>
                  <a:pt x="23592" y="1151"/>
                  <a:pt x="18709" y="2261"/>
                  <a:pt x="14917" y="5106"/>
                </a:cubicBezTo>
                <a:cubicBezTo>
                  <a:pt x="3036" y="14020"/>
                  <a:pt x="-2466" y="33069"/>
                  <a:pt x="1133" y="47479"/>
                </a:cubicBezTo>
                <a:cubicBezTo>
                  <a:pt x="1746" y="49933"/>
                  <a:pt x="1205" y="54129"/>
                  <a:pt x="3686" y="54626"/>
                </a:cubicBezTo>
                <a:cubicBezTo>
                  <a:pt x="5260" y="54941"/>
                  <a:pt x="6334" y="52791"/>
                  <a:pt x="7770" y="52074"/>
                </a:cubicBezTo>
              </a:path>
            </a:pathLst>
          </a:custGeom>
          <a:noFill/>
          <a:ln w="19050" cap="flat" cmpd="sng">
            <a:solidFill>
              <a:srgbClr val="0258A1"/>
            </a:solidFill>
            <a:prstDash val="solid"/>
            <a:round/>
            <a:headEnd type="none" w="med" len="med"/>
            <a:tailEnd type="none" w="med" len="med"/>
          </a:ln>
        </p:spPr>
      </p:sp>
      <p:sp>
        <p:nvSpPr>
          <p:cNvPr id="69" name="Google Shape;69;p8"/>
          <p:cNvSpPr/>
          <p:nvPr/>
        </p:nvSpPr>
        <p:spPr>
          <a:xfrm>
            <a:off x="3267325" y="-204200"/>
            <a:ext cx="1084875" cy="740250"/>
          </a:xfrm>
          <a:custGeom>
            <a:avLst/>
            <a:gdLst/>
            <a:ahLst/>
            <a:cxnLst/>
            <a:rect l="l" t="t" r="r" b="b"/>
            <a:pathLst>
              <a:path w="43395" h="29610" extrusionOk="0">
                <a:moveTo>
                  <a:pt x="0" y="29610"/>
                </a:moveTo>
                <a:cubicBezTo>
                  <a:pt x="4961" y="24649"/>
                  <a:pt x="9530" y="18039"/>
                  <a:pt x="16337" y="16336"/>
                </a:cubicBezTo>
                <a:cubicBezTo>
                  <a:pt x="22264" y="14853"/>
                  <a:pt x="29318" y="15919"/>
                  <a:pt x="34205" y="12252"/>
                </a:cubicBezTo>
                <a:cubicBezTo>
                  <a:pt x="38289" y="9188"/>
                  <a:pt x="41110" y="4565"/>
                  <a:pt x="43395" y="0"/>
                </a:cubicBezTo>
              </a:path>
            </a:pathLst>
          </a:custGeom>
          <a:noFill/>
          <a:ln w="19050" cap="flat" cmpd="sng">
            <a:solidFill>
              <a:srgbClr val="E94A4E"/>
            </a:solidFill>
            <a:prstDash val="solid"/>
            <a:round/>
            <a:headEnd type="none" w="med" len="med"/>
            <a:tailEnd type="none" w="med" len="med"/>
          </a:ln>
        </p:spPr>
      </p:sp>
      <p:sp>
        <p:nvSpPr>
          <p:cNvPr id="70" name="Google Shape;70;p8"/>
          <p:cNvSpPr txBox="1">
            <a:spLocks noGrp="1"/>
          </p:cNvSpPr>
          <p:nvPr>
            <p:ph type="title"/>
          </p:nvPr>
        </p:nvSpPr>
        <p:spPr>
          <a:xfrm>
            <a:off x="713225" y="539500"/>
            <a:ext cx="7717500" cy="40692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4800"/>
              <a:buNone/>
              <a:defRPr sz="9600" b="1">
                <a:solidFill>
                  <a:srgbClr val="E94A4E"/>
                </a:solidFill>
                <a:latin typeface="Kanit"/>
                <a:ea typeface="Kanit"/>
                <a:cs typeface="Kanit"/>
                <a:sym typeface="Kanit"/>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extLst>
      <p:ext uri="{BB962C8B-B14F-4D97-AF65-F5344CB8AC3E}">
        <p14:creationId xmlns:p14="http://schemas.microsoft.com/office/powerpoint/2010/main" val="4183956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rgbClr val="E3F1FE"/>
        </a:solidFill>
        <a:effectLst/>
      </p:bgPr>
    </p:bg>
    <p:spTree>
      <p:nvGrpSpPr>
        <p:cNvPr id="1" name="Shape 71"/>
        <p:cNvGrpSpPr/>
        <p:nvPr/>
      </p:nvGrpSpPr>
      <p:grpSpPr>
        <a:xfrm>
          <a:off x="0" y="0"/>
          <a:ext cx="0" cy="0"/>
          <a:chOff x="0" y="0"/>
          <a:chExt cx="0" cy="0"/>
        </a:xfrm>
      </p:grpSpPr>
      <p:sp>
        <p:nvSpPr>
          <p:cNvPr id="72" name="Google Shape;72;p9"/>
          <p:cNvSpPr txBox="1">
            <a:spLocks noGrp="1"/>
          </p:cNvSpPr>
          <p:nvPr>
            <p:ph type="title"/>
          </p:nvPr>
        </p:nvSpPr>
        <p:spPr>
          <a:xfrm>
            <a:off x="713225" y="539500"/>
            <a:ext cx="7717500" cy="8415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algn="ctr"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algn="ctr"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algn="ctr"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algn="ctr"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algn="ctr"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algn="ctr"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algn="ctr"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algn="ctr"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73" name="Google Shape;73;p9"/>
          <p:cNvSpPr txBox="1">
            <a:spLocks noGrp="1"/>
          </p:cNvSpPr>
          <p:nvPr>
            <p:ph type="subTitle" idx="1"/>
          </p:nvPr>
        </p:nvSpPr>
        <p:spPr>
          <a:xfrm>
            <a:off x="1365650" y="1639125"/>
            <a:ext cx="2887800" cy="6675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1pPr>
            <a:lvl2pPr lvl="1" algn="r" rtl="0">
              <a:lnSpc>
                <a:spcPct val="100000"/>
              </a:lnSpc>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2pPr>
            <a:lvl3pPr lvl="2" algn="r" rtl="0">
              <a:lnSpc>
                <a:spcPct val="100000"/>
              </a:lnSpc>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3pPr>
            <a:lvl4pPr lvl="3" algn="r" rtl="0">
              <a:lnSpc>
                <a:spcPct val="100000"/>
              </a:lnSpc>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4pPr>
            <a:lvl5pPr lvl="4" algn="r" rtl="0">
              <a:lnSpc>
                <a:spcPct val="100000"/>
              </a:lnSpc>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5pPr>
            <a:lvl6pPr lvl="5" algn="r" rtl="0">
              <a:lnSpc>
                <a:spcPct val="100000"/>
              </a:lnSpc>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6pPr>
            <a:lvl7pPr lvl="6" algn="r" rtl="0">
              <a:lnSpc>
                <a:spcPct val="100000"/>
              </a:lnSpc>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7pPr>
            <a:lvl8pPr lvl="7" algn="r" rtl="0">
              <a:lnSpc>
                <a:spcPct val="100000"/>
              </a:lnSpc>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8pPr>
            <a:lvl9pPr lvl="8" algn="r" rtl="0">
              <a:lnSpc>
                <a:spcPct val="100000"/>
              </a:lnSpc>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9pPr>
          </a:lstStyle>
          <a:p>
            <a:endParaRPr/>
          </a:p>
        </p:txBody>
      </p:sp>
      <p:sp>
        <p:nvSpPr>
          <p:cNvPr id="74" name="Google Shape;74;p9"/>
          <p:cNvSpPr txBox="1">
            <a:spLocks noGrp="1"/>
          </p:cNvSpPr>
          <p:nvPr>
            <p:ph type="subTitle" idx="2"/>
          </p:nvPr>
        </p:nvSpPr>
        <p:spPr>
          <a:xfrm>
            <a:off x="1365650" y="2266975"/>
            <a:ext cx="2887800" cy="17331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Clr>
                <a:srgbClr val="0258A1"/>
              </a:buClr>
              <a:buSzPts val="1400"/>
              <a:buFont typeface="Montserrat"/>
              <a:buNone/>
              <a:defRPr sz="1400">
                <a:solidFill>
                  <a:srgbClr val="0258A1"/>
                </a:solidFill>
                <a:latin typeface="Montserrat"/>
                <a:ea typeface="Montserrat"/>
                <a:cs typeface="Montserrat"/>
                <a:sym typeface="Montserrat"/>
              </a:defRPr>
            </a:lvl1pPr>
            <a:lvl2pPr lvl="1"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2pPr>
            <a:lvl3pPr lvl="2"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3pPr>
            <a:lvl4pPr lvl="3"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4pPr>
            <a:lvl5pPr lvl="4"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5pPr>
            <a:lvl6pPr lvl="5"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6pPr>
            <a:lvl7pPr lvl="6"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7pPr>
            <a:lvl8pPr lvl="7"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8pPr>
            <a:lvl9pPr lvl="8"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9pPr>
          </a:lstStyle>
          <a:p>
            <a:endParaRPr/>
          </a:p>
        </p:txBody>
      </p:sp>
      <p:sp>
        <p:nvSpPr>
          <p:cNvPr id="75" name="Google Shape;75;p9"/>
          <p:cNvSpPr/>
          <p:nvPr/>
        </p:nvSpPr>
        <p:spPr>
          <a:xfrm rot="-7200069">
            <a:off x="-834783" y="3447468"/>
            <a:ext cx="3300297" cy="2479701"/>
          </a:xfrm>
          <a:custGeom>
            <a:avLst/>
            <a:gdLst/>
            <a:ahLst/>
            <a:cxnLst/>
            <a:rect l="l" t="t" r="r" b="b"/>
            <a:pathLst>
              <a:path w="61904" h="46512" extrusionOk="0">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rot="1917792">
            <a:off x="7083006" y="-1583046"/>
            <a:ext cx="2852691" cy="2122580"/>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a:off x="-167275" y="2927200"/>
            <a:ext cx="3366275" cy="2833100"/>
          </a:xfrm>
          <a:custGeom>
            <a:avLst/>
            <a:gdLst/>
            <a:ahLst/>
            <a:cxnLst/>
            <a:rect l="l" t="t" r="r" b="b"/>
            <a:pathLst>
              <a:path w="134651" h="113324" extrusionOk="0">
                <a:moveTo>
                  <a:pt x="0" y="0"/>
                </a:moveTo>
                <a:cubicBezTo>
                  <a:pt x="3302" y="16516"/>
                  <a:pt x="9002" y="34087"/>
                  <a:pt x="20909" y="45999"/>
                </a:cubicBezTo>
                <a:cubicBezTo>
                  <a:pt x="31608" y="56703"/>
                  <a:pt x="44064" y="65495"/>
                  <a:pt x="55617" y="75271"/>
                </a:cubicBezTo>
                <a:cubicBezTo>
                  <a:pt x="70821" y="88137"/>
                  <a:pt x="88858" y="97869"/>
                  <a:pt x="107470" y="104961"/>
                </a:cubicBezTo>
                <a:cubicBezTo>
                  <a:pt x="116328" y="108336"/>
                  <a:pt x="125172" y="113324"/>
                  <a:pt x="134651" y="113324"/>
                </a:cubicBezTo>
              </a:path>
            </a:pathLst>
          </a:custGeom>
          <a:noFill/>
          <a:ln w="19050" cap="flat" cmpd="sng">
            <a:solidFill>
              <a:srgbClr val="0258A1"/>
            </a:solidFill>
            <a:prstDash val="solid"/>
            <a:round/>
            <a:headEnd type="none" w="med" len="med"/>
            <a:tailEnd type="none" w="med" len="med"/>
          </a:ln>
        </p:spPr>
      </p:sp>
      <p:sp>
        <p:nvSpPr>
          <p:cNvPr id="78" name="Google Shape;78;p9"/>
          <p:cNvSpPr/>
          <p:nvPr/>
        </p:nvSpPr>
        <p:spPr>
          <a:xfrm>
            <a:off x="1045425" y="4367259"/>
            <a:ext cx="2090850" cy="985325"/>
          </a:xfrm>
          <a:custGeom>
            <a:avLst/>
            <a:gdLst/>
            <a:ahLst/>
            <a:cxnLst/>
            <a:rect l="l" t="t" r="r" b="b"/>
            <a:pathLst>
              <a:path w="83634" h="39413" extrusionOk="0">
                <a:moveTo>
                  <a:pt x="0" y="11396"/>
                </a:moveTo>
                <a:cubicBezTo>
                  <a:pt x="11311" y="85"/>
                  <a:pt x="32403" y="-2911"/>
                  <a:pt x="47253" y="3033"/>
                </a:cubicBezTo>
                <a:cubicBezTo>
                  <a:pt x="58188" y="7410"/>
                  <a:pt x="67075" y="16417"/>
                  <a:pt x="74434" y="25614"/>
                </a:cubicBezTo>
                <a:cubicBezTo>
                  <a:pt x="77888" y="29931"/>
                  <a:pt x="83634" y="33885"/>
                  <a:pt x="83634" y="39413"/>
                </a:cubicBezTo>
              </a:path>
            </a:pathLst>
          </a:custGeom>
          <a:noFill/>
          <a:ln w="19050" cap="flat" cmpd="sng">
            <a:solidFill>
              <a:srgbClr val="0258A1"/>
            </a:solidFill>
            <a:prstDash val="solid"/>
            <a:round/>
            <a:headEnd type="none" w="med" len="med"/>
            <a:tailEnd type="none" w="med" len="med"/>
          </a:ln>
        </p:spPr>
      </p:sp>
      <p:sp>
        <p:nvSpPr>
          <p:cNvPr id="79" name="Google Shape;79;p9"/>
          <p:cNvSpPr/>
          <p:nvPr/>
        </p:nvSpPr>
        <p:spPr>
          <a:xfrm>
            <a:off x="6732550" y="-345000"/>
            <a:ext cx="3052650" cy="878175"/>
          </a:xfrm>
          <a:custGeom>
            <a:avLst/>
            <a:gdLst/>
            <a:ahLst/>
            <a:cxnLst/>
            <a:rect l="l" t="t" r="r" b="b"/>
            <a:pathLst>
              <a:path w="122106" h="35127" extrusionOk="0">
                <a:moveTo>
                  <a:pt x="0" y="0"/>
                </a:moveTo>
                <a:cubicBezTo>
                  <a:pt x="2514" y="12578"/>
                  <a:pt x="15858" y="23413"/>
                  <a:pt x="28436" y="25927"/>
                </a:cubicBezTo>
                <a:cubicBezTo>
                  <a:pt x="47440" y="29726"/>
                  <a:pt x="67377" y="21926"/>
                  <a:pt x="86561" y="24672"/>
                </a:cubicBezTo>
                <a:cubicBezTo>
                  <a:pt x="98787" y="26422"/>
                  <a:pt x="111057" y="29609"/>
                  <a:pt x="122106" y="35127"/>
                </a:cubicBezTo>
              </a:path>
            </a:pathLst>
          </a:custGeom>
          <a:noFill/>
          <a:ln w="19050" cap="flat" cmpd="sng">
            <a:solidFill>
              <a:srgbClr val="E94A4E"/>
            </a:solidFill>
            <a:prstDash val="solid"/>
            <a:round/>
            <a:headEnd type="none" w="med" len="med"/>
            <a:tailEnd type="none" w="med" len="med"/>
          </a:ln>
        </p:spPr>
      </p:sp>
    </p:spTree>
    <p:extLst>
      <p:ext uri="{BB962C8B-B14F-4D97-AF65-F5344CB8AC3E}">
        <p14:creationId xmlns:p14="http://schemas.microsoft.com/office/powerpoint/2010/main" val="2402950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0"/>
        <p:cNvGrpSpPr/>
        <p:nvPr/>
      </p:nvGrpSpPr>
      <p:grpSpPr>
        <a:xfrm>
          <a:off x="0" y="0"/>
          <a:ext cx="0" cy="0"/>
          <a:chOff x="0" y="0"/>
          <a:chExt cx="0" cy="0"/>
        </a:xfrm>
      </p:grpSpPr>
      <p:sp>
        <p:nvSpPr>
          <p:cNvPr id="81" name="Google Shape;81;p10"/>
          <p:cNvSpPr txBox="1">
            <a:spLocks noGrp="1"/>
          </p:cNvSpPr>
          <p:nvPr>
            <p:ph type="body" idx="1"/>
          </p:nvPr>
        </p:nvSpPr>
        <p:spPr>
          <a:xfrm>
            <a:off x="5581650" y="539500"/>
            <a:ext cx="2849100" cy="931200"/>
          </a:xfrm>
          <a:prstGeom prst="rect">
            <a:avLst/>
          </a:prstGeom>
          <a:solidFill>
            <a:srgbClr val="E94A4E"/>
          </a:solidFill>
        </p:spPr>
        <p:txBody>
          <a:bodyPr spcFirstLastPara="1" wrap="square" lIns="91425" tIns="91425" rIns="91425" bIns="91425" anchor="t" anchorCtr="0">
            <a:normAutofit/>
          </a:bodyPr>
          <a:lstStyle>
            <a:lvl1pPr marL="457200" lvl="0" indent="-228600" algn="r" rtl="0">
              <a:lnSpc>
                <a:spcPct val="100000"/>
              </a:lnSpc>
              <a:spcBef>
                <a:spcPts val="0"/>
              </a:spcBef>
              <a:spcAft>
                <a:spcPts val="0"/>
              </a:spcAft>
              <a:buSzPts val="1400"/>
              <a:buNone/>
              <a:defRPr sz="2300" b="1">
                <a:solidFill>
                  <a:srgbClr val="E3F1FE"/>
                </a:solidFill>
                <a:latin typeface="Kanit"/>
                <a:ea typeface="Kanit"/>
                <a:cs typeface="Kanit"/>
                <a:sym typeface="Kanit"/>
              </a:defRPr>
            </a:lvl1pPr>
          </a:lstStyle>
          <a:p>
            <a:endParaRPr/>
          </a:p>
        </p:txBody>
      </p:sp>
      <p:sp>
        <p:nvSpPr>
          <p:cNvPr id="82" name="Google Shape;82;p10"/>
          <p:cNvSpPr/>
          <p:nvPr/>
        </p:nvSpPr>
        <p:spPr>
          <a:xfrm rot="-4114248">
            <a:off x="6200296" y="2944686"/>
            <a:ext cx="3141031" cy="2589216"/>
          </a:xfrm>
          <a:custGeom>
            <a:avLst/>
            <a:gdLst/>
            <a:ahLst/>
            <a:cxnLst/>
            <a:rect l="l" t="t" r="r" b="b"/>
            <a:pathLst>
              <a:path w="191104" h="113742" extrusionOk="0">
                <a:moveTo>
                  <a:pt x="191104" y="113742"/>
                </a:moveTo>
                <a:cubicBezTo>
                  <a:pt x="185999" y="93309"/>
                  <a:pt x="170556" y="70758"/>
                  <a:pt x="150123" y="65653"/>
                </a:cubicBezTo>
                <a:cubicBezTo>
                  <a:pt x="138183" y="62670"/>
                  <a:pt x="125994" y="70636"/>
                  <a:pt x="114160" y="74016"/>
                </a:cubicBezTo>
                <a:cubicBezTo>
                  <a:pt x="102901" y="77232"/>
                  <a:pt x="90293" y="76816"/>
                  <a:pt x="79034" y="73598"/>
                </a:cubicBezTo>
                <a:cubicBezTo>
                  <a:pt x="70224" y="71080"/>
                  <a:pt x="63298" y="64130"/>
                  <a:pt x="56035" y="58544"/>
                </a:cubicBezTo>
                <a:cubicBezTo>
                  <a:pt x="41107" y="47063"/>
                  <a:pt x="27219" y="34030"/>
                  <a:pt x="15054" y="19654"/>
                </a:cubicBezTo>
                <a:cubicBezTo>
                  <a:pt x="9723" y="13354"/>
                  <a:pt x="5835" y="5835"/>
                  <a:pt x="0" y="0"/>
                </a:cubicBezTo>
              </a:path>
            </a:pathLst>
          </a:custGeom>
          <a:noFill/>
          <a:ln w="19050" cap="flat" cmpd="sng">
            <a:solidFill>
              <a:srgbClr val="E94A4E"/>
            </a:solidFill>
            <a:prstDash val="solid"/>
            <a:round/>
            <a:headEnd type="none" w="med" len="med"/>
            <a:tailEnd type="none" w="med" len="med"/>
          </a:ln>
        </p:spPr>
      </p:sp>
      <p:sp>
        <p:nvSpPr>
          <p:cNvPr id="83" name="Google Shape;83;p10"/>
          <p:cNvSpPr/>
          <p:nvPr/>
        </p:nvSpPr>
        <p:spPr>
          <a:xfrm rot="-4114069">
            <a:off x="8274850" y="4381343"/>
            <a:ext cx="895183" cy="1615267"/>
          </a:xfrm>
          <a:custGeom>
            <a:avLst/>
            <a:gdLst/>
            <a:ahLst/>
            <a:cxnLst/>
            <a:rect l="l" t="t" r="r" b="b"/>
            <a:pathLst>
              <a:path w="38471" h="69417" extrusionOk="0">
                <a:moveTo>
                  <a:pt x="38471" y="0"/>
                </a:moveTo>
                <a:cubicBezTo>
                  <a:pt x="14815" y="11842"/>
                  <a:pt x="0" y="42962"/>
                  <a:pt x="0" y="69417"/>
                </a:cubicBezTo>
              </a:path>
            </a:pathLst>
          </a:custGeom>
          <a:noFill/>
          <a:ln w="19050" cap="flat" cmpd="sng">
            <a:solidFill>
              <a:srgbClr val="E94A4E"/>
            </a:solidFill>
            <a:prstDash val="solid"/>
            <a:round/>
            <a:headEnd type="none" w="med" len="med"/>
            <a:tailEnd type="none" w="med" len="med"/>
          </a:ln>
        </p:spPr>
      </p:sp>
    </p:spTree>
    <p:extLst>
      <p:ext uri="{BB962C8B-B14F-4D97-AF65-F5344CB8AC3E}">
        <p14:creationId xmlns:p14="http://schemas.microsoft.com/office/powerpoint/2010/main" val="2796549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84"/>
        <p:cNvGrpSpPr/>
        <p:nvPr/>
      </p:nvGrpSpPr>
      <p:grpSpPr>
        <a:xfrm>
          <a:off x="0" y="0"/>
          <a:ext cx="0" cy="0"/>
          <a:chOff x="0" y="0"/>
          <a:chExt cx="0" cy="0"/>
        </a:xfrm>
      </p:grpSpPr>
      <p:sp>
        <p:nvSpPr>
          <p:cNvPr id="85" name="Google Shape;85;p11"/>
          <p:cNvSpPr/>
          <p:nvPr/>
        </p:nvSpPr>
        <p:spPr>
          <a:xfrm rot="10800000">
            <a:off x="-217283" y="-110994"/>
            <a:ext cx="6577183" cy="2039719"/>
          </a:xfrm>
          <a:custGeom>
            <a:avLst/>
            <a:gdLst/>
            <a:ahLst/>
            <a:cxnLst/>
            <a:rect l="l" t="t" r="r" b="b"/>
            <a:pathLst>
              <a:path w="92862" h="20271" extrusionOk="0">
                <a:moveTo>
                  <a:pt x="79072" y="0"/>
                </a:moveTo>
                <a:cubicBezTo>
                  <a:pt x="75484" y="0"/>
                  <a:pt x="71979" y="914"/>
                  <a:pt x="68756" y="2597"/>
                </a:cubicBezTo>
                <a:cubicBezTo>
                  <a:pt x="64327" y="4905"/>
                  <a:pt x="60752" y="7539"/>
                  <a:pt x="55670" y="7539"/>
                </a:cubicBezTo>
                <a:cubicBezTo>
                  <a:pt x="55446" y="7539"/>
                  <a:pt x="55218" y="7534"/>
                  <a:pt x="54987" y="7523"/>
                </a:cubicBezTo>
                <a:cubicBezTo>
                  <a:pt x="49392" y="7275"/>
                  <a:pt x="44480" y="4903"/>
                  <a:pt x="39134" y="3475"/>
                </a:cubicBezTo>
                <a:cubicBezTo>
                  <a:pt x="35751" y="2568"/>
                  <a:pt x="32183" y="2008"/>
                  <a:pt x="28644" y="2008"/>
                </a:cubicBezTo>
                <a:cubicBezTo>
                  <a:pt x="24153" y="2008"/>
                  <a:pt x="19707" y="2910"/>
                  <a:pt x="15736" y="5152"/>
                </a:cubicBezTo>
                <a:cubicBezTo>
                  <a:pt x="12709" y="6855"/>
                  <a:pt x="9119" y="8859"/>
                  <a:pt x="6604" y="11218"/>
                </a:cubicBezTo>
                <a:cubicBezTo>
                  <a:pt x="3840" y="13838"/>
                  <a:pt x="2071" y="17179"/>
                  <a:pt x="1" y="20271"/>
                </a:cubicBezTo>
                <a:lnTo>
                  <a:pt x="90570" y="20100"/>
                </a:lnTo>
                <a:cubicBezTo>
                  <a:pt x="90936" y="15948"/>
                  <a:pt x="92154" y="12397"/>
                  <a:pt x="92692" y="8244"/>
                </a:cubicBezTo>
                <a:cubicBezTo>
                  <a:pt x="92862" y="6947"/>
                  <a:pt x="92823" y="5270"/>
                  <a:pt x="91801" y="4183"/>
                </a:cubicBezTo>
                <a:cubicBezTo>
                  <a:pt x="90792" y="3907"/>
                  <a:pt x="90058" y="2990"/>
                  <a:pt x="89155" y="2427"/>
                </a:cubicBezTo>
                <a:cubicBezTo>
                  <a:pt x="87071" y="1143"/>
                  <a:pt x="84608" y="606"/>
                  <a:pt x="82237" y="239"/>
                </a:cubicBezTo>
                <a:cubicBezTo>
                  <a:pt x="81178" y="79"/>
                  <a:pt x="80122" y="0"/>
                  <a:pt x="79072"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1"/>
          <p:cNvSpPr/>
          <p:nvPr/>
        </p:nvSpPr>
        <p:spPr>
          <a:xfrm rot="-9649850">
            <a:off x="4560017" y="2309706"/>
            <a:ext cx="5621838" cy="4224007"/>
          </a:xfrm>
          <a:custGeom>
            <a:avLst/>
            <a:gdLst/>
            <a:ahLst/>
            <a:cxnLst/>
            <a:rect l="l" t="t" r="r" b="b"/>
            <a:pathLst>
              <a:path w="61904" h="46512" extrusionOk="0">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rot="10800000">
            <a:off x="-1238325" y="4026000"/>
            <a:ext cx="9482950" cy="1551625"/>
          </a:xfrm>
          <a:custGeom>
            <a:avLst/>
            <a:gdLst/>
            <a:ahLst/>
            <a:cxnLst/>
            <a:rect l="l" t="t" r="r" b="b"/>
            <a:pathLst>
              <a:path w="379318" h="62065" extrusionOk="0">
                <a:moveTo>
                  <a:pt x="0" y="0"/>
                </a:moveTo>
                <a:cubicBezTo>
                  <a:pt x="0" y="10481"/>
                  <a:pt x="7750" y="21345"/>
                  <a:pt x="16848" y="26547"/>
                </a:cubicBezTo>
                <a:cubicBezTo>
                  <a:pt x="27603" y="32696"/>
                  <a:pt x="40364" y="34719"/>
                  <a:pt x="52584" y="36758"/>
                </a:cubicBezTo>
                <a:cubicBezTo>
                  <a:pt x="87768" y="42628"/>
                  <a:pt x="123613" y="28590"/>
                  <a:pt x="159283" y="28590"/>
                </a:cubicBezTo>
                <a:cubicBezTo>
                  <a:pt x="181217" y="28590"/>
                  <a:pt x="204501" y="30012"/>
                  <a:pt x="224119" y="39821"/>
                </a:cubicBezTo>
                <a:cubicBezTo>
                  <a:pt x="240003" y="47763"/>
                  <a:pt x="257080" y="54159"/>
                  <a:pt x="274661" y="56668"/>
                </a:cubicBezTo>
                <a:cubicBezTo>
                  <a:pt x="296110" y="59729"/>
                  <a:pt x="317964" y="63658"/>
                  <a:pt x="339497" y="61263"/>
                </a:cubicBezTo>
                <a:cubicBezTo>
                  <a:pt x="353204" y="59739"/>
                  <a:pt x="365939" y="53379"/>
                  <a:pt x="379318" y="50031"/>
                </a:cubicBezTo>
              </a:path>
            </a:pathLst>
          </a:custGeom>
          <a:noFill/>
          <a:ln w="19050" cap="flat" cmpd="sng">
            <a:solidFill>
              <a:srgbClr val="E94A4E"/>
            </a:solidFill>
            <a:prstDash val="solid"/>
            <a:round/>
            <a:headEnd type="none" w="med" len="med"/>
            <a:tailEnd type="none" w="med" len="med"/>
          </a:ln>
        </p:spPr>
      </p:sp>
      <p:sp>
        <p:nvSpPr>
          <p:cNvPr id="88" name="Google Shape;88;p11"/>
          <p:cNvSpPr/>
          <p:nvPr/>
        </p:nvSpPr>
        <p:spPr>
          <a:xfrm rot="10800000">
            <a:off x="471925" y="4492750"/>
            <a:ext cx="1991050" cy="1403950"/>
          </a:xfrm>
          <a:custGeom>
            <a:avLst/>
            <a:gdLst/>
            <a:ahLst/>
            <a:cxnLst/>
            <a:rect l="l" t="t" r="r" b="b"/>
            <a:pathLst>
              <a:path w="79642" h="56158" extrusionOk="0">
                <a:moveTo>
                  <a:pt x="0" y="56158"/>
                </a:moveTo>
                <a:cubicBezTo>
                  <a:pt x="8031" y="51339"/>
                  <a:pt x="16521" y="46989"/>
                  <a:pt x="25527" y="44416"/>
                </a:cubicBezTo>
                <a:cubicBezTo>
                  <a:pt x="34192" y="41941"/>
                  <a:pt x="43707" y="42656"/>
                  <a:pt x="52074" y="39310"/>
                </a:cubicBezTo>
                <a:cubicBezTo>
                  <a:pt x="60342" y="36004"/>
                  <a:pt x="66545" y="28152"/>
                  <a:pt x="70963" y="20421"/>
                </a:cubicBezTo>
                <a:cubicBezTo>
                  <a:pt x="74633" y="13999"/>
                  <a:pt x="79642" y="7396"/>
                  <a:pt x="79642" y="0"/>
                </a:cubicBezTo>
              </a:path>
            </a:pathLst>
          </a:custGeom>
          <a:noFill/>
          <a:ln w="19050" cap="flat" cmpd="sng">
            <a:solidFill>
              <a:srgbClr val="E94A4E"/>
            </a:solidFill>
            <a:prstDash val="solid"/>
            <a:round/>
            <a:headEnd type="none" w="med" len="med"/>
            <a:tailEnd type="none" w="med" len="med"/>
          </a:ln>
        </p:spPr>
      </p:sp>
      <p:sp>
        <p:nvSpPr>
          <p:cNvPr id="89" name="Google Shape;89;p11"/>
          <p:cNvSpPr/>
          <p:nvPr/>
        </p:nvSpPr>
        <p:spPr>
          <a:xfrm rot="10800000">
            <a:off x="5179600" y="-573026"/>
            <a:ext cx="4492575" cy="1500500"/>
          </a:xfrm>
          <a:custGeom>
            <a:avLst/>
            <a:gdLst/>
            <a:ahLst/>
            <a:cxnLst/>
            <a:rect l="l" t="t" r="r" b="b"/>
            <a:pathLst>
              <a:path w="179703" h="60020" extrusionOk="0">
                <a:moveTo>
                  <a:pt x="0" y="2842"/>
                </a:moveTo>
                <a:cubicBezTo>
                  <a:pt x="15519" y="-265"/>
                  <a:pt x="32463" y="-1653"/>
                  <a:pt x="47478" y="3352"/>
                </a:cubicBezTo>
                <a:cubicBezTo>
                  <a:pt x="64088" y="8889"/>
                  <a:pt x="76950" y="23615"/>
                  <a:pt x="93936" y="27857"/>
                </a:cubicBezTo>
                <a:cubicBezTo>
                  <a:pt x="114886" y="33089"/>
                  <a:pt x="138948" y="25858"/>
                  <a:pt x="158261" y="35515"/>
                </a:cubicBezTo>
                <a:cubicBezTo>
                  <a:pt x="167969" y="40369"/>
                  <a:pt x="174853" y="50310"/>
                  <a:pt x="179703" y="60020"/>
                </a:cubicBezTo>
              </a:path>
            </a:pathLst>
          </a:custGeom>
          <a:noFill/>
          <a:ln w="19050" cap="flat" cmpd="sng">
            <a:solidFill>
              <a:srgbClr val="0258A1"/>
            </a:solidFill>
            <a:prstDash val="solid"/>
            <a:round/>
            <a:headEnd type="none" w="med" len="med"/>
            <a:tailEnd type="none" w="med" len="med"/>
          </a:ln>
        </p:spPr>
      </p:sp>
      <p:sp>
        <p:nvSpPr>
          <p:cNvPr id="90" name="Google Shape;90;p11"/>
          <p:cNvSpPr/>
          <p:nvPr/>
        </p:nvSpPr>
        <p:spPr>
          <a:xfrm rot="10800000">
            <a:off x="8370350" y="-576975"/>
            <a:ext cx="704775" cy="1369600"/>
          </a:xfrm>
          <a:custGeom>
            <a:avLst/>
            <a:gdLst/>
            <a:ahLst/>
            <a:cxnLst/>
            <a:rect l="l" t="t" r="r" b="b"/>
            <a:pathLst>
              <a:path w="28191" h="54784" extrusionOk="0">
                <a:moveTo>
                  <a:pt x="28191" y="0"/>
                </a:moveTo>
                <a:cubicBezTo>
                  <a:pt x="23592" y="1151"/>
                  <a:pt x="18709" y="2261"/>
                  <a:pt x="14917" y="5106"/>
                </a:cubicBezTo>
                <a:cubicBezTo>
                  <a:pt x="3036" y="14020"/>
                  <a:pt x="-2466" y="33069"/>
                  <a:pt x="1133" y="47479"/>
                </a:cubicBezTo>
                <a:cubicBezTo>
                  <a:pt x="1746" y="49933"/>
                  <a:pt x="1205" y="54129"/>
                  <a:pt x="3686" y="54626"/>
                </a:cubicBezTo>
                <a:cubicBezTo>
                  <a:pt x="5260" y="54941"/>
                  <a:pt x="6334" y="52791"/>
                  <a:pt x="7770" y="52074"/>
                </a:cubicBezTo>
              </a:path>
            </a:pathLst>
          </a:custGeom>
          <a:noFill/>
          <a:ln w="19050" cap="flat" cmpd="sng">
            <a:solidFill>
              <a:srgbClr val="0258A1"/>
            </a:solidFill>
            <a:prstDash val="solid"/>
            <a:round/>
            <a:headEnd type="none" w="med" len="med"/>
            <a:tailEnd type="none" w="med" len="med"/>
          </a:ln>
        </p:spPr>
      </p:sp>
      <p:sp>
        <p:nvSpPr>
          <p:cNvPr id="91" name="Google Shape;91;p11"/>
          <p:cNvSpPr txBox="1">
            <a:spLocks noGrp="1"/>
          </p:cNvSpPr>
          <p:nvPr>
            <p:ph type="title" hasCustomPrompt="1"/>
          </p:nvPr>
        </p:nvSpPr>
        <p:spPr>
          <a:xfrm>
            <a:off x="713225" y="1106125"/>
            <a:ext cx="77175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b="1">
                <a:solidFill>
                  <a:srgbClr val="E94A4E"/>
                </a:solidFill>
                <a:latin typeface="Kanit"/>
                <a:ea typeface="Kanit"/>
                <a:cs typeface="Kanit"/>
                <a:sym typeface="Kanit"/>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2" name="Google Shape;92;p11"/>
          <p:cNvSpPr txBox="1">
            <a:spLocks noGrp="1"/>
          </p:cNvSpPr>
          <p:nvPr>
            <p:ph type="subTitle" idx="1"/>
          </p:nvPr>
        </p:nvSpPr>
        <p:spPr>
          <a:xfrm>
            <a:off x="713225" y="3069625"/>
            <a:ext cx="7717500" cy="719100"/>
          </a:xfrm>
          <a:prstGeom prst="rect">
            <a:avLst/>
          </a:prstGeom>
        </p:spPr>
        <p:txBody>
          <a:bodyPr spcFirstLastPara="1" wrap="square" lIns="91425" tIns="91425" rIns="91425" bIns="91425" anchor="t" anchorCtr="0">
            <a:normAutofit/>
          </a:bodyPr>
          <a:lstStyle>
            <a:lvl1pPr lvl="0" algn="ctr">
              <a:spcBef>
                <a:spcPts val="0"/>
              </a:spcBef>
              <a:spcAft>
                <a:spcPts val="0"/>
              </a:spcAft>
              <a:buClr>
                <a:srgbClr val="0258A1"/>
              </a:buClr>
              <a:buSzPts val="1400"/>
              <a:buFont typeface="Montserrat"/>
              <a:buNone/>
              <a:defRPr sz="1400">
                <a:solidFill>
                  <a:srgbClr val="0258A1"/>
                </a:solidFill>
                <a:latin typeface="Montserrat"/>
                <a:ea typeface="Montserrat"/>
                <a:cs typeface="Montserrat"/>
                <a:sym typeface="Montserrat"/>
              </a:defRPr>
            </a:lvl1pPr>
            <a:lvl2pPr lvl="1" algn="ctr">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2pPr>
            <a:lvl3pPr lvl="2" algn="ctr">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3pPr>
            <a:lvl4pPr lvl="3" algn="ctr">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4pPr>
            <a:lvl5pPr lvl="4" algn="ctr">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5pPr>
            <a:lvl6pPr lvl="5" algn="ctr">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6pPr>
            <a:lvl7pPr lvl="6" algn="ctr">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7pPr>
            <a:lvl8pPr lvl="7" algn="ctr">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8pPr>
            <a:lvl9pPr lvl="8" algn="ctr">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2491049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93"/>
        <p:cNvGrpSpPr/>
        <p:nvPr/>
      </p:nvGrpSpPr>
      <p:grpSpPr>
        <a:xfrm>
          <a:off x="0" y="0"/>
          <a:ext cx="0" cy="0"/>
          <a:chOff x="0" y="0"/>
          <a:chExt cx="0" cy="0"/>
        </a:xfrm>
      </p:grpSpPr>
      <p:sp>
        <p:nvSpPr>
          <p:cNvPr id="94" name="Google Shape;9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081050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rgbClr val="E3F1FE"/>
        </a:solidFill>
        <a:effectLst/>
      </p:bgPr>
    </p:bg>
    <p:spTree>
      <p:nvGrpSpPr>
        <p:cNvPr id="1" name="Shape 95"/>
        <p:cNvGrpSpPr/>
        <p:nvPr/>
      </p:nvGrpSpPr>
      <p:grpSpPr>
        <a:xfrm>
          <a:off x="0" y="0"/>
          <a:ext cx="0" cy="0"/>
          <a:chOff x="0" y="0"/>
          <a:chExt cx="0" cy="0"/>
        </a:xfrm>
      </p:grpSpPr>
      <p:sp>
        <p:nvSpPr>
          <p:cNvPr id="96" name="Google Shape;96;p13"/>
          <p:cNvSpPr/>
          <p:nvPr/>
        </p:nvSpPr>
        <p:spPr>
          <a:xfrm>
            <a:off x="5218925" y="-1989906"/>
            <a:ext cx="2733861" cy="2950939"/>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rot="8100000">
            <a:off x="-1500458" y="3802590"/>
            <a:ext cx="2733867" cy="2950945"/>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rot="-9899973">
            <a:off x="6134302" y="-1126313"/>
            <a:ext cx="3753091" cy="2252624"/>
          </a:xfrm>
          <a:prstGeom prst="arc">
            <a:avLst>
              <a:gd name="adj1" fmla="val 11456086"/>
              <a:gd name="adj2" fmla="val 0"/>
            </a:avLst>
          </a:prstGeom>
          <a:noFill/>
          <a:ln w="19050" cap="flat" cmpd="sng">
            <a:solidFill>
              <a:srgbClr val="E94A4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 name="Google Shape;99;p13"/>
          <p:cNvCxnSpPr/>
          <p:nvPr/>
        </p:nvCxnSpPr>
        <p:spPr>
          <a:xfrm rot="5400000" flipH="1">
            <a:off x="7176775" y="-120300"/>
            <a:ext cx="1735500" cy="909600"/>
          </a:xfrm>
          <a:prstGeom prst="curvedConnector3">
            <a:avLst>
              <a:gd name="adj1" fmla="val 50000"/>
            </a:avLst>
          </a:prstGeom>
          <a:noFill/>
          <a:ln w="19050" cap="flat" cmpd="sng">
            <a:solidFill>
              <a:srgbClr val="E94A4E"/>
            </a:solidFill>
            <a:prstDash val="solid"/>
            <a:round/>
            <a:headEnd type="none" w="med" len="med"/>
            <a:tailEnd type="none" w="med" len="med"/>
          </a:ln>
        </p:spPr>
      </p:cxnSp>
      <p:sp>
        <p:nvSpPr>
          <p:cNvPr id="100" name="Google Shape;100;p13"/>
          <p:cNvSpPr txBox="1">
            <a:spLocks noGrp="1"/>
          </p:cNvSpPr>
          <p:nvPr>
            <p:ph type="title"/>
          </p:nvPr>
        </p:nvSpPr>
        <p:spPr>
          <a:xfrm>
            <a:off x="713225" y="539500"/>
            <a:ext cx="7717500" cy="6111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2400"/>
              <a:buFont typeface="Kanit"/>
              <a:buNone/>
              <a:defRPr sz="3000" b="1">
                <a:solidFill>
                  <a:srgbClr val="E94A4E"/>
                </a:solidFill>
                <a:latin typeface="Kanit"/>
                <a:ea typeface="Kanit"/>
                <a:cs typeface="Kanit"/>
                <a:sym typeface="Kanit"/>
              </a:defRPr>
            </a:lvl1pPr>
            <a:lvl2pPr lvl="1">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2pPr>
            <a:lvl3pPr lvl="2">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3pPr>
            <a:lvl4pPr lvl="3">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4pPr>
            <a:lvl5pPr lvl="4">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5pPr>
            <a:lvl6pPr lvl="5">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6pPr>
            <a:lvl7pPr lvl="6">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7pPr>
            <a:lvl8pPr lvl="7">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8pPr>
            <a:lvl9pPr lvl="8">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9pPr>
          </a:lstStyle>
          <a:p>
            <a:endParaRPr/>
          </a:p>
        </p:txBody>
      </p:sp>
      <p:sp>
        <p:nvSpPr>
          <p:cNvPr id="101" name="Google Shape;101;p13"/>
          <p:cNvSpPr txBox="1">
            <a:spLocks noGrp="1"/>
          </p:cNvSpPr>
          <p:nvPr>
            <p:ph type="subTitle" idx="1"/>
          </p:nvPr>
        </p:nvSpPr>
        <p:spPr>
          <a:xfrm>
            <a:off x="715906" y="1386225"/>
            <a:ext cx="2728800" cy="3969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1800" b="1">
                <a:solidFill>
                  <a:srgbClr val="E94A4E"/>
                </a:solidFill>
                <a:latin typeface="Kanit"/>
                <a:ea typeface="Kanit"/>
                <a:cs typeface="Kanit"/>
                <a:sym typeface="Kanit"/>
              </a:defRPr>
            </a:lvl1pPr>
            <a:lvl2pPr lvl="1" algn="r" rtl="0">
              <a:spcBef>
                <a:spcPts val="1200"/>
              </a:spcBef>
              <a:spcAft>
                <a:spcPts val="0"/>
              </a:spcAft>
              <a:buNone/>
              <a:defRPr sz="1800" b="1">
                <a:solidFill>
                  <a:srgbClr val="E94A4E"/>
                </a:solidFill>
                <a:latin typeface="Kanit"/>
                <a:ea typeface="Kanit"/>
                <a:cs typeface="Kanit"/>
                <a:sym typeface="Kanit"/>
              </a:defRPr>
            </a:lvl2pPr>
            <a:lvl3pPr lvl="2" algn="r" rtl="0">
              <a:spcBef>
                <a:spcPts val="1200"/>
              </a:spcBef>
              <a:spcAft>
                <a:spcPts val="0"/>
              </a:spcAft>
              <a:buNone/>
              <a:defRPr sz="1800" b="1">
                <a:solidFill>
                  <a:srgbClr val="E94A4E"/>
                </a:solidFill>
                <a:latin typeface="Kanit"/>
                <a:ea typeface="Kanit"/>
                <a:cs typeface="Kanit"/>
                <a:sym typeface="Kanit"/>
              </a:defRPr>
            </a:lvl3pPr>
            <a:lvl4pPr lvl="3" algn="r" rtl="0">
              <a:spcBef>
                <a:spcPts val="1200"/>
              </a:spcBef>
              <a:spcAft>
                <a:spcPts val="0"/>
              </a:spcAft>
              <a:buNone/>
              <a:defRPr sz="1800" b="1">
                <a:solidFill>
                  <a:srgbClr val="E94A4E"/>
                </a:solidFill>
                <a:latin typeface="Kanit"/>
                <a:ea typeface="Kanit"/>
                <a:cs typeface="Kanit"/>
                <a:sym typeface="Kanit"/>
              </a:defRPr>
            </a:lvl4pPr>
            <a:lvl5pPr lvl="4" algn="r" rtl="0">
              <a:spcBef>
                <a:spcPts val="1200"/>
              </a:spcBef>
              <a:spcAft>
                <a:spcPts val="0"/>
              </a:spcAft>
              <a:buNone/>
              <a:defRPr sz="1800" b="1">
                <a:solidFill>
                  <a:srgbClr val="E94A4E"/>
                </a:solidFill>
                <a:latin typeface="Kanit"/>
                <a:ea typeface="Kanit"/>
                <a:cs typeface="Kanit"/>
                <a:sym typeface="Kanit"/>
              </a:defRPr>
            </a:lvl5pPr>
            <a:lvl6pPr lvl="5" algn="r" rtl="0">
              <a:spcBef>
                <a:spcPts val="1200"/>
              </a:spcBef>
              <a:spcAft>
                <a:spcPts val="0"/>
              </a:spcAft>
              <a:buNone/>
              <a:defRPr sz="1800" b="1">
                <a:solidFill>
                  <a:srgbClr val="E94A4E"/>
                </a:solidFill>
                <a:latin typeface="Kanit"/>
                <a:ea typeface="Kanit"/>
                <a:cs typeface="Kanit"/>
                <a:sym typeface="Kanit"/>
              </a:defRPr>
            </a:lvl6pPr>
            <a:lvl7pPr lvl="6" algn="r" rtl="0">
              <a:spcBef>
                <a:spcPts val="1200"/>
              </a:spcBef>
              <a:spcAft>
                <a:spcPts val="0"/>
              </a:spcAft>
              <a:buNone/>
              <a:defRPr sz="1800" b="1">
                <a:solidFill>
                  <a:srgbClr val="E94A4E"/>
                </a:solidFill>
                <a:latin typeface="Kanit"/>
                <a:ea typeface="Kanit"/>
                <a:cs typeface="Kanit"/>
                <a:sym typeface="Kanit"/>
              </a:defRPr>
            </a:lvl7pPr>
            <a:lvl8pPr lvl="7" algn="r" rtl="0">
              <a:spcBef>
                <a:spcPts val="1200"/>
              </a:spcBef>
              <a:spcAft>
                <a:spcPts val="0"/>
              </a:spcAft>
              <a:buNone/>
              <a:defRPr sz="1800" b="1">
                <a:solidFill>
                  <a:srgbClr val="E94A4E"/>
                </a:solidFill>
                <a:latin typeface="Kanit"/>
                <a:ea typeface="Kanit"/>
                <a:cs typeface="Kanit"/>
                <a:sym typeface="Kanit"/>
              </a:defRPr>
            </a:lvl8pPr>
            <a:lvl9pPr lvl="8" algn="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02" name="Google Shape;102;p13"/>
          <p:cNvSpPr txBox="1">
            <a:spLocks noGrp="1"/>
          </p:cNvSpPr>
          <p:nvPr>
            <p:ph type="subTitle" idx="2"/>
          </p:nvPr>
        </p:nvSpPr>
        <p:spPr>
          <a:xfrm>
            <a:off x="715097" y="1698840"/>
            <a:ext cx="2730000" cy="5694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03" name="Google Shape;103;p13"/>
          <p:cNvSpPr txBox="1">
            <a:spLocks noGrp="1"/>
          </p:cNvSpPr>
          <p:nvPr>
            <p:ph type="title" idx="3" hasCustomPrompt="1"/>
          </p:nvPr>
        </p:nvSpPr>
        <p:spPr>
          <a:xfrm>
            <a:off x="3780390" y="1659072"/>
            <a:ext cx="632700" cy="422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2400"/>
              <a:buFont typeface="Kanit"/>
              <a:buNone/>
              <a:defRPr sz="2400" b="1">
                <a:solidFill>
                  <a:srgbClr val="D4EBFC"/>
                </a:solidFill>
                <a:latin typeface="Kanit"/>
                <a:ea typeface="Kanit"/>
                <a:cs typeface="Kanit"/>
                <a:sym typeface="Kanit"/>
              </a:defRPr>
            </a:lvl1pPr>
            <a:lvl2pPr lvl="1"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2pPr>
            <a:lvl3pPr lvl="2"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3pPr>
            <a:lvl4pPr lvl="3"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4pPr>
            <a:lvl5pPr lvl="4"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5pPr>
            <a:lvl6pPr lvl="5"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6pPr>
            <a:lvl7pPr lvl="6"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7pPr>
            <a:lvl8pPr lvl="7"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8pPr>
            <a:lvl9pPr lvl="8"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9pPr>
          </a:lstStyle>
          <a:p>
            <a:r>
              <a:t>xx%</a:t>
            </a:r>
          </a:p>
        </p:txBody>
      </p:sp>
      <p:sp>
        <p:nvSpPr>
          <p:cNvPr id="104" name="Google Shape;104;p13"/>
          <p:cNvSpPr txBox="1">
            <a:spLocks noGrp="1"/>
          </p:cNvSpPr>
          <p:nvPr>
            <p:ph type="subTitle" idx="4"/>
          </p:nvPr>
        </p:nvSpPr>
        <p:spPr>
          <a:xfrm>
            <a:off x="718301" y="2555497"/>
            <a:ext cx="2736900" cy="3933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1800" b="1">
                <a:solidFill>
                  <a:srgbClr val="E94A4E"/>
                </a:solidFill>
                <a:latin typeface="Kanit"/>
                <a:ea typeface="Kanit"/>
                <a:cs typeface="Kanit"/>
                <a:sym typeface="Kanit"/>
              </a:defRPr>
            </a:lvl1pPr>
            <a:lvl2pPr lvl="1" algn="r" rtl="0">
              <a:spcBef>
                <a:spcPts val="1200"/>
              </a:spcBef>
              <a:spcAft>
                <a:spcPts val="0"/>
              </a:spcAft>
              <a:buNone/>
              <a:defRPr sz="1800" b="1">
                <a:solidFill>
                  <a:srgbClr val="E94A4E"/>
                </a:solidFill>
                <a:latin typeface="Kanit"/>
                <a:ea typeface="Kanit"/>
                <a:cs typeface="Kanit"/>
                <a:sym typeface="Kanit"/>
              </a:defRPr>
            </a:lvl2pPr>
            <a:lvl3pPr lvl="2" algn="r" rtl="0">
              <a:spcBef>
                <a:spcPts val="1200"/>
              </a:spcBef>
              <a:spcAft>
                <a:spcPts val="0"/>
              </a:spcAft>
              <a:buNone/>
              <a:defRPr sz="1800" b="1">
                <a:solidFill>
                  <a:srgbClr val="E94A4E"/>
                </a:solidFill>
                <a:latin typeface="Kanit"/>
                <a:ea typeface="Kanit"/>
                <a:cs typeface="Kanit"/>
                <a:sym typeface="Kanit"/>
              </a:defRPr>
            </a:lvl3pPr>
            <a:lvl4pPr lvl="3" algn="r" rtl="0">
              <a:spcBef>
                <a:spcPts val="1200"/>
              </a:spcBef>
              <a:spcAft>
                <a:spcPts val="0"/>
              </a:spcAft>
              <a:buNone/>
              <a:defRPr sz="1800" b="1">
                <a:solidFill>
                  <a:srgbClr val="E94A4E"/>
                </a:solidFill>
                <a:latin typeface="Kanit"/>
                <a:ea typeface="Kanit"/>
                <a:cs typeface="Kanit"/>
                <a:sym typeface="Kanit"/>
              </a:defRPr>
            </a:lvl4pPr>
            <a:lvl5pPr lvl="4" algn="r" rtl="0">
              <a:spcBef>
                <a:spcPts val="1200"/>
              </a:spcBef>
              <a:spcAft>
                <a:spcPts val="0"/>
              </a:spcAft>
              <a:buNone/>
              <a:defRPr sz="1800" b="1">
                <a:solidFill>
                  <a:srgbClr val="E94A4E"/>
                </a:solidFill>
                <a:latin typeface="Kanit"/>
                <a:ea typeface="Kanit"/>
                <a:cs typeface="Kanit"/>
                <a:sym typeface="Kanit"/>
              </a:defRPr>
            </a:lvl5pPr>
            <a:lvl6pPr lvl="5" algn="r" rtl="0">
              <a:spcBef>
                <a:spcPts val="1200"/>
              </a:spcBef>
              <a:spcAft>
                <a:spcPts val="0"/>
              </a:spcAft>
              <a:buNone/>
              <a:defRPr sz="1800" b="1">
                <a:solidFill>
                  <a:srgbClr val="E94A4E"/>
                </a:solidFill>
                <a:latin typeface="Kanit"/>
                <a:ea typeface="Kanit"/>
                <a:cs typeface="Kanit"/>
                <a:sym typeface="Kanit"/>
              </a:defRPr>
            </a:lvl6pPr>
            <a:lvl7pPr lvl="6" algn="r" rtl="0">
              <a:spcBef>
                <a:spcPts val="1200"/>
              </a:spcBef>
              <a:spcAft>
                <a:spcPts val="0"/>
              </a:spcAft>
              <a:buNone/>
              <a:defRPr sz="1800" b="1">
                <a:solidFill>
                  <a:srgbClr val="E94A4E"/>
                </a:solidFill>
                <a:latin typeface="Kanit"/>
                <a:ea typeface="Kanit"/>
                <a:cs typeface="Kanit"/>
                <a:sym typeface="Kanit"/>
              </a:defRPr>
            </a:lvl7pPr>
            <a:lvl8pPr lvl="7" algn="r" rtl="0">
              <a:spcBef>
                <a:spcPts val="1200"/>
              </a:spcBef>
              <a:spcAft>
                <a:spcPts val="0"/>
              </a:spcAft>
              <a:buNone/>
              <a:defRPr sz="1800" b="1">
                <a:solidFill>
                  <a:srgbClr val="E94A4E"/>
                </a:solidFill>
                <a:latin typeface="Kanit"/>
                <a:ea typeface="Kanit"/>
                <a:cs typeface="Kanit"/>
                <a:sym typeface="Kanit"/>
              </a:defRPr>
            </a:lvl8pPr>
            <a:lvl9pPr lvl="8" algn="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05" name="Google Shape;105;p13"/>
          <p:cNvSpPr txBox="1">
            <a:spLocks noGrp="1"/>
          </p:cNvSpPr>
          <p:nvPr>
            <p:ph type="subTitle" idx="5"/>
          </p:nvPr>
        </p:nvSpPr>
        <p:spPr>
          <a:xfrm>
            <a:off x="713212" y="2870188"/>
            <a:ext cx="2733900" cy="5727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06" name="Google Shape;106;p13"/>
          <p:cNvSpPr txBox="1">
            <a:spLocks noGrp="1"/>
          </p:cNvSpPr>
          <p:nvPr>
            <p:ph type="title" idx="6" hasCustomPrompt="1"/>
          </p:nvPr>
        </p:nvSpPr>
        <p:spPr>
          <a:xfrm>
            <a:off x="3780840" y="2829633"/>
            <a:ext cx="630900" cy="42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2400"/>
              <a:buFont typeface="Kanit"/>
              <a:buNone/>
              <a:defRPr sz="2400" b="1">
                <a:solidFill>
                  <a:srgbClr val="D4EBFC"/>
                </a:solidFill>
                <a:latin typeface="Kanit"/>
                <a:ea typeface="Kanit"/>
                <a:cs typeface="Kanit"/>
                <a:sym typeface="Kanit"/>
              </a:defRPr>
            </a:lvl1pPr>
            <a:lvl2pPr lvl="1"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2pPr>
            <a:lvl3pPr lvl="2"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3pPr>
            <a:lvl4pPr lvl="3"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4pPr>
            <a:lvl5pPr lvl="4"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5pPr>
            <a:lvl6pPr lvl="5"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6pPr>
            <a:lvl7pPr lvl="6"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7pPr>
            <a:lvl8pPr lvl="7"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8pPr>
            <a:lvl9pPr lvl="8"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9pPr>
          </a:lstStyle>
          <a:p>
            <a:r>
              <a:t>xx%</a:t>
            </a:r>
          </a:p>
        </p:txBody>
      </p:sp>
      <p:sp>
        <p:nvSpPr>
          <p:cNvPr id="107" name="Google Shape;107;p13"/>
          <p:cNvSpPr txBox="1">
            <a:spLocks noGrp="1"/>
          </p:cNvSpPr>
          <p:nvPr>
            <p:ph type="subTitle" idx="7"/>
          </p:nvPr>
        </p:nvSpPr>
        <p:spPr>
          <a:xfrm>
            <a:off x="5688746" y="1388025"/>
            <a:ext cx="2742000" cy="3933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800" b="1">
                <a:solidFill>
                  <a:srgbClr val="E94A4E"/>
                </a:solidFill>
                <a:latin typeface="Kanit"/>
                <a:ea typeface="Kanit"/>
                <a:cs typeface="Kanit"/>
                <a:sym typeface="Kanit"/>
              </a:defRPr>
            </a:lvl1pPr>
            <a:lvl2pPr lvl="1" rtl="0">
              <a:spcBef>
                <a:spcPts val="1200"/>
              </a:spcBef>
              <a:spcAft>
                <a:spcPts val="0"/>
              </a:spcAft>
              <a:buNone/>
              <a:defRPr sz="1800" b="1">
                <a:solidFill>
                  <a:srgbClr val="E94A4E"/>
                </a:solidFill>
                <a:latin typeface="Kanit"/>
                <a:ea typeface="Kanit"/>
                <a:cs typeface="Kanit"/>
                <a:sym typeface="Kanit"/>
              </a:defRPr>
            </a:lvl2pPr>
            <a:lvl3pPr lvl="2" rtl="0">
              <a:spcBef>
                <a:spcPts val="1200"/>
              </a:spcBef>
              <a:spcAft>
                <a:spcPts val="0"/>
              </a:spcAft>
              <a:buNone/>
              <a:defRPr sz="1800" b="1">
                <a:solidFill>
                  <a:srgbClr val="E94A4E"/>
                </a:solidFill>
                <a:latin typeface="Kanit"/>
                <a:ea typeface="Kanit"/>
                <a:cs typeface="Kanit"/>
                <a:sym typeface="Kanit"/>
              </a:defRPr>
            </a:lvl3pPr>
            <a:lvl4pPr lvl="3" rtl="0">
              <a:spcBef>
                <a:spcPts val="1200"/>
              </a:spcBef>
              <a:spcAft>
                <a:spcPts val="0"/>
              </a:spcAft>
              <a:buNone/>
              <a:defRPr sz="1800" b="1">
                <a:solidFill>
                  <a:srgbClr val="E94A4E"/>
                </a:solidFill>
                <a:latin typeface="Kanit"/>
                <a:ea typeface="Kanit"/>
                <a:cs typeface="Kanit"/>
                <a:sym typeface="Kanit"/>
              </a:defRPr>
            </a:lvl4pPr>
            <a:lvl5pPr lvl="4" rtl="0">
              <a:spcBef>
                <a:spcPts val="1200"/>
              </a:spcBef>
              <a:spcAft>
                <a:spcPts val="0"/>
              </a:spcAft>
              <a:buNone/>
              <a:defRPr sz="1800" b="1">
                <a:solidFill>
                  <a:srgbClr val="E94A4E"/>
                </a:solidFill>
                <a:latin typeface="Kanit"/>
                <a:ea typeface="Kanit"/>
                <a:cs typeface="Kanit"/>
                <a:sym typeface="Kanit"/>
              </a:defRPr>
            </a:lvl5pPr>
            <a:lvl6pPr lvl="5" rtl="0">
              <a:spcBef>
                <a:spcPts val="1200"/>
              </a:spcBef>
              <a:spcAft>
                <a:spcPts val="0"/>
              </a:spcAft>
              <a:buNone/>
              <a:defRPr sz="1800" b="1">
                <a:solidFill>
                  <a:srgbClr val="E94A4E"/>
                </a:solidFill>
                <a:latin typeface="Kanit"/>
                <a:ea typeface="Kanit"/>
                <a:cs typeface="Kanit"/>
                <a:sym typeface="Kanit"/>
              </a:defRPr>
            </a:lvl6pPr>
            <a:lvl7pPr lvl="6" rtl="0">
              <a:spcBef>
                <a:spcPts val="1200"/>
              </a:spcBef>
              <a:spcAft>
                <a:spcPts val="0"/>
              </a:spcAft>
              <a:buNone/>
              <a:defRPr sz="1800" b="1">
                <a:solidFill>
                  <a:srgbClr val="E94A4E"/>
                </a:solidFill>
                <a:latin typeface="Kanit"/>
                <a:ea typeface="Kanit"/>
                <a:cs typeface="Kanit"/>
                <a:sym typeface="Kanit"/>
              </a:defRPr>
            </a:lvl7pPr>
            <a:lvl8pPr lvl="7" rtl="0">
              <a:spcBef>
                <a:spcPts val="1200"/>
              </a:spcBef>
              <a:spcAft>
                <a:spcPts val="0"/>
              </a:spcAft>
              <a:buNone/>
              <a:defRPr sz="1800" b="1">
                <a:solidFill>
                  <a:srgbClr val="E94A4E"/>
                </a:solidFill>
                <a:latin typeface="Kanit"/>
                <a:ea typeface="Kanit"/>
                <a:cs typeface="Kanit"/>
                <a:sym typeface="Kanit"/>
              </a:defRPr>
            </a:lvl8pPr>
            <a:lvl9pPr lvl="8"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08" name="Google Shape;108;p13"/>
          <p:cNvSpPr txBox="1">
            <a:spLocks noGrp="1"/>
          </p:cNvSpPr>
          <p:nvPr>
            <p:ph type="subTitle" idx="8"/>
          </p:nvPr>
        </p:nvSpPr>
        <p:spPr>
          <a:xfrm>
            <a:off x="5681997" y="1697190"/>
            <a:ext cx="2742000" cy="57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09" name="Google Shape;109;p13"/>
          <p:cNvSpPr txBox="1">
            <a:spLocks noGrp="1"/>
          </p:cNvSpPr>
          <p:nvPr>
            <p:ph type="title" idx="9" hasCustomPrompt="1"/>
          </p:nvPr>
        </p:nvSpPr>
        <p:spPr>
          <a:xfrm>
            <a:off x="4732667" y="1659972"/>
            <a:ext cx="630900" cy="42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2400"/>
              <a:buFont typeface="Kanit"/>
              <a:buNone/>
              <a:defRPr sz="2400" b="1">
                <a:solidFill>
                  <a:srgbClr val="D4EBFC"/>
                </a:solidFill>
                <a:latin typeface="Kanit"/>
                <a:ea typeface="Kanit"/>
                <a:cs typeface="Kanit"/>
                <a:sym typeface="Kanit"/>
              </a:defRPr>
            </a:lvl1pPr>
            <a:lvl2pPr lvl="1"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2pPr>
            <a:lvl3pPr lvl="2"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3pPr>
            <a:lvl4pPr lvl="3"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4pPr>
            <a:lvl5pPr lvl="4"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5pPr>
            <a:lvl6pPr lvl="5"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6pPr>
            <a:lvl7pPr lvl="6"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7pPr>
            <a:lvl8pPr lvl="7"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8pPr>
            <a:lvl9pPr lvl="8"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9pPr>
          </a:lstStyle>
          <a:p>
            <a:r>
              <a:t>xx%</a:t>
            </a:r>
          </a:p>
        </p:txBody>
      </p:sp>
      <p:sp>
        <p:nvSpPr>
          <p:cNvPr id="110" name="Google Shape;110;p13"/>
          <p:cNvSpPr txBox="1">
            <a:spLocks noGrp="1"/>
          </p:cNvSpPr>
          <p:nvPr>
            <p:ph type="subTitle" idx="13"/>
          </p:nvPr>
        </p:nvSpPr>
        <p:spPr>
          <a:xfrm>
            <a:off x="5688283" y="2555497"/>
            <a:ext cx="2742000" cy="3933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800" b="1">
                <a:solidFill>
                  <a:srgbClr val="E94A4E"/>
                </a:solidFill>
                <a:latin typeface="Kanit"/>
                <a:ea typeface="Kanit"/>
                <a:cs typeface="Kanit"/>
                <a:sym typeface="Kanit"/>
              </a:defRPr>
            </a:lvl1pPr>
            <a:lvl2pPr lvl="1" rtl="0">
              <a:spcBef>
                <a:spcPts val="1200"/>
              </a:spcBef>
              <a:spcAft>
                <a:spcPts val="0"/>
              </a:spcAft>
              <a:buNone/>
              <a:defRPr sz="1800" b="1">
                <a:solidFill>
                  <a:srgbClr val="E94A4E"/>
                </a:solidFill>
                <a:latin typeface="Kanit"/>
                <a:ea typeface="Kanit"/>
                <a:cs typeface="Kanit"/>
                <a:sym typeface="Kanit"/>
              </a:defRPr>
            </a:lvl2pPr>
            <a:lvl3pPr lvl="2" rtl="0">
              <a:spcBef>
                <a:spcPts val="1200"/>
              </a:spcBef>
              <a:spcAft>
                <a:spcPts val="0"/>
              </a:spcAft>
              <a:buNone/>
              <a:defRPr sz="1800" b="1">
                <a:solidFill>
                  <a:srgbClr val="E94A4E"/>
                </a:solidFill>
                <a:latin typeface="Kanit"/>
                <a:ea typeface="Kanit"/>
                <a:cs typeface="Kanit"/>
                <a:sym typeface="Kanit"/>
              </a:defRPr>
            </a:lvl3pPr>
            <a:lvl4pPr lvl="3" rtl="0">
              <a:spcBef>
                <a:spcPts val="1200"/>
              </a:spcBef>
              <a:spcAft>
                <a:spcPts val="0"/>
              </a:spcAft>
              <a:buNone/>
              <a:defRPr sz="1800" b="1">
                <a:solidFill>
                  <a:srgbClr val="E94A4E"/>
                </a:solidFill>
                <a:latin typeface="Kanit"/>
                <a:ea typeface="Kanit"/>
                <a:cs typeface="Kanit"/>
                <a:sym typeface="Kanit"/>
              </a:defRPr>
            </a:lvl4pPr>
            <a:lvl5pPr lvl="4" rtl="0">
              <a:spcBef>
                <a:spcPts val="1200"/>
              </a:spcBef>
              <a:spcAft>
                <a:spcPts val="0"/>
              </a:spcAft>
              <a:buNone/>
              <a:defRPr sz="1800" b="1">
                <a:solidFill>
                  <a:srgbClr val="E94A4E"/>
                </a:solidFill>
                <a:latin typeface="Kanit"/>
                <a:ea typeface="Kanit"/>
                <a:cs typeface="Kanit"/>
                <a:sym typeface="Kanit"/>
              </a:defRPr>
            </a:lvl5pPr>
            <a:lvl6pPr lvl="5" rtl="0">
              <a:spcBef>
                <a:spcPts val="1200"/>
              </a:spcBef>
              <a:spcAft>
                <a:spcPts val="0"/>
              </a:spcAft>
              <a:buNone/>
              <a:defRPr sz="1800" b="1">
                <a:solidFill>
                  <a:srgbClr val="E94A4E"/>
                </a:solidFill>
                <a:latin typeface="Kanit"/>
                <a:ea typeface="Kanit"/>
                <a:cs typeface="Kanit"/>
                <a:sym typeface="Kanit"/>
              </a:defRPr>
            </a:lvl6pPr>
            <a:lvl7pPr lvl="6" rtl="0">
              <a:spcBef>
                <a:spcPts val="1200"/>
              </a:spcBef>
              <a:spcAft>
                <a:spcPts val="0"/>
              </a:spcAft>
              <a:buNone/>
              <a:defRPr sz="1800" b="1">
                <a:solidFill>
                  <a:srgbClr val="E94A4E"/>
                </a:solidFill>
                <a:latin typeface="Kanit"/>
                <a:ea typeface="Kanit"/>
                <a:cs typeface="Kanit"/>
                <a:sym typeface="Kanit"/>
              </a:defRPr>
            </a:lvl7pPr>
            <a:lvl8pPr lvl="7" rtl="0">
              <a:spcBef>
                <a:spcPts val="1200"/>
              </a:spcBef>
              <a:spcAft>
                <a:spcPts val="0"/>
              </a:spcAft>
              <a:buNone/>
              <a:defRPr sz="1800" b="1">
                <a:solidFill>
                  <a:srgbClr val="E94A4E"/>
                </a:solidFill>
                <a:latin typeface="Kanit"/>
                <a:ea typeface="Kanit"/>
                <a:cs typeface="Kanit"/>
                <a:sym typeface="Kanit"/>
              </a:defRPr>
            </a:lvl8pPr>
            <a:lvl9pPr lvl="8"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11" name="Google Shape;111;p13"/>
          <p:cNvSpPr txBox="1">
            <a:spLocks noGrp="1"/>
          </p:cNvSpPr>
          <p:nvPr>
            <p:ph type="subTitle" idx="14"/>
          </p:nvPr>
        </p:nvSpPr>
        <p:spPr>
          <a:xfrm>
            <a:off x="5681538" y="2870188"/>
            <a:ext cx="2742000" cy="57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12" name="Google Shape;112;p13"/>
          <p:cNvSpPr txBox="1">
            <a:spLocks noGrp="1"/>
          </p:cNvSpPr>
          <p:nvPr>
            <p:ph type="title" idx="15" hasCustomPrompt="1"/>
          </p:nvPr>
        </p:nvSpPr>
        <p:spPr>
          <a:xfrm>
            <a:off x="4732205" y="2829633"/>
            <a:ext cx="630900" cy="42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2400"/>
              <a:buFont typeface="Kanit"/>
              <a:buNone/>
              <a:defRPr sz="2400" b="1">
                <a:solidFill>
                  <a:srgbClr val="D4EBFC"/>
                </a:solidFill>
                <a:latin typeface="Kanit"/>
                <a:ea typeface="Kanit"/>
                <a:cs typeface="Kanit"/>
                <a:sym typeface="Kanit"/>
              </a:defRPr>
            </a:lvl1pPr>
            <a:lvl2pPr lvl="1"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2pPr>
            <a:lvl3pPr lvl="2"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3pPr>
            <a:lvl4pPr lvl="3"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4pPr>
            <a:lvl5pPr lvl="4"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5pPr>
            <a:lvl6pPr lvl="5"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6pPr>
            <a:lvl7pPr lvl="6"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7pPr>
            <a:lvl8pPr lvl="7"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8pPr>
            <a:lvl9pPr lvl="8"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9pPr>
          </a:lstStyle>
          <a:p>
            <a:r>
              <a:t>xx%</a:t>
            </a:r>
          </a:p>
        </p:txBody>
      </p:sp>
      <p:sp>
        <p:nvSpPr>
          <p:cNvPr id="113" name="Google Shape;113;p13"/>
          <p:cNvSpPr txBox="1">
            <a:spLocks noGrp="1"/>
          </p:cNvSpPr>
          <p:nvPr>
            <p:ph type="subTitle" idx="16"/>
          </p:nvPr>
        </p:nvSpPr>
        <p:spPr>
          <a:xfrm>
            <a:off x="718301" y="3721172"/>
            <a:ext cx="2736900" cy="3933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1800" b="1">
                <a:solidFill>
                  <a:srgbClr val="E94A4E"/>
                </a:solidFill>
                <a:latin typeface="Kanit"/>
                <a:ea typeface="Kanit"/>
                <a:cs typeface="Kanit"/>
                <a:sym typeface="Kanit"/>
              </a:defRPr>
            </a:lvl1pPr>
            <a:lvl2pPr lvl="1" algn="r" rtl="0">
              <a:spcBef>
                <a:spcPts val="1200"/>
              </a:spcBef>
              <a:spcAft>
                <a:spcPts val="0"/>
              </a:spcAft>
              <a:buNone/>
              <a:defRPr sz="1800" b="1">
                <a:solidFill>
                  <a:srgbClr val="E94A4E"/>
                </a:solidFill>
                <a:latin typeface="Kanit"/>
                <a:ea typeface="Kanit"/>
                <a:cs typeface="Kanit"/>
                <a:sym typeface="Kanit"/>
              </a:defRPr>
            </a:lvl2pPr>
            <a:lvl3pPr lvl="2" algn="r" rtl="0">
              <a:spcBef>
                <a:spcPts val="1200"/>
              </a:spcBef>
              <a:spcAft>
                <a:spcPts val="0"/>
              </a:spcAft>
              <a:buNone/>
              <a:defRPr sz="1800" b="1">
                <a:solidFill>
                  <a:srgbClr val="E94A4E"/>
                </a:solidFill>
                <a:latin typeface="Kanit"/>
                <a:ea typeface="Kanit"/>
                <a:cs typeface="Kanit"/>
                <a:sym typeface="Kanit"/>
              </a:defRPr>
            </a:lvl3pPr>
            <a:lvl4pPr lvl="3" algn="r" rtl="0">
              <a:spcBef>
                <a:spcPts val="1200"/>
              </a:spcBef>
              <a:spcAft>
                <a:spcPts val="0"/>
              </a:spcAft>
              <a:buNone/>
              <a:defRPr sz="1800" b="1">
                <a:solidFill>
                  <a:srgbClr val="E94A4E"/>
                </a:solidFill>
                <a:latin typeface="Kanit"/>
                <a:ea typeface="Kanit"/>
                <a:cs typeface="Kanit"/>
                <a:sym typeface="Kanit"/>
              </a:defRPr>
            </a:lvl4pPr>
            <a:lvl5pPr lvl="4" algn="r" rtl="0">
              <a:spcBef>
                <a:spcPts val="1200"/>
              </a:spcBef>
              <a:spcAft>
                <a:spcPts val="0"/>
              </a:spcAft>
              <a:buNone/>
              <a:defRPr sz="1800" b="1">
                <a:solidFill>
                  <a:srgbClr val="E94A4E"/>
                </a:solidFill>
                <a:latin typeface="Kanit"/>
                <a:ea typeface="Kanit"/>
                <a:cs typeface="Kanit"/>
                <a:sym typeface="Kanit"/>
              </a:defRPr>
            </a:lvl5pPr>
            <a:lvl6pPr lvl="5" algn="r" rtl="0">
              <a:spcBef>
                <a:spcPts val="1200"/>
              </a:spcBef>
              <a:spcAft>
                <a:spcPts val="0"/>
              </a:spcAft>
              <a:buNone/>
              <a:defRPr sz="1800" b="1">
                <a:solidFill>
                  <a:srgbClr val="E94A4E"/>
                </a:solidFill>
                <a:latin typeface="Kanit"/>
                <a:ea typeface="Kanit"/>
                <a:cs typeface="Kanit"/>
                <a:sym typeface="Kanit"/>
              </a:defRPr>
            </a:lvl6pPr>
            <a:lvl7pPr lvl="6" algn="r" rtl="0">
              <a:spcBef>
                <a:spcPts val="1200"/>
              </a:spcBef>
              <a:spcAft>
                <a:spcPts val="0"/>
              </a:spcAft>
              <a:buNone/>
              <a:defRPr sz="1800" b="1">
                <a:solidFill>
                  <a:srgbClr val="E94A4E"/>
                </a:solidFill>
                <a:latin typeface="Kanit"/>
                <a:ea typeface="Kanit"/>
                <a:cs typeface="Kanit"/>
                <a:sym typeface="Kanit"/>
              </a:defRPr>
            </a:lvl7pPr>
            <a:lvl8pPr lvl="7" algn="r" rtl="0">
              <a:spcBef>
                <a:spcPts val="1200"/>
              </a:spcBef>
              <a:spcAft>
                <a:spcPts val="0"/>
              </a:spcAft>
              <a:buNone/>
              <a:defRPr sz="1800" b="1">
                <a:solidFill>
                  <a:srgbClr val="E94A4E"/>
                </a:solidFill>
                <a:latin typeface="Kanit"/>
                <a:ea typeface="Kanit"/>
                <a:cs typeface="Kanit"/>
                <a:sym typeface="Kanit"/>
              </a:defRPr>
            </a:lvl8pPr>
            <a:lvl9pPr lvl="8" algn="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14" name="Google Shape;114;p13"/>
          <p:cNvSpPr txBox="1">
            <a:spLocks noGrp="1"/>
          </p:cNvSpPr>
          <p:nvPr>
            <p:ph type="subTitle" idx="17"/>
          </p:nvPr>
        </p:nvSpPr>
        <p:spPr>
          <a:xfrm>
            <a:off x="713212" y="4035863"/>
            <a:ext cx="2733900" cy="5727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15" name="Google Shape;115;p13"/>
          <p:cNvSpPr txBox="1">
            <a:spLocks noGrp="1"/>
          </p:cNvSpPr>
          <p:nvPr>
            <p:ph type="title" idx="18" hasCustomPrompt="1"/>
          </p:nvPr>
        </p:nvSpPr>
        <p:spPr>
          <a:xfrm>
            <a:off x="3780840" y="3998383"/>
            <a:ext cx="630900" cy="42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2400"/>
              <a:buFont typeface="Kanit"/>
              <a:buNone/>
              <a:defRPr sz="2400" b="1">
                <a:solidFill>
                  <a:srgbClr val="D4EBFC"/>
                </a:solidFill>
                <a:latin typeface="Kanit"/>
                <a:ea typeface="Kanit"/>
                <a:cs typeface="Kanit"/>
                <a:sym typeface="Kanit"/>
              </a:defRPr>
            </a:lvl1pPr>
            <a:lvl2pPr lvl="1"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2pPr>
            <a:lvl3pPr lvl="2"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3pPr>
            <a:lvl4pPr lvl="3"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4pPr>
            <a:lvl5pPr lvl="4"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5pPr>
            <a:lvl6pPr lvl="5"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6pPr>
            <a:lvl7pPr lvl="6"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7pPr>
            <a:lvl8pPr lvl="7"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8pPr>
            <a:lvl9pPr lvl="8"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9pPr>
          </a:lstStyle>
          <a:p>
            <a:r>
              <a:t>xx%</a:t>
            </a:r>
          </a:p>
        </p:txBody>
      </p:sp>
      <p:sp>
        <p:nvSpPr>
          <p:cNvPr id="116" name="Google Shape;116;p13"/>
          <p:cNvSpPr txBox="1">
            <a:spLocks noGrp="1"/>
          </p:cNvSpPr>
          <p:nvPr>
            <p:ph type="subTitle" idx="19"/>
          </p:nvPr>
        </p:nvSpPr>
        <p:spPr>
          <a:xfrm>
            <a:off x="5688283" y="3721172"/>
            <a:ext cx="2742000" cy="3933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800" b="1">
                <a:solidFill>
                  <a:srgbClr val="E94A4E"/>
                </a:solidFill>
                <a:latin typeface="Kanit"/>
                <a:ea typeface="Kanit"/>
                <a:cs typeface="Kanit"/>
                <a:sym typeface="Kanit"/>
              </a:defRPr>
            </a:lvl1pPr>
            <a:lvl2pPr lvl="1" rtl="0">
              <a:spcBef>
                <a:spcPts val="1200"/>
              </a:spcBef>
              <a:spcAft>
                <a:spcPts val="0"/>
              </a:spcAft>
              <a:buNone/>
              <a:defRPr sz="1800" b="1">
                <a:solidFill>
                  <a:srgbClr val="E94A4E"/>
                </a:solidFill>
                <a:latin typeface="Kanit"/>
                <a:ea typeface="Kanit"/>
                <a:cs typeface="Kanit"/>
                <a:sym typeface="Kanit"/>
              </a:defRPr>
            </a:lvl2pPr>
            <a:lvl3pPr lvl="2" rtl="0">
              <a:spcBef>
                <a:spcPts val="1200"/>
              </a:spcBef>
              <a:spcAft>
                <a:spcPts val="0"/>
              </a:spcAft>
              <a:buNone/>
              <a:defRPr sz="1800" b="1">
                <a:solidFill>
                  <a:srgbClr val="E94A4E"/>
                </a:solidFill>
                <a:latin typeface="Kanit"/>
                <a:ea typeface="Kanit"/>
                <a:cs typeface="Kanit"/>
                <a:sym typeface="Kanit"/>
              </a:defRPr>
            </a:lvl3pPr>
            <a:lvl4pPr lvl="3" rtl="0">
              <a:spcBef>
                <a:spcPts val="1200"/>
              </a:spcBef>
              <a:spcAft>
                <a:spcPts val="0"/>
              </a:spcAft>
              <a:buNone/>
              <a:defRPr sz="1800" b="1">
                <a:solidFill>
                  <a:srgbClr val="E94A4E"/>
                </a:solidFill>
                <a:latin typeface="Kanit"/>
                <a:ea typeface="Kanit"/>
                <a:cs typeface="Kanit"/>
                <a:sym typeface="Kanit"/>
              </a:defRPr>
            </a:lvl4pPr>
            <a:lvl5pPr lvl="4" rtl="0">
              <a:spcBef>
                <a:spcPts val="1200"/>
              </a:spcBef>
              <a:spcAft>
                <a:spcPts val="0"/>
              </a:spcAft>
              <a:buNone/>
              <a:defRPr sz="1800" b="1">
                <a:solidFill>
                  <a:srgbClr val="E94A4E"/>
                </a:solidFill>
                <a:latin typeface="Kanit"/>
                <a:ea typeface="Kanit"/>
                <a:cs typeface="Kanit"/>
                <a:sym typeface="Kanit"/>
              </a:defRPr>
            </a:lvl5pPr>
            <a:lvl6pPr lvl="5" rtl="0">
              <a:spcBef>
                <a:spcPts val="1200"/>
              </a:spcBef>
              <a:spcAft>
                <a:spcPts val="0"/>
              </a:spcAft>
              <a:buNone/>
              <a:defRPr sz="1800" b="1">
                <a:solidFill>
                  <a:srgbClr val="E94A4E"/>
                </a:solidFill>
                <a:latin typeface="Kanit"/>
                <a:ea typeface="Kanit"/>
                <a:cs typeface="Kanit"/>
                <a:sym typeface="Kanit"/>
              </a:defRPr>
            </a:lvl6pPr>
            <a:lvl7pPr lvl="6" rtl="0">
              <a:spcBef>
                <a:spcPts val="1200"/>
              </a:spcBef>
              <a:spcAft>
                <a:spcPts val="0"/>
              </a:spcAft>
              <a:buNone/>
              <a:defRPr sz="1800" b="1">
                <a:solidFill>
                  <a:srgbClr val="E94A4E"/>
                </a:solidFill>
                <a:latin typeface="Kanit"/>
                <a:ea typeface="Kanit"/>
                <a:cs typeface="Kanit"/>
                <a:sym typeface="Kanit"/>
              </a:defRPr>
            </a:lvl7pPr>
            <a:lvl8pPr lvl="7" rtl="0">
              <a:spcBef>
                <a:spcPts val="1200"/>
              </a:spcBef>
              <a:spcAft>
                <a:spcPts val="0"/>
              </a:spcAft>
              <a:buNone/>
              <a:defRPr sz="1800" b="1">
                <a:solidFill>
                  <a:srgbClr val="E94A4E"/>
                </a:solidFill>
                <a:latin typeface="Kanit"/>
                <a:ea typeface="Kanit"/>
                <a:cs typeface="Kanit"/>
                <a:sym typeface="Kanit"/>
              </a:defRPr>
            </a:lvl8pPr>
            <a:lvl9pPr lvl="8"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17" name="Google Shape;117;p13"/>
          <p:cNvSpPr txBox="1">
            <a:spLocks noGrp="1"/>
          </p:cNvSpPr>
          <p:nvPr>
            <p:ph type="subTitle" idx="20"/>
          </p:nvPr>
        </p:nvSpPr>
        <p:spPr>
          <a:xfrm>
            <a:off x="5681538" y="4035863"/>
            <a:ext cx="2742000" cy="57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18" name="Google Shape;118;p13"/>
          <p:cNvSpPr txBox="1">
            <a:spLocks noGrp="1"/>
          </p:cNvSpPr>
          <p:nvPr>
            <p:ph type="title" idx="21" hasCustomPrompt="1"/>
          </p:nvPr>
        </p:nvSpPr>
        <p:spPr>
          <a:xfrm>
            <a:off x="4732205" y="3998383"/>
            <a:ext cx="630900" cy="42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2400"/>
              <a:buFont typeface="Kanit"/>
              <a:buNone/>
              <a:defRPr sz="2400" b="1">
                <a:solidFill>
                  <a:srgbClr val="D4EBFC"/>
                </a:solidFill>
                <a:latin typeface="Kanit"/>
                <a:ea typeface="Kanit"/>
                <a:cs typeface="Kanit"/>
                <a:sym typeface="Kanit"/>
              </a:defRPr>
            </a:lvl1pPr>
            <a:lvl2pPr lvl="1"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2pPr>
            <a:lvl3pPr lvl="2"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3pPr>
            <a:lvl4pPr lvl="3"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4pPr>
            <a:lvl5pPr lvl="4"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5pPr>
            <a:lvl6pPr lvl="5"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6pPr>
            <a:lvl7pPr lvl="6"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7pPr>
            <a:lvl8pPr lvl="7"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8pPr>
            <a:lvl9pPr lvl="8"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9pPr>
          </a:lstStyle>
          <a:p>
            <a:r>
              <a:t>xx%</a:t>
            </a:r>
          </a:p>
        </p:txBody>
      </p:sp>
    </p:spTree>
    <p:extLst>
      <p:ext uri="{BB962C8B-B14F-4D97-AF65-F5344CB8AC3E}">
        <p14:creationId xmlns:p14="http://schemas.microsoft.com/office/powerpoint/2010/main" val="5552464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E3F1FE"/>
        </a:solidFill>
        <a:effectLst/>
      </p:bgPr>
    </p:bg>
    <p:spTree>
      <p:nvGrpSpPr>
        <p:cNvPr id="1" name="Shape 119"/>
        <p:cNvGrpSpPr/>
        <p:nvPr/>
      </p:nvGrpSpPr>
      <p:grpSpPr>
        <a:xfrm>
          <a:off x="0" y="0"/>
          <a:ext cx="0" cy="0"/>
          <a:chOff x="0" y="0"/>
          <a:chExt cx="0" cy="0"/>
        </a:xfrm>
      </p:grpSpPr>
      <p:sp>
        <p:nvSpPr>
          <p:cNvPr id="120" name="Google Shape;120;p14"/>
          <p:cNvSpPr txBox="1">
            <a:spLocks noGrp="1"/>
          </p:cNvSpPr>
          <p:nvPr>
            <p:ph type="title"/>
          </p:nvPr>
        </p:nvSpPr>
        <p:spPr>
          <a:xfrm>
            <a:off x="713225" y="2944650"/>
            <a:ext cx="4646100" cy="851400"/>
          </a:xfrm>
          <a:prstGeom prst="rect">
            <a:avLst/>
          </a:prstGeom>
        </p:spPr>
        <p:txBody>
          <a:bodyPr spcFirstLastPara="1" wrap="square" lIns="91425" tIns="91425" rIns="91425" bIns="91425" anchor="t" anchorCtr="0">
            <a:normAutofit/>
          </a:bodyPr>
          <a:lstStyle>
            <a:lvl1pPr lvl="0" algn="r">
              <a:spcBef>
                <a:spcPts val="0"/>
              </a:spcBef>
              <a:spcAft>
                <a:spcPts val="0"/>
              </a:spcAft>
              <a:buClr>
                <a:srgbClr val="E94A4E"/>
              </a:buClr>
              <a:buSzPts val="3000"/>
              <a:buFont typeface="Kanit"/>
              <a:buNone/>
              <a:defRPr sz="1800" b="1">
                <a:solidFill>
                  <a:srgbClr val="E94A4E"/>
                </a:solidFill>
                <a:latin typeface="Kanit"/>
                <a:ea typeface="Kanit"/>
                <a:cs typeface="Kanit"/>
                <a:sym typeface="Kanit"/>
              </a:defRPr>
            </a:lvl1pPr>
            <a:lvl2pPr lvl="1" algn="ctr">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algn="ctr">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algn="ctr">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algn="ctr">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algn="ctr">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algn="ctr">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algn="ctr">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algn="ctr">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121" name="Google Shape;121;p14"/>
          <p:cNvSpPr txBox="1">
            <a:spLocks noGrp="1"/>
          </p:cNvSpPr>
          <p:nvPr>
            <p:ph type="subTitle" idx="1"/>
          </p:nvPr>
        </p:nvSpPr>
        <p:spPr>
          <a:xfrm>
            <a:off x="713225" y="1347450"/>
            <a:ext cx="4646100" cy="10719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Clr>
                <a:srgbClr val="0258A1"/>
              </a:buClr>
              <a:buSzPts val="1400"/>
              <a:buFont typeface="Montserrat"/>
              <a:buNone/>
              <a:defRPr sz="2100">
                <a:solidFill>
                  <a:srgbClr val="0258A1"/>
                </a:solidFill>
                <a:latin typeface="Montserrat"/>
                <a:ea typeface="Montserrat"/>
                <a:cs typeface="Montserrat"/>
                <a:sym typeface="Montserrat"/>
              </a:defRPr>
            </a:lvl1pPr>
            <a:lvl2pPr lvl="1" algn="ct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2pPr>
            <a:lvl3pPr lvl="2" algn="ct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3pPr>
            <a:lvl4pPr lvl="3" algn="ct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4pPr>
            <a:lvl5pPr lvl="4" algn="ct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5pPr>
            <a:lvl6pPr lvl="5" algn="ct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6pPr>
            <a:lvl7pPr lvl="6" algn="ct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7pPr>
            <a:lvl8pPr lvl="7" algn="ct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8pPr>
            <a:lvl9pPr lvl="8" algn="ct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9pPr>
          </a:lstStyle>
          <a:p>
            <a:endParaRPr/>
          </a:p>
        </p:txBody>
      </p:sp>
      <p:sp>
        <p:nvSpPr>
          <p:cNvPr id="122" name="Google Shape;122;p14"/>
          <p:cNvSpPr/>
          <p:nvPr/>
        </p:nvSpPr>
        <p:spPr>
          <a:xfrm>
            <a:off x="7665925" y="-70475"/>
            <a:ext cx="1478095" cy="3973925"/>
          </a:xfrm>
          <a:custGeom>
            <a:avLst/>
            <a:gdLst/>
            <a:ahLst/>
            <a:cxnLst/>
            <a:rect l="l" t="t" r="r" b="b"/>
            <a:pathLst>
              <a:path w="37601" h="99885" extrusionOk="0">
                <a:moveTo>
                  <a:pt x="37601" y="1"/>
                </a:moveTo>
                <a:lnTo>
                  <a:pt x="9682" y="825"/>
                </a:lnTo>
                <a:cubicBezTo>
                  <a:pt x="9543" y="846"/>
                  <a:pt x="9404" y="853"/>
                  <a:pt x="9264" y="853"/>
                </a:cubicBezTo>
                <a:cubicBezTo>
                  <a:pt x="8964" y="853"/>
                  <a:pt x="8662" y="821"/>
                  <a:pt x="8362" y="821"/>
                </a:cubicBezTo>
                <a:cubicBezTo>
                  <a:pt x="8168" y="821"/>
                  <a:pt x="7975" y="834"/>
                  <a:pt x="7782" y="878"/>
                </a:cubicBezTo>
                <a:cubicBezTo>
                  <a:pt x="2411" y="2202"/>
                  <a:pt x="0" y="9931"/>
                  <a:pt x="0" y="14753"/>
                </a:cubicBezTo>
                <a:cubicBezTo>
                  <a:pt x="13" y="22587"/>
                  <a:pt x="4887" y="27526"/>
                  <a:pt x="11175" y="31365"/>
                </a:cubicBezTo>
                <a:cubicBezTo>
                  <a:pt x="14936" y="33657"/>
                  <a:pt x="18814" y="35872"/>
                  <a:pt x="22036" y="38911"/>
                </a:cubicBezTo>
                <a:cubicBezTo>
                  <a:pt x="26412" y="43038"/>
                  <a:pt x="28561" y="48461"/>
                  <a:pt x="27487" y="54475"/>
                </a:cubicBezTo>
                <a:cubicBezTo>
                  <a:pt x="26582" y="59545"/>
                  <a:pt x="23857" y="63999"/>
                  <a:pt x="21892" y="68690"/>
                </a:cubicBezTo>
                <a:cubicBezTo>
                  <a:pt x="19953" y="73328"/>
                  <a:pt x="19612" y="78568"/>
                  <a:pt x="20910" y="83429"/>
                </a:cubicBezTo>
                <a:cubicBezTo>
                  <a:pt x="22363" y="88827"/>
                  <a:pt x="26098" y="94709"/>
                  <a:pt x="31417" y="96936"/>
                </a:cubicBezTo>
                <a:cubicBezTo>
                  <a:pt x="32818" y="97539"/>
                  <a:pt x="36815" y="98665"/>
                  <a:pt x="37522" y="99884"/>
                </a:cubicBezTo>
                <a:lnTo>
                  <a:pt x="37601" y="1"/>
                </a:ln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rot="6299997">
            <a:off x="-2243070" y="1602356"/>
            <a:ext cx="4486139" cy="4066195"/>
          </a:xfrm>
          <a:custGeom>
            <a:avLst/>
            <a:gdLst/>
            <a:ahLst/>
            <a:cxnLst/>
            <a:rect l="l" t="t" r="r" b="b"/>
            <a:pathLst>
              <a:path w="64577" h="58532" extrusionOk="0">
                <a:moveTo>
                  <a:pt x="46284" y="0"/>
                </a:moveTo>
                <a:cubicBezTo>
                  <a:pt x="43517" y="0"/>
                  <a:pt x="40773" y="736"/>
                  <a:pt x="38479" y="2287"/>
                </a:cubicBezTo>
                <a:cubicBezTo>
                  <a:pt x="33762" y="5471"/>
                  <a:pt x="33631" y="12441"/>
                  <a:pt x="28850" y="15781"/>
                </a:cubicBezTo>
                <a:cubicBezTo>
                  <a:pt x="25640" y="18035"/>
                  <a:pt x="21906" y="17944"/>
                  <a:pt x="18277" y="18861"/>
                </a:cubicBezTo>
                <a:cubicBezTo>
                  <a:pt x="14635" y="19778"/>
                  <a:pt x="11228" y="21598"/>
                  <a:pt x="8477" y="24166"/>
                </a:cubicBezTo>
                <a:cubicBezTo>
                  <a:pt x="2975" y="29315"/>
                  <a:pt x="0" y="37543"/>
                  <a:pt x="2451" y="44880"/>
                </a:cubicBezTo>
                <a:cubicBezTo>
                  <a:pt x="3303" y="47395"/>
                  <a:pt x="4744" y="49675"/>
                  <a:pt x="6591" y="51574"/>
                </a:cubicBezTo>
                <a:cubicBezTo>
                  <a:pt x="7167" y="52164"/>
                  <a:pt x="7796" y="52727"/>
                  <a:pt x="8477" y="53277"/>
                </a:cubicBezTo>
                <a:cubicBezTo>
                  <a:pt x="13119" y="56969"/>
                  <a:pt x="19116" y="58532"/>
                  <a:pt x="25089" y="58532"/>
                </a:cubicBezTo>
                <a:cubicBezTo>
                  <a:pt x="26449" y="58532"/>
                  <a:pt x="27809" y="58451"/>
                  <a:pt x="29151" y="58295"/>
                </a:cubicBezTo>
                <a:cubicBezTo>
                  <a:pt x="44270" y="56526"/>
                  <a:pt x="57856" y="45273"/>
                  <a:pt x="62415" y="30756"/>
                </a:cubicBezTo>
                <a:cubicBezTo>
                  <a:pt x="64040" y="25595"/>
                  <a:pt x="64576" y="19987"/>
                  <a:pt x="63280" y="14721"/>
                </a:cubicBezTo>
                <a:cubicBezTo>
                  <a:pt x="61970" y="9454"/>
                  <a:pt x="58681" y="4580"/>
                  <a:pt x="53938" y="1960"/>
                </a:cubicBezTo>
                <a:cubicBezTo>
                  <a:pt x="51616" y="677"/>
                  <a:pt x="48939" y="0"/>
                  <a:pt x="46284"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742250" y="2676300"/>
            <a:ext cx="4777600" cy="2843550"/>
          </a:xfrm>
          <a:custGeom>
            <a:avLst/>
            <a:gdLst/>
            <a:ahLst/>
            <a:cxnLst/>
            <a:rect l="l" t="t" r="r" b="b"/>
            <a:pathLst>
              <a:path w="191104" h="113742" extrusionOk="0">
                <a:moveTo>
                  <a:pt x="191104" y="113742"/>
                </a:moveTo>
                <a:cubicBezTo>
                  <a:pt x="185999" y="93309"/>
                  <a:pt x="170556" y="70758"/>
                  <a:pt x="150123" y="65653"/>
                </a:cubicBezTo>
                <a:cubicBezTo>
                  <a:pt x="138183" y="62670"/>
                  <a:pt x="125994" y="70636"/>
                  <a:pt x="114160" y="74016"/>
                </a:cubicBezTo>
                <a:cubicBezTo>
                  <a:pt x="102901" y="77232"/>
                  <a:pt x="90293" y="76816"/>
                  <a:pt x="79034" y="73598"/>
                </a:cubicBezTo>
                <a:cubicBezTo>
                  <a:pt x="70224" y="71080"/>
                  <a:pt x="63298" y="64130"/>
                  <a:pt x="56035" y="58544"/>
                </a:cubicBezTo>
                <a:cubicBezTo>
                  <a:pt x="41107" y="47063"/>
                  <a:pt x="27219" y="34030"/>
                  <a:pt x="15054" y="19654"/>
                </a:cubicBezTo>
                <a:cubicBezTo>
                  <a:pt x="9723" y="13354"/>
                  <a:pt x="5835" y="5835"/>
                  <a:pt x="0" y="0"/>
                </a:cubicBezTo>
              </a:path>
            </a:pathLst>
          </a:custGeom>
          <a:noFill/>
          <a:ln w="19050" cap="flat" cmpd="sng">
            <a:solidFill>
              <a:srgbClr val="E94A4E"/>
            </a:solidFill>
            <a:prstDash val="solid"/>
            <a:round/>
            <a:headEnd type="none" w="med" len="med"/>
            <a:tailEnd type="none" w="med" len="med"/>
          </a:ln>
        </p:spPr>
      </p:sp>
      <p:sp>
        <p:nvSpPr>
          <p:cNvPr id="125" name="Google Shape;125;p14"/>
          <p:cNvSpPr/>
          <p:nvPr/>
        </p:nvSpPr>
        <p:spPr>
          <a:xfrm>
            <a:off x="-261350" y="4181700"/>
            <a:ext cx="961775" cy="1735425"/>
          </a:xfrm>
          <a:custGeom>
            <a:avLst/>
            <a:gdLst/>
            <a:ahLst/>
            <a:cxnLst/>
            <a:rect l="l" t="t" r="r" b="b"/>
            <a:pathLst>
              <a:path w="38471" h="69417" extrusionOk="0">
                <a:moveTo>
                  <a:pt x="38471" y="0"/>
                </a:moveTo>
                <a:cubicBezTo>
                  <a:pt x="14815" y="11842"/>
                  <a:pt x="0" y="42962"/>
                  <a:pt x="0" y="69417"/>
                </a:cubicBezTo>
              </a:path>
            </a:pathLst>
          </a:custGeom>
          <a:noFill/>
          <a:ln w="19050" cap="flat" cmpd="sng">
            <a:solidFill>
              <a:srgbClr val="E94A4E"/>
            </a:solidFill>
            <a:prstDash val="solid"/>
            <a:round/>
            <a:headEnd type="none" w="med" len="med"/>
            <a:tailEnd type="none" w="med" len="med"/>
          </a:ln>
        </p:spPr>
      </p:sp>
      <p:sp>
        <p:nvSpPr>
          <p:cNvPr id="126" name="Google Shape;126;p14"/>
          <p:cNvSpPr/>
          <p:nvPr/>
        </p:nvSpPr>
        <p:spPr>
          <a:xfrm>
            <a:off x="1024525" y="-444900"/>
            <a:ext cx="3794876" cy="889800"/>
          </a:xfrm>
          <a:custGeom>
            <a:avLst/>
            <a:gdLst/>
            <a:ahLst/>
            <a:cxnLst/>
            <a:rect l="l" t="t" r="r" b="b"/>
            <a:pathLst>
              <a:path w="195285" h="35592" extrusionOk="0">
                <a:moveTo>
                  <a:pt x="0" y="0"/>
                </a:moveTo>
                <a:cubicBezTo>
                  <a:pt x="6099" y="18303"/>
                  <a:pt x="26900" y="32393"/>
                  <a:pt x="45998" y="35127"/>
                </a:cubicBezTo>
                <a:cubicBezTo>
                  <a:pt x="62653" y="37511"/>
                  <a:pt x="79354" y="29690"/>
                  <a:pt x="96179" y="29690"/>
                </a:cubicBezTo>
                <a:cubicBezTo>
                  <a:pt x="110479" y="29690"/>
                  <a:pt x="124676" y="36312"/>
                  <a:pt x="138832" y="34290"/>
                </a:cubicBezTo>
                <a:cubicBezTo>
                  <a:pt x="160076" y="31256"/>
                  <a:pt x="185688" y="22540"/>
                  <a:pt x="195285" y="3346"/>
                </a:cubicBezTo>
              </a:path>
            </a:pathLst>
          </a:custGeom>
          <a:noFill/>
          <a:ln w="19050" cap="flat" cmpd="sng">
            <a:solidFill>
              <a:srgbClr val="0258A1"/>
            </a:solidFill>
            <a:prstDash val="solid"/>
            <a:round/>
            <a:headEnd type="none" w="med" len="med"/>
            <a:tailEnd type="none" w="med" len="med"/>
          </a:ln>
        </p:spPr>
      </p:sp>
    </p:spTree>
    <p:extLst>
      <p:ext uri="{BB962C8B-B14F-4D97-AF65-F5344CB8AC3E}">
        <p14:creationId xmlns:p14="http://schemas.microsoft.com/office/powerpoint/2010/main" val="2263613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2">
  <p:cSld name="TITLE_1">
    <p:bg>
      <p:bgPr>
        <a:solidFill>
          <a:schemeClr val="accent2"/>
        </a:solidFill>
        <a:effectLst/>
      </p:bgPr>
    </p:bg>
    <p:spTree>
      <p:nvGrpSpPr>
        <p:cNvPr id="1" name="Shape 112"/>
        <p:cNvGrpSpPr/>
        <p:nvPr/>
      </p:nvGrpSpPr>
      <p:grpSpPr>
        <a:xfrm>
          <a:off x="0" y="0"/>
          <a:ext cx="0" cy="0"/>
          <a:chOff x="0" y="0"/>
          <a:chExt cx="0" cy="0"/>
        </a:xfrm>
      </p:grpSpPr>
      <p:grpSp>
        <p:nvGrpSpPr>
          <p:cNvPr id="113" name="Google Shape;113;p3"/>
          <p:cNvGrpSpPr/>
          <p:nvPr/>
        </p:nvGrpSpPr>
        <p:grpSpPr>
          <a:xfrm rot="3553717">
            <a:off x="-190479" y="3898355"/>
            <a:ext cx="1657053" cy="1186673"/>
            <a:chOff x="2656025" y="2684075"/>
            <a:chExt cx="464100" cy="332350"/>
          </a:xfrm>
        </p:grpSpPr>
        <p:sp>
          <p:nvSpPr>
            <p:cNvPr id="114" name="Google Shape;114;p3"/>
            <p:cNvSpPr/>
            <p:nvPr/>
          </p:nvSpPr>
          <p:spPr>
            <a:xfrm>
              <a:off x="2667050" y="2932225"/>
              <a:ext cx="22950" cy="34550"/>
            </a:xfrm>
            <a:custGeom>
              <a:avLst/>
              <a:gdLst/>
              <a:ahLst/>
              <a:cxnLst/>
              <a:rect l="l" t="t" r="r" b="b"/>
              <a:pathLst>
                <a:path w="918" h="1382" extrusionOk="0">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658650" y="2881150"/>
              <a:ext cx="27875" cy="35125"/>
            </a:xfrm>
            <a:custGeom>
              <a:avLst/>
              <a:gdLst/>
              <a:ahLst/>
              <a:cxnLst/>
              <a:rect l="l" t="t" r="r" b="b"/>
              <a:pathLst>
                <a:path w="1115" h="1405" extrusionOk="0">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683025" y="2713625"/>
              <a:ext cx="37750" cy="19525"/>
            </a:xfrm>
            <a:custGeom>
              <a:avLst/>
              <a:gdLst/>
              <a:ahLst/>
              <a:cxnLst/>
              <a:rect l="l" t="t" r="r" b="b"/>
              <a:pathLst>
                <a:path w="1510" h="781" extrusionOk="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667050" y="2740950"/>
              <a:ext cx="2650" cy="7000"/>
            </a:xfrm>
            <a:custGeom>
              <a:avLst/>
              <a:gdLst/>
              <a:ahLst/>
              <a:cxnLst/>
              <a:rect l="l" t="t" r="r" b="b"/>
              <a:pathLst>
                <a:path w="106" h="280" extrusionOk="0">
                  <a:moveTo>
                    <a:pt x="1" y="1"/>
                  </a:moveTo>
                  <a:cubicBezTo>
                    <a:pt x="12" y="105"/>
                    <a:pt x="47" y="198"/>
                    <a:pt x="105" y="280"/>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660100" y="2687000"/>
              <a:ext cx="85050" cy="53975"/>
            </a:xfrm>
            <a:custGeom>
              <a:avLst/>
              <a:gdLst/>
              <a:ahLst/>
              <a:cxnLst/>
              <a:rect l="l" t="t" r="r" b="b"/>
              <a:pathLst>
                <a:path w="3402" h="2159" extrusionOk="0">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747450" y="2731375"/>
              <a:ext cx="364850" cy="273150"/>
            </a:xfrm>
            <a:custGeom>
              <a:avLst/>
              <a:gdLst/>
              <a:ahLst/>
              <a:cxnLst/>
              <a:rect l="l" t="t" r="r" b="b"/>
              <a:pathLst>
                <a:path w="14594" h="10926" extrusionOk="0">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2656025" y="2684075"/>
              <a:ext cx="464100" cy="332350"/>
            </a:xfrm>
            <a:custGeom>
              <a:avLst/>
              <a:gdLst/>
              <a:ahLst/>
              <a:cxnLst/>
              <a:rect l="l" t="t" r="r" b="b"/>
              <a:pathLst>
                <a:path w="18564" h="13294" extrusionOk="0">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2680700" y="2709625"/>
              <a:ext cx="45600" cy="42675"/>
            </a:xfrm>
            <a:custGeom>
              <a:avLst/>
              <a:gdLst/>
              <a:ahLst/>
              <a:cxnLst/>
              <a:rect l="l" t="t" r="r" b="b"/>
              <a:pathLst>
                <a:path w="1824" h="1707" extrusionOk="0">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3"/>
          <p:cNvGrpSpPr/>
          <p:nvPr/>
        </p:nvGrpSpPr>
        <p:grpSpPr>
          <a:xfrm rot="1425117">
            <a:off x="1636783" y="4272006"/>
            <a:ext cx="870560" cy="1160758"/>
            <a:chOff x="2957300" y="3608175"/>
            <a:chExt cx="231325" cy="310850"/>
          </a:xfrm>
        </p:grpSpPr>
        <p:sp>
          <p:nvSpPr>
            <p:cNvPr id="123" name="Google Shape;123;p3"/>
            <p:cNvSpPr/>
            <p:nvPr/>
          </p:nvSpPr>
          <p:spPr>
            <a:xfrm>
              <a:off x="3008075" y="3700175"/>
              <a:ext cx="38925" cy="54575"/>
            </a:xfrm>
            <a:custGeom>
              <a:avLst/>
              <a:gdLst/>
              <a:ahLst/>
              <a:cxnLst/>
              <a:rect l="l" t="t" r="r" b="b"/>
              <a:pathLst>
                <a:path w="1557" h="2183" extrusionOk="0">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2959025" y="3631375"/>
              <a:ext cx="57775" cy="284175"/>
            </a:xfrm>
            <a:custGeom>
              <a:avLst/>
              <a:gdLst/>
              <a:ahLst/>
              <a:cxnLst/>
              <a:rect l="l" t="t" r="r" b="b"/>
              <a:pathLst>
                <a:path w="2311" h="11367" extrusionOk="0">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3022600" y="3614550"/>
              <a:ext cx="73150" cy="36875"/>
            </a:xfrm>
            <a:custGeom>
              <a:avLst/>
              <a:gdLst/>
              <a:ahLst/>
              <a:cxnLst/>
              <a:rect l="l" t="t" r="r" b="b"/>
              <a:pathLst>
                <a:path w="2926" h="1475" extrusionOk="0">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3004025" y="3644725"/>
              <a:ext cx="114075" cy="25000"/>
            </a:xfrm>
            <a:custGeom>
              <a:avLst/>
              <a:gdLst/>
              <a:ahLst/>
              <a:cxnLst/>
              <a:rect l="l" t="t" r="r" b="b"/>
              <a:pathLst>
                <a:path w="4563" h="1000" extrusionOk="0">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957300" y="3608175"/>
              <a:ext cx="231325" cy="310850"/>
            </a:xfrm>
            <a:custGeom>
              <a:avLst/>
              <a:gdLst/>
              <a:ahLst/>
              <a:cxnLst/>
              <a:rect l="l" t="t" r="r" b="b"/>
              <a:pathLst>
                <a:path w="9253" h="12434" extrusionOk="0">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3005750" y="3695225"/>
              <a:ext cx="44725" cy="62725"/>
            </a:xfrm>
            <a:custGeom>
              <a:avLst/>
              <a:gdLst/>
              <a:ahLst/>
              <a:cxnLst/>
              <a:rect l="l" t="t" r="r" b="b"/>
              <a:pathLst>
                <a:path w="1789" h="2509" extrusionOk="0">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028975" y="3841800"/>
              <a:ext cx="104500" cy="10775"/>
            </a:xfrm>
            <a:custGeom>
              <a:avLst/>
              <a:gdLst/>
              <a:ahLst/>
              <a:cxnLst/>
              <a:rect l="l" t="t" r="r" b="b"/>
              <a:pathLst>
                <a:path w="4180" h="431" extrusionOk="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025775" y="3805825"/>
              <a:ext cx="108300" cy="13950"/>
            </a:xfrm>
            <a:custGeom>
              <a:avLst/>
              <a:gdLst/>
              <a:ahLst/>
              <a:cxnLst/>
              <a:rect l="l" t="t" r="r" b="b"/>
              <a:pathLst>
                <a:path w="4332" h="558" extrusionOk="0">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020275" y="3776800"/>
              <a:ext cx="113800" cy="15675"/>
            </a:xfrm>
            <a:custGeom>
              <a:avLst/>
              <a:gdLst/>
              <a:ahLst/>
              <a:cxnLst/>
              <a:rect l="l" t="t" r="r" b="b"/>
              <a:pathLst>
                <a:path w="4552" h="627" extrusionOk="0">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060025" y="3695825"/>
              <a:ext cx="58650" cy="12200"/>
            </a:xfrm>
            <a:custGeom>
              <a:avLst/>
              <a:gdLst/>
              <a:ahLst/>
              <a:cxnLst/>
              <a:rect l="l" t="t" r="r" b="b"/>
              <a:pathLst>
                <a:path w="2346" h="488" extrusionOk="0">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3064675" y="3720200"/>
              <a:ext cx="56900" cy="13075"/>
            </a:xfrm>
            <a:custGeom>
              <a:avLst/>
              <a:gdLst/>
              <a:ahLst/>
              <a:cxnLst/>
              <a:rect l="l" t="t" r="r" b="b"/>
              <a:pathLst>
                <a:path w="2276" h="523" extrusionOk="0">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3060600" y="3742250"/>
              <a:ext cx="43850" cy="10175"/>
            </a:xfrm>
            <a:custGeom>
              <a:avLst/>
              <a:gdLst/>
              <a:ahLst/>
              <a:cxnLst/>
              <a:rect l="l" t="t" r="r" b="b"/>
              <a:pathLst>
                <a:path w="1754" h="407" extrusionOk="0">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3115750" y="3743425"/>
              <a:ext cx="4100" cy="4075"/>
            </a:xfrm>
            <a:custGeom>
              <a:avLst/>
              <a:gdLst/>
              <a:ahLst/>
              <a:cxnLst/>
              <a:rect l="l" t="t" r="r" b="b"/>
              <a:pathLst>
                <a:path w="164" h="163" extrusionOk="0">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2084963">
            <a:off x="6461954" y="-103695"/>
            <a:ext cx="1670611" cy="1197127"/>
            <a:chOff x="692625" y="2569725"/>
            <a:chExt cx="463800" cy="332350"/>
          </a:xfrm>
        </p:grpSpPr>
        <p:sp>
          <p:nvSpPr>
            <p:cNvPr id="137" name="Google Shape;137;p3"/>
            <p:cNvSpPr/>
            <p:nvPr/>
          </p:nvSpPr>
          <p:spPr>
            <a:xfrm>
              <a:off x="692625" y="2569725"/>
              <a:ext cx="463800" cy="332350"/>
            </a:xfrm>
            <a:custGeom>
              <a:avLst/>
              <a:gdLst/>
              <a:ahLst/>
              <a:cxnLst/>
              <a:rect l="l" t="t" r="r" b="b"/>
              <a:pathLst>
                <a:path w="18552" h="13294" extrusionOk="0">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1086750" y="2833825"/>
              <a:ext cx="45300" cy="43000"/>
            </a:xfrm>
            <a:custGeom>
              <a:avLst/>
              <a:gdLst/>
              <a:ahLst/>
              <a:cxnLst/>
              <a:rect l="l" t="t" r="r" b="b"/>
              <a:pathLst>
                <a:path w="1812" h="1720" extrusionOk="0">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3"/>
          <p:cNvGrpSpPr/>
          <p:nvPr/>
        </p:nvGrpSpPr>
        <p:grpSpPr>
          <a:xfrm rot="-1062273">
            <a:off x="8878022" y="229689"/>
            <a:ext cx="384784" cy="1297441"/>
            <a:chOff x="954700" y="3672025"/>
            <a:chExt cx="106825" cy="360200"/>
          </a:xfrm>
        </p:grpSpPr>
        <p:sp>
          <p:nvSpPr>
            <p:cNvPr id="140" name="Google Shape;140;p3"/>
            <p:cNvSpPr/>
            <p:nvPr/>
          </p:nvSpPr>
          <p:spPr>
            <a:xfrm>
              <a:off x="954700" y="3672025"/>
              <a:ext cx="106825" cy="360200"/>
            </a:xfrm>
            <a:custGeom>
              <a:avLst/>
              <a:gdLst/>
              <a:ahLst/>
              <a:cxnLst/>
              <a:rect l="l" t="t" r="r" b="b"/>
              <a:pathLst>
                <a:path w="4273" h="14408" extrusionOk="0">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1014200" y="3903325"/>
              <a:ext cx="13375" cy="6700"/>
            </a:xfrm>
            <a:custGeom>
              <a:avLst/>
              <a:gdLst/>
              <a:ahLst/>
              <a:cxnLst/>
              <a:rect l="l" t="t" r="r" b="b"/>
              <a:pathLst>
                <a:path w="535" h="268" extrusionOk="0">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1013025" y="3887075"/>
              <a:ext cx="12800" cy="7575"/>
            </a:xfrm>
            <a:custGeom>
              <a:avLst/>
              <a:gdLst/>
              <a:ahLst/>
              <a:cxnLst/>
              <a:rect l="l" t="t" r="r" b="b"/>
              <a:pathLst>
                <a:path w="512" h="303" extrusionOk="0">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1017675" y="3916400"/>
              <a:ext cx="8150" cy="6400"/>
            </a:xfrm>
            <a:custGeom>
              <a:avLst/>
              <a:gdLst/>
              <a:ahLst/>
              <a:cxnLst/>
              <a:rect l="l" t="t" r="r" b="b"/>
              <a:pathLst>
                <a:path w="326" h="256" extrusionOk="0">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1019125" y="3938150"/>
              <a:ext cx="5825" cy="4375"/>
            </a:xfrm>
            <a:custGeom>
              <a:avLst/>
              <a:gdLst/>
              <a:ahLst/>
              <a:cxnLst/>
              <a:rect l="l" t="t" r="r" b="b"/>
              <a:pathLst>
                <a:path w="233" h="175" extrusionOk="0">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1012150" y="3814800"/>
              <a:ext cx="17150" cy="6700"/>
            </a:xfrm>
            <a:custGeom>
              <a:avLst/>
              <a:gdLst/>
              <a:ahLst/>
              <a:cxnLst/>
              <a:rect l="l" t="t" r="r" b="b"/>
              <a:pathLst>
                <a:path w="686" h="268" extrusionOk="0">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1014475" y="3828750"/>
              <a:ext cx="11650" cy="4650"/>
            </a:xfrm>
            <a:custGeom>
              <a:avLst/>
              <a:gdLst/>
              <a:ahLst/>
              <a:cxnLst/>
              <a:rect l="l" t="t" r="r" b="b"/>
              <a:pathLst>
                <a:path w="466" h="186" extrusionOk="0">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1015650" y="3840650"/>
              <a:ext cx="10175" cy="5825"/>
            </a:xfrm>
            <a:custGeom>
              <a:avLst/>
              <a:gdLst/>
              <a:ahLst/>
              <a:cxnLst/>
              <a:rect l="l" t="t" r="r" b="b"/>
              <a:pathLst>
                <a:path w="407" h="233" extrusionOk="0">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1015350" y="3854850"/>
              <a:ext cx="9025" cy="6425"/>
            </a:xfrm>
            <a:custGeom>
              <a:avLst/>
              <a:gdLst/>
              <a:ahLst/>
              <a:cxnLst/>
              <a:rect l="l" t="t" r="r" b="b"/>
              <a:pathLst>
                <a:path w="361" h="257" extrusionOk="0">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3"/>
          <p:cNvGrpSpPr/>
          <p:nvPr/>
        </p:nvGrpSpPr>
        <p:grpSpPr>
          <a:xfrm rot="1031363">
            <a:off x="8511594" y="1716289"/>
            <a:ext cx="781001" cy="756958"/>
            <a:chOff x="852825" y="3133350"/>
            <a:chExt cx="216825" cy="210150"/>
          </a:xfrm>
        </p:grpSpPr>
        <p:sp>
          <p:nvSpPr>
            <p:cNvPr id="150" name="Google Shape;150;p3"/>
            <p:cNvSpPr/>
            <p:nvPr/>
          </p:nvSpPr>
          <p:spPr>
            <a:xfrm>
              <a:off x="852825" y="3133350"/>
              <a:ext cx="216825" cy="210150"/>
            </a:xfrm>
            <a:custGeom>
              <a:avLst/>
              <a:gdLst/>
              <a:ahLst/>
              <a:cxnLst/>
              <a:rect l="l" t="t" r="r" b="b"/>
              <a:pathLst>
                <a:path w="8673" h="8406" extrusionOk="0">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918700" y="3216650"/>
              <a:ext cx="82450" cy="81275"/>
            </a:xfrm>
            <a:custGeom>
              <a:avLst/>
              <a:gdLst/>
              <a:ahLst/>
              <a:cxnLst/>
              <a:rect l="l" t="t" r="r" b="b"/>
              <a:pathLst>
                <a:path w="3298" h="3251" extrusionOk="0">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3"/>
          <p:cNvGrpSpPr/>
          <p:nvPr/>
        </p:nvGrpSpPr>
        <p:grpSpPr>
          <a:xfrm rot="-9086648">
            <a:off x="6442476" y="-673704"/>
            <a:ext cx="351283" cy="1120755"/>
            <a:chOff x="616875" y="3027700"/>
            <a:chExt cx="97525" cy="311150"/>
          </a:xfrm>
        </p:grpSpPr>
        <p:sp>
          <p:nvSpPr>
            <p:cNvPr id="153" name="Google Shape;153;p3"/>
            <p:cNvSpPr/>
            <p:nvPr/>
          </p:nvSpPr>
          <p:spPr>
            <a:xfrm>
              <a:off x="616875" y="3027700"/>
              <a:ext cx="97525" cy="311150"/>
            </a:xfrm>
            <a:custGeom>
              <a:avLst/>
              <a:gdLst/>
              <a:ahLst/>
              <a:cxnLst/>
              <a:rect l="l" t="t" r="r" b="b"/>
              <a:pathLst>
                <a:path w="3901" h="12446" extrusionOk="0">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641250" y="3121750"/>
              <a:ext cx="49075" cy="179100"/>
            </a:xfrm>
            <a:custGeom>
              <a:avLst/>
              <a:gdLst/>
              <a:ahLst/>
              <a:cxnLst/>
              <a:rect l="l" t="t" r="r" b="b"/>
              <a:pathLst>
                <a:path w="1963" h="7164" extrusionOk="0">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657775" y="3180375"/>
              <a:ext cx="18900" cy="38050"/>
            </a:xfrm>
            <a:custGeom>
              <a:avLst/>
              <a:gdLst/>
              <a:ahLst/>
              <a:cxnLst/>
              <a:rect l="l" t="t" r="r" b="b"/>
              <a:pathLst>
                <a:path w="756" h="1522" extrusionOk="0">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657500" y="3233775"/>
              <a:ext cx="14825" cy="11625"/>
            </a:xfrm>
            <a:custGeom>
              <a:avLst/>
              <a:gdLst/>
              <a:ahLst/>
              <a:cxnLst/>
              <a:rect l="l" t="t" r="r" b="b"/>
              <a:pathLst>
                <a:path w="593" h="465" extrusionOk="0">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655750" y="3160350"/>
              <a:ext cx="14550" cy="9300"/>
            </a:xfrm>
            <a:custGeom>
              <a:avLst/>
              <a:gdLst/>
              <a:ahLst/>
              <a:cxnLst/>
              <a:rect l="l" t="t" r="r" b="b"/>
              <a:pathLst>
                <a:path w="582" h="372" extrusionOk="0">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3"/>
          <p:cNvGrpSpPr/>
          <p:nvPr/>
        </p:nvGrpSpPr>
        <p:grpSpPr>
          <a:xfrm rot="1974894">
            <a:off x="7552184" y="872286"/>
            <a:ext cx="233139" cy="565604"/>
            <a:chOff x="1282375" y="3450000"/>
            <a:chExt cx="64725" cy="157025"/>
          </a:xfrm>
        </p:grpSpPr>
        <p:sp>
          <p:nvSpPr>
            <p:cNvPr id="159" name="Google Shape;159;p3"/>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3"/>
          <p:cNvGrpSpPr/>
          <p:nvPr/>
        </p:nvGrpSpPr>
        <p:grpSpPr>
          <a:xfrm rot="1302591">
            <a:off x="2690353" y="4653389"/>
            <a:ext cx="378569" cy="592888"/>
            <a:chOff x="683900" y="3612800"/>
            <a:chExt cx="105100" cy="164600"/>
          </a:xfrm>
        </p:grpSpPr>
        <p:sp>
          <p:nvSpPr>
            <p:cNvPr id="163" name="Google Shape;163;p3"/>
            <p:cNvSpPr/>
            <p:nvPr/>
          </p:nvSpPr>
          <p:spPr>
            <a:xfrm>
              <a:off x="683900" y="3612800"/>
              <a:ext cx="105100" cy="164600"/>
            </a:xfrm>
            <a:custGeom>
              <a:avLst/>
              <a:gdLst/>
              <a:ahLst/>
              <a:cxnLst/>
              <a:rect l="l" t="t" r="r" b="b"/>
              <a:pathLst>
                <a:path w="4204" h="6584" extrusionOk="0">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717875" y="3678100"/>
              <a:ext cx="53700" cy="69400"/>
            </a:xfrm>
            <a:custGeom>
              <a:avLst/>
              <a:gdLst/>
              <a:ahLst/>
              <a:cxnLst/>
              <a:rect l="l" t="t" r="r" b="b"/>
              <a:pathLst>
                <a:path w="2148" h="2776" extrusionOk="0">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3"/>
          <p:cNvGrpSpPr/>
          <p:nvPr/>
        </p:nvGrpSpPr>
        <p:grpSpPr>
          <a:xfrm rot="1974894">
            <a:off x="215209" y="2937336"/>
            <a:ext cx="233139" cy="565604"/>
            <a:chOff x="1282375" y="3450000"/>
            <a:chExt cx="64725" cy="157025"/>
          </a:xfrm>
        </p:grpSpPr>
        <p:sp>
          <p:nvSpPr>
            <p:cNvPr id="166" name="Google Shape;166;p3"/>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3"/>
          <p:cNvGrpSpPr/>
          <p:nvPr/>
        </p:nvGrpSpPr>
        <p:grpSpPr>
          <a:xfrm rot="-762759">
            <a:off x="1048283" y="3314521"/>
            <a:ext cx="590931" cy="1096303"/>
            <a:chOff x="2369275" y="3344925"/>
            <a:chExt cx="160525" cy="297800"/>
          </a:xfrm>
        </p:grpSpPr>
        <p:sp>
          <p:nvSpPr>
            <p:cNvPr id="170" name="Google Shape;170;p3"/>
            <p:cNvSpPr/>
            <p:nvPr/>
          </p:nvSpPr>
          <p:spPr>
            <a:xfrm>
              <a:off x="2369275" y="3344925"/>
              <a:ext cx="160525" cy="297800"/>
            </a:xfrm>
            <a:custGeom>
              <a:avLst/>
              <a:gdLst/>
              <a:ahLst/>
              <a:cxnLst/>
              <a:rect l="l" t="t" r="r" b="b"/>
              <a:pathLst>
                <a:path w="6421" h="11912" extrusionOk="0">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413400" y="3521975"/>
              <a:ext cx="76650" cy="69100"/>
            </a:xfrm>
            <a:custGeom>
              <a:avLst/>
              <a:gdLst/>
              <a:ahLst/>
              <a:cxnLst/>
              <a:rect l="l" t="t" r="r" b="b"/>
              <a:pathLst>
                <a:path w="3066" h="2764" extrusionOk="0">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504825" y="3510075"/>
              <a:ext cx="7275" cy="60675"/>
            </a:xfrm>
            <a:custGeom>
              <a:avLst/>
              <a:gdLst/>
              <a:ahLst/>
              <a:cxnLst/>
              <a:rect l="l" t="t" r="r" b="b"/>
              <a:pathLst>
                <a:path w="291" h="2427" extrusionOk="0">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465050" y="3444475"/>
              <a:ext cx="18900" cy="10175"/>
            </a:xfrm>
            <a:custGeom>
              <a:avLst/>
              <a:gdLst/>
              <a:ahLst/>
              <a:cxnLst/>
              <a:rect l="l" t="t" r="r" b="b"/>
              <a:pathLst>
                <a:path w="756" h="407" extrusionOk="0">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2500475" y="3454925"/>
              <a:ext cx="6700" cy="7000"/>
            </a:xfrm>
            <a:custGeom>
              <a:avLst/>
              <a:gdLst/>
              <a:ahLst/>
              <a:cxnLst/>
              <a:rect l="l" t="t" r="r" b="b"/>
              <a:pathLst>
                <a:path w="268" h="280" extrusionOk="0">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2509750" y="3605850"/>
              <a:ext cx="6400" cy="8425"/>
            </a:xfrm>
            <a:custGeom>
              <a:avLst/>
              <a:gdLst/>
              <a:ahLst/>
              <a:cxnLst/>
              <a:rect l="l" t="t" r="r" b="b"/>
              <a:pathLst>
                <a:path w="256" h="337" extrusionOk="0">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2438925" y="3366975"/>
              <a:ext cx="7575" cy="10475"/>
            </a:xfrm>
            <a:custGeom>
              <a:avLst/>
              <a:gdLst/>
              <a:ahLst/>
              <a:cxnLst/>
              <a:rect l="l" t="t" r="r" b="b"/>
              <a:pathLst>
                <a:path w="303" h="419" extrusionOk="0">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2458100" y="3377725"/>
              <a:ext cx="6700" cy="8725"/>
            </a:xfrm>
            <a:custGeom>
              <a:avLst/>
              <a:gdLst/>
              <a:ahLst/>
              <a:cxnLst/>
              <a:rect l="l" t="t" r="r" b="b"/>
              <a:pathLst>
                <a:path w="268" h="349" extrusionOk="0">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2451425" y="3360300"/>
              <a:ext cx="7275" cy="6700"/>
            </a:xfrm>
            <a:custGeom>
              <a:avLst/>
              <a:gdLst/>
              <a:ahLst/>
              <a:cxnLst/>
              <a:rect l="l" t="t" r="r" b="b"/>
              <a:pathLst>
                <a:path w="291" h="268" extrusionOk="0">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2430800" y="3378600"/>
              <a:ext cx="8450" cy="5250"/>
            </a:xfrm>
            <a:custGeom>
              <a:avLst/>
              <a:gdLst/>
              <a:ahLst/>
              <a:cxnLst/>
              <a:rect l="l" t="t" r="r" b="b"/>
              <a:pathLst>
                <a:path w="338" h="210" extrusionOk="0">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2449100" y="3380925"/>
              <a:ext cx="6125" cy="6700"/>
            </a:xfrm>
            <a:custGeom>
              <a:avLst/>
              <a:gdLst/>
              <a:ahLst/>
              <a:cxnLst/>
              <a:rect l="l" t="t" r="r" b="b"/>
              <a:pathLst>
                <a:path w="245" h="268" extrusionOk="0">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2418900" y="3372200"/>
              <a:ext cx="6125" cy="6700"/>
            </a:xfrm>
            <a:custGeom>
              <a:avLst/>
              <a:gdLst/>
              <a:ahLst/>
              <a:cxnLst/>
              <a:rect l="l" t="t" r="r" b="b"/>
              <a:pathLst>
                <a:path w="245" h="268" extrusionOk="0">
                  <a:moveTo>
                    <a:pt x="163" y="268"/>
                  </a:moveTo>
                  <a:cubicBezTo>
                    <a:pt x="1" y="105"/>
                    <a:pt x="1" y="105"/>
                    <a:pt x="105" y="1"/>
                  </a:cubicBezTo>
                  <a:cubicBezTo>
                    <a:pt x="245" y="105"/>
                    <a:pt x="245" y="105"/>
                    <a:pt x="163"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2439525" y="3355075"/>
              <a:ext cx="4650" cy="5550"/>
            </a:xfrm>
            <a:custGeom>
              <a:avLst/>
              <a:gdLst/>
              <a:ahLst/>
              <a:cxnLst/>
              <a:rect l="l" t="t" r="r" b="b"/>
              <a:pathLst>
                <a:path w="186" h="222" extrusionOk="0">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2428475" y="3363225"/>
              <a:ext cx="3800" cy="5825"/>
            </a:xfrm>
            <a:custGeom>
              <a:avLst/>
              <a:gdLst/>
              <a:ahLst/>
              <a:cxnLst/>
              <a:rect l="l" t="t" r="r" b="b"/>
              <a:pathLst>
                <a:path w="152" h="233" extrusionOk="0">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2421800" y="3384700"/>
              <a:ext cx="4400" cy="4650"/>
            </a:xfrm>
            <a:custGeom>
              <a:avLst/>
              <a:gdLst/>
              <a:ahLst/>
              <a:cxnLst/>
              <a:rect l="l" t="t" r="r" b="b"/>
              <a:pathLst>
                <a:path w="176" h="186" extrusionOk="0">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3"/>
          <p:cNvGrpSpPr/>
          <p:nvPr/>
        </p:nvGrpSpPr>
        <p:grpSpPr>
          <a:xfrm rot="4092482">
            <a:off x="8037452" y="-173701"/>
            <a:ext cx="773115" cy="298133"/>
            <a:chOff x="1154075" y="3734125"/>
            <a:chExt cx="201750" cy="77800"/>
          </a:xfrm>
        </p:grpSpPr>
        <p:sp>
          <p:nvSpPr>
            <p:cNvPr id="186" name="Google Shape;186;p3"/>
            <p:cNvSpPr/>
            <p:nvPr/>
          </p:nvSpPr>
          <p:spPr>
            <a:xfrm>
              <a:off x="1218800" y="3752125"/>
              <a:ext cx="63875" cy="44425"/>
            </a:xfrm>
            <a:custGeom>
              <a:avLst/>
              <a:gdLst/>
              <a:ahLst/>
              <a:cxnLst/>
              <a:rect l="l" t="t" r="r" b="b"/>
              <a:pathLst>
                <a:path w="2555" h="1777" extrusionOk="0">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154075" y="3734125"/>
              <a:ext cx="201750" cy="77800"/>
            </a:xfrm>
            <a:custGeom>
              <a:avLst/>
              <a:gdLst/>
              <a:ahLst/>
              <a:cxnLst/>
              <a:rect l="l" t="t" r="r" b="b"/>
              <a:pathLst>
                <a:path w="8070" h="3112" extrusionOk="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260300" y="3765475"/>
              <a:ext cx="8450" cy="6400"/>
            </a:xfrm>
            <a:custGeom>
              <a:avLst/>
              <a:gdLst/>
              <a:ahLst/>
              <a:cxnLst/>
              <a:rect l="l" t="t" r="r" b="b"/>
              <a:pathLst>
                <a:path w="338" h="256" extrusionOk="0">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1248125" y="3760250"/>
              <a:ext cx="9025" cy="6400"/>
            </a:xfrm>
            <a:custGeom>
              <a:avLst/>
              <a:gdLst/>
              <a:ahLst/>
              <a:cxnLst/>
              <a:rect l="l" t="t" r="r" b="b"/>
              <a:pathLst>
                <a:path w="361" h="256" extrusionOk="0">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1237675" y="3776500"/>
              <a:ext cx="7275" cy="6125"/>
            </a:xfrm>
            <a:custGeom>
              <a:avLst/>
              <a:gdLst/>
              <a:ahLst/>
              <a:cxnLst/>
              <a:rect l="l" t="t" r="r" b="b"/>
              <a:pathLst>
                <a:path w="291" h="245" extrusionOk="0">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1231000" y="3764600"/>
              <a:ext cx="7275" cy="5250"/>
            </a:xfrm>
            <a:custGeom>
              <a:avLst/>
              <a:gdLst/>
              <a:ahLst/>
              <a:cxnLst/>
              <a:rect l="l" t="t" r="r" b="b"/>
              <a:pathLst>
                <a:path w="291" h="210" extrusionOk="0">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1248400" y="3769825"/>
              <a:ext cx="7875" cy="6700"/>
            </a:xfrm>
            <a:custGeom>
              <a:avLst/>
              <a:gdLst/>
              <a:ahLst/>
              <a:cxnLst/>
              <a:rect l="l" t="t" r="r" b="b"/>
              <a:pathLst>
                <a:path w="315" h="268" extrusionOk="0">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1256250" y="3784325"/>
              <a:ext cx="4375" cy="5850"/>
            </a:xfrm>
            <a:custGeom>
              <a:avLst/>
              <a:gdLst/>
              <a:ahLst/>
              <a:cxnLst/>
              <a:rect l="l" t="t" r="r" b="b"/>
              <a:pathLst>
                <a:path w="175" h="234" extrusionOk="0">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3"/>
          <p:cNvGrpSpPr/>
          <p:nvPr/>
        </p:nvGrpSpPr>
        <p:grpSpPr>
          <a:xfrm rot="1415750">
            <a:off x="8122903" y="501184"/>
            <a:ext cx="602211" cy="1005088"/>
            <a:chOff x="1980950" y="3649100"/>
            <a:chExt cx="146600" cy="244675"/>
          </a:xfrm>
        </p:grpSpPr>
        <p:sp>
          <p:nvSpPr>
            <p:cNvPr id="195" name="Google Shape;195;p3"/>
            <p:cNvSpPr/>
            <p:nvPr/>
          </p:nvSpPr>
          <p:spPr>
            <a:xfrm>
              <a:off x="1983850" y="3650250"/>
              <a:ext cx="66500" cy="233650"/>
            </a:xfrm>
            <a:custGeom>
              <a:avLst/>
              <a:gdLst/>
              <a:ahLst/>
              <a:cxnLst/>
              <a:rect l="l" t="t" r="r" b="b"/>
              <a:pathLst>
                <a:path w="2660" h="9346" extrusionOk="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2005050" y="3840050"/>
              <a:ext cx="97525" cy="27900"/>
            </a:xfrm>
            <a:custGeom>
              <a:avLst/>
              <a:gdLst/>
              <a:ahLst/>
              <a:cxnLst/>
              <a:rect l="l" t="t" r="r" b="b"/>
              <a:pathLst>
                <a:path w="3901" h="1116" extrusionOk="0">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1980950" y="3649100"/>
              <a:ext cx="146600" cy="244675"/>
            </a:xfrm>
            <a:custGeom>
              <a:avLst/>
              <a:gdLst/>
              <a:ahLst/>
              <a:cxnLst/>
              <a:rect l="l" t="t" r="r" b="b"/>
              <a:pathLst>
                <a:path w="5864" h="9787" extrusionOk="0">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1996325" y="3833375"/>
              <a:ext cx="112650" cy="40675"/>
            </a:xfrm>
            <a:custGeom>
              <a:avLst/>
              <a:gdLst/>
              <a:ahLst/>
              <a:cxnLst/>
              <a:rect l="l" t="t" r="r" b="b"/>
              <a:pathLst>
                <a:path w="4506" h="1627" extrusionOk="0">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2056125" y="3778250"/>
              <a:ext cx="11350" cy="9025"/>
            </a:xfrm>
            <a:custGeom>
              <a:avLst/>
              <a:gdLst/>
              <a:ahLst/>
              <a:cxnLst/>
              <a:rect l="l" t="t" r="r" b="b"/>
              <a:pathLst>
                <a:path w="454" h="361" extrusionOk="0">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2060175" y="3793625"/>
              <a:ext cx="10475" cy="6700"/>
            </a:xfrm>
            <a:custGeom>
              <a:avLst/>
              <a:gdLst/>
              <a:ahLst/>
              <a:cxnLst/>
              <a:rect l="l" t="t" r="r" b="b"/>
              <a:pathLst>
                <a:path w="419" h="268" extrusionOk="0">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2057275" y="3744000"/>
              <a:ext cx="9325" cy="9600"/>
            </a:xfrm>
            <a:custGeom>
              <a:avLst/>
              <a:gdLst/>
              <a:ahLst/>
              <a:cxnLst/>
              <a:rect l="l" t="t" r="r" b="b"/>
              <a:pathLst>
                <a:path w="373" h="384" extrusionOk="0">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2056125" y="3717575"/>
              <a:ext cx="11625" cy="5825"/>
            </a:xfrm>
            <a:custGeom>
              <a:avLst/>
              <a:gdLst/>
              <a:ahLst/>
              <a:cxnLst/>
              <a:rect l="l" t="t" r="r" b="b"/>
              <a:pathLst>
                <a:path w="465" h="233" extrusionOk="0">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056125" y="3703075"/>
              <a:ext cx="9025" cy="5825"/>
            </a:xfrm>
            <a:custGeom>
              <a:avLst/>
              <a:gdLst/>
              <a:ahLst/>
              <a:cxnLst/>
              <a:rect l="l" t="t" r="r" b="b"/>
              <a:pathLst>
                <a:path w="361" h="233" extrusionOk="0">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2057275" y="3732100"/>
              <a:ext cx="8150" cy="6400"/>
            </a:xfrm>
            <a:custGeom>
              <a:avLst/>
              <a:gdLst/>
              <a:ahLst/>
              <a:cxnLst/>
              <a:rect l="l" t="t" r="r" b="b"/>
              <a:pathLst>
                <a:path w="326" h="256" extrusionOk="0">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2060775" y="3804075"/>
              <a:ext cx="7550" cy="6125"/>
            </a:xfrm>
            <a:custGeom>
              <a:avLst/>
              <a:gdLst/>
              <a:ahLst/>
              <a:cxnLst/>
              <a:rect l="l" t="t" r="r" b="b"/>
              <a:pathLst>
                <a:path w="302" h="245" extrusionOk="0">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058150" y="3762575"/>
              <a:ext cx="5550" cy="6700"/>
            </a:xfrm>
            <a:custGeom>
              <a:avLst/>
              <a:gdLst/>
              <a:ahLst/>
              <a:cxnLst/>
              <a:rect l="l" t="t" r="r" b="b"/>
              <a:pathLst>
                <a:path w="222" h="268" extrusionOk="0">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2065125" y="3819450"/>
              <a:ext cx="6100" cy="5250"/>
            </a:xfrm>
            <a:custGeom>
              <a:avLst/>
              <a:gdLst/>
              <a:ahLst/>
              <a:cxnLst/>
              <a:rect l="l" t="t" r="r" b="b"/>
              <a:pathLst>
                <a:path w="244" h="210" extrusionOk="0">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3"/>
          <p:cNvGrpSpPr/>
          <p:nvPr/>
        </p:nvGrpSpPr>
        <p:grpSpPr>
          <a:xfrm rot="897778">
            <a:off x="7790034" y="1701916"/>
            <a:ext cx="540259" cy="223794"/>
            <a:chOff x="2333000" y="3750375"/>
            <a:chExt cx="157050" cy="65050"/>
          </a:xfrm>
        </p:grpSpPr>
        <p:sp>
          <p:nvSpPr>
            <p:cNvPr id="209" name="Google Shape;209;p3"/>
            <p:cNvSpPr/>
            <p:nvPr/>
          </p:nvSpPr>
          <p:spPr>
            <a:xfrm>
              <a:off x="2337650" y="3767800"/>
              <a:ext cx="81875" cy="45300"/>
            </a:xfrm>
            <a:custGeom>
              <a:avLst/>
              <a:gdLst/>
              <a:ahLst/>
              <a:cxnLst/>
              <a:rect l="l" t="t" r="r" b="b"/>
              <a:pathLst>
                <a:path w="3275" h="1812" extrusionOk="0">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2420950" y="3757625"/>
              <a:ext cx="60975" cy="47050"/>
            </a:xfrm>
            <a:custGeom>
              <a:avLst/>
              <a:gdLst/>
              <a:ahLst/>
              <a:cxnLst/>
              <a:rect l="l" t="t" r="r" b="b"/>
              <a:pathLst>
                <a:path w="2439" h="1882" extrusionOk="0">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333000" y="3750375"/>
              <a:ext cx="157050" cy="65050"/>
            </a:xfrm>
            <a:custGeom>
              <a:avLst/>
              <a:gdLst/>
              <a:ahLst/>
              <a:cxnLst/>
              <a:rect l="l" t="t" r="r" b="b"/>
              <a:pathLst>
                <a:path w="6282" h="2602" extrusionOk="0">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2361150" y="3766925"/>
              <a:ext cx="45600" cy="9025"/>
            </a:xfrm>
            <a:custGeom>
              <a:avLst/>
              <a:gdLst/>
              <a:ahLst/>
              <a:cxnLst/>
              <a:rect l="l" t="t" r="r" b="b"/>
              <a:pathLst>
                <a:path w="1824" h="361" extrusionOk="0">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439225" y="3764600"/>
              <a:ext cx="30500" cy="6400"/>
            </a:xfrm>
            <a:custGeom>
              <a:avLst/>
              <a:gdLst/>
              <a:ahLst/>
              <a:cxnLst/>
              <a:rect l="l" t="t" r="r" b="b"/>
              <a:pathLst>
                <a:path w="1220" h="256" extrusionOk="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solidFill>
          <a:srgbClr val="E3F1FE"/>
        </a:solidFill>
        <a:effectLst/>
      </p:bgPr>
    </p:bg>
    <p:spTree>
      <p:nvGrpSpPr>
        <p:cNvPr id="1" name="Shape 127"/>
        <p:cNvGrpSpPr/>
        <p:nvPr/>
      </p:nvGrpSpPr>
      <p:grpSpPr>
        <a:xfrm>
          <a:off x="0" y="0"/>
          <a:ext cx="0" cy="0"/>
          <a:chOff x="0" y="0"/>
          <a:chExt cx="0" cy="0"/>
        </a:xfrm>
      </p:grpSpPr>
      <p:sp>
        <p:nvSpPr>
          <p:cNvPr id="128" name="Google Shape;128;p15"/>
          <p:cNvSpPr txBox="1">
            <a:spLocks noGrp="1"/>
          </p:cNvSpPr>
          <p:nvPr>
            <p:ph type="title"/>
          </p:nvPr>
        </p:nvSpPr>
        <p:spPr>
          <a:xfrm>
            <a:off x="713225" y="539500"/>
            <a:ext cx="7717500" cy="6315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129" name="Google Shape;129;p15"/>
          <p:cNvSpPr txBox="1">
            <a:spLocks noGrp="1"/>
          </p:cNvSpPr>
          <p:nvPr>
            <p:ph type="subTitle" idx="1"/>
          </p:nvPr>
        </p:nvSpPr>
        <p:spPr>
          <a:xfrm>
            <a:off x="1072729" y="1387400"/>
            <a:ext cx="2263800" cy="5646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1800" b="1">
                <a:solidFill>
                  <a:srgbClr val="E94A4E"/>
                </a:solidFill>
                <a:latin typeface="Kanit"/>
                <a:ea typeface="Kanit"/>
                <a:cs typeface="Kanit"/>
                <a:sym typeface="Kanit"/>
              </a:defRPr>
            </a:lvl1pPr>
            <a:lvl2pPr lvl="1" algn="r" rtl="0">
              <a:spcBef>
                <a:spcPts val="1200"/>
              </a:spcBef>
              <a:spcAft>
                <a:spcPts val="0"/>
              </a:spcAft>
              <a:buNone/>
              <a:defRPr sz="1800" b="1">
                <a:solidFill>
                  <a:srgbClr val="E94A4E"/>
                </a:solidFill>
                <a:latin typeface="Kanit"/>
                <a:ea typeface="Kanit"/>
                <a:cs typeface="Kanit"/>
                <a:sym typeface="Kanit"/>
              </a:defRPr>
            </a:lvl2pPr>
            <a:lvl3pPr lvl="2" algn="r" rtl="0">
              <a:spcBef>
                <a:spcPts val="1200"/>
              </a:spcBef>
              <a:spcAft>
                <a:spcPts val="0"/>
              </a:spcAft>
              <a:buNone/>
              <a:defRPr sz="1800" b="1">
                <a:solidFill>
                  <a:srgbClr val="E94A4E"/>
                </a:solidFill>
                <a:latin typeface="Kanit"/>
                <a:ea typeface="Kanit"/>
                <a:cs typeface="Kanit"/>
                <a:sym typeface="Kanit"/>
              </a:defRPr>
            </a:lvl3pPr>
            <a:lvl4pPr lvl="3" algn="r" rtl="0">
              <a:spcBef>
                <a:spcPts val="1200"/>
              </a:spcBef>
              <a:spcAft>
                <a:spcPts val="0"/>
              </a:spcAft>
              <a:buNone/>
              <a:defRPr sz="1800" b="1">
                <a:solidFill>
                  <a:srgbClr val="E94A4E"/>
                </a:solidFill>
                <a:latin typeface="Kanit"/>
                <a:ea typeface="Kanit"/>
                <a:cs typeface="Kanit"/>
                <a:sym typeface="Kanit"/>
              </a:defRPr>
            </a:lvl4pPr>
            <a:lvl5pPr lvl="4" algn="r" rtl="0">
              <a:spcBef>
                <a:spcPts val="1200"/>
              </a:spcBef>
              <a:spcAft>
                <a:spcPts val="0"/>
              </a:spcAft>
              <a:buNone/>
              <a:defRPr sz="1800" b="1">
                <a:solidFill>
                  <a:srgbClr val="E94A4E"/>
                </a:solidFill>
                <a:latin typeface="Kanit"/>
                <a:ea typeface="Kanit"/>
                <a:cs typeface="Kanit"/>
                <a:sym typeface="Kanit"/>
              </a:defRPr>
            </a:lvl5pPr>
            <a:lvl6pPr lvl="5" algn="r" rtl="0">
              <a:spcBef>
                <a:spcPts val="1200"/>
              </a:spcBef>
              <a:spcAft>
                <a:spcPts val="0"/>
              </a:spcAft>
              <a:buNone/>
              <a:defRPr sz="1800" b="1">
                <a:solidFill>
                  <a:srgbClr val="E94A4E"/>
                </a:solidFill>
                <a:latin typeface="Kanit"/>
                <a:ea typeface="Kanit"/>
                <a:cs typeface="Kanit"/>
                <a:sym typeface="Kanit"/>
              </a:defRPr>
            </a:lvl6pPr>
            <a:lvl7pPr lvl="6" algn="r" rtl="0">
              <a:spcBef>
                <a:spcPts val="1200"/>
              </a:spcBef>
              <a:spcAft>
                <a:spcPts val="0"/>
              </a:spcAft>
              <a:buNone/>
              <a:defRPr sz="1800" b="1">
                <a:solidFill>
                  <a:srgbClr val="E94A4E"/>
                </a:solidFill>
                <a:latin typeface="Kanit"/>
                <a:ea typeface="Kanit"/>
                <a:cs typeface="Kanit"/>
                <a:sym typeface="Kanit"/>
              </a:defRPr>
            </a:lvl7pPr>
            <a:lvl8pPr lvl="7" algn="r" rtl="0">
              <a:spcBef>
                <a:spcPts val="1200"/>
              </a:spcBef>
              <a:spcAft>
                <a:spcPts val="0"/>
              </a:spcAft>
              <a:buNone/>
              <a:defRPr sz="1800" b="1">
                <a:solidFill>
                  <a:srgbClr val="E94A4E"/>
                </a:solidFill>
                <a:latin typeface="Kanit"/>
                <a:ea typeface="Kanit"/>
                <a:cs typeface="Kanit"/>
                <a:sym typeface="Kanit"/>
              </a:defRPr>
            </a:lvl8pPr>
            <a:lvl9pPr lvl="8" algn="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30" name="Google Shape;130;p15"/>
          <p:cNvSpPr txBox="1">
            <a:spLocks noGrp="1"/>
          </p:cNvSpPr>
          <p:nvPr>
            <p:ph type="subTitle" idx="2"/>
          </p:nvPr>
        </p:nvSpPr>
        <p:spPr>
          <a:xfrm>
            <a:off x="1072075" y="1791437"/>
            <a:ext cx="2264700" cy="10125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31" name="Google Shape;131;p15"/>
          <p:cNvSpPr txBox="1">
            <a:spLocks noGrp="1"/>
          </p:cNvSpPr>
          <p:nvPr>
            <p:ph type="subTitle" idx="3"/>
          </p:nvPr>
        </p:nvSpPr>
        <p:spPr>
          <a:xfrm>
            <a:off x="1074723" y="3097397"/>
            <a:ext cx="2270400" cy="5595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1800" b="1">
                <a:solidFill>
                  <a:srgbClr val="E94A4E"/>
                </a:solidFill>
                <a:latin typeface="Kanit"/>
                <a:ea typeface="Kanit"/>
                <a:cs typeface="Kanit"/>
                <a:sym typeface="Kanit"/>
              </a:defRPr>
            </a:lvl1pPr>
            <a:lvl2pPr lvl="1" algn="r" rtl="0">
              <a:spcBef>
                <a:spcPts val="1200"/>
              </a:spcBef>
              <a:spcAft>
                <a:spcPts val="0"/>
              </a:spcAft>
              <a:buNone/>
              <a:defRPr sz="1800" b="1">
                <a:solidFill>
                  <a:srgbClr val="E94A4E"/>
                </a:solidFill>
                <a:latin typeface="Kanit"/>
                <a:ea typeface="Kanit"/>
                <a:cs typeface="Kanit"/>
                <a:sym typeface="Kanit"/>
              </a:defRPr>
            </a:lvl2pPr>
            <a:lvl3pPr lvl="2" algn="r" rtl="0">
              <a:spcBef>
                <a:spcPts val="1200"/>
              </a:spcBef>
              <a:spcAft>
                <a:spcPts val="0"/>
              </a:spcAft>
              <a:buNone/>
              <a:defRPr sz="1800" b="1">
                <a:solidFill>
                  <a:srgbClr val="E94A4E"/>
                </a:solidFill>
                <a:latin typeface="Kanit"/>
                <a:ea typeface="Kanit"/>
                <a:cs typeface="Kanit"/>
                <a:sym typeface="Kanit"/>
              </a:defRPr>
            </a:lvl3pPr>
            <a:lvl4pPr lvl="3" algn="r" rtl="0">
              <a:spcBef>
                <a:spcPts val="1200"/>
              </a:spcBef>
              <a:spcAft>
                <a:spcPts val="0"/>
              </a:spcAft>
              <a:buNone/>
              <a:defRPr sz="1800" b="1">
                <a:solidFill>
                  <a:srgbClr val="E94A4E"/>
                </a:solidFill>
                <a:latin typeface="Kanit"/>
                <a:ea typeface="Kanit"/>
                <a:cs typeface="Kanit"/>
                <a:sym typeface="Kanit"/>
              </a:defRPr>
            </a:lvl4pPr>
            <a:lvl5pPr lvl="4" algn="r" rtl="0">
              <a:spcBef>
                <a:spcPts val="1200"/>
              </a:spcBef>
              <a:spcAft>
                <a:spcPts val="0"/>
              </a:spcAft>
              <a:buNone/>
              <a:defRPr sz="1800" b="1">
                <a:solidFill>
                  <a:srgbClr val="E94A4E"/>
                </a:solidFill>
                <a:latin typeface="Kanit"/>
                <a:ea typeface="Kanit"/>
                <a:cs typeface="Kanit"/>
                <a:sym typeface="Kanit"/>
              </a:defRPr>
            </a:lvl5pPr>
            <a:lvl6pPr lvl="5" algn="r" rtl="0">
              <a:spcBef>
                <a:spcPts val="1200"/>
              </a:spcBef>
              <a:spcAft>
                <a:spcPts val="0"/>
              </a:spcAft>
              <a:buNone/>
              <a:defRPr sz="1800" b="1">
                <a:solidFill>
                  <a:srgbClr val="E94A4E"/>
                </a:solidFill>
                <a:latin typeface="Kanit"/>
                <a:ea typeface="Kanit"/>
                <a:cs typeface="Kanit"/>
                <a:sym typeface="Kanit"/>
              </a:defRPr>
            </a:lvl6pPr>
            <a:lvl7pPr lvl="6" algn="r" rtl="0">
              <a:spcBef>
                <a:spcPts val="1200"/>
              </a:spcBef>
              <a:spcAft>
                <a:spcPts val="0"/>
              </a:spcAft>
              <a:buNone/>
              <a:defRPr sz="1800" b="1">
                <a:solidFill>
                  <a:srgbClr val="E94A4E"/>
                </a:solidFill>
                <a:latin typeface="Kanit"/>
                <a:ea typeface="Kanit"/>
                <a:cs typeface="Kanit"/>
                <a:sym typeface="Kanit"/>
              </a:defRPr>
            </a:lvl7pPr>
            <a:lvl8pPr lvl="7" algn="r" rtl="0">
              <a:spcBef>
                <a:spcPts val="1200"/>
              </a:spcBef>
              <a:spcAft>
                <a:spcPts val="0"/>
              </a:spcAft>
              <a:buNone/>
              <a:defRPr sz="1800" b="1">
                <a:solidFill>
                  <a:srgbClr val="E94A4E"/>
                </a:solidFill>
                <a:latin typeface="Kanit"/>
                <a:ea typeface="Kanit"/>
                <a:cs typeface="Kanit"/>
                <a:sym typeface="Kanit"/>
              </a:defRPr>
            </a:lvl8pPr>
            <a:lvl9pPr lvl="8" algn="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32" name="Google Shape;132;p15"/>
          <p:cNvSpPr txBox="1">
            <a:spLocks noGrp="1"/>
          </p:cNvSpPr>
          <p:nvPr>
            <p:ph type="subTitle" idx="4"/>
          </p:nvPr>
        </p:nvSpPr>
        <p:spPr>
          <a:xfrm>
            <a:off x="1070500" y="3502100"/>
            <a:ext cx="2268000" cy="10140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33" name="Google Shape;133;p15"/>
          <p:cNvSpPr txBox="1">
            <a:spLocks noGrp="1"/>
          </p:cNvSpPr>
          <p:nvPr>
            <p:ph type="subTitle" idx="5"/>
          </p:nvPr>
        </p:nvSpPr>
        <p:spPr>
          <a:xfrm>
            <a:off x="5798852" y="1389961"/>
            <a:ext cx="2274600" cy="559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800" b="1">
                <a:solidFill>
                  <a:srgbClr val="E94A4E"/>
                </a:solidFill>
                <a:latin typeface="Kanit"/>
                <a:ea typeface="Kanit"/>
                <a:cs typeface="Kanit"/>
                <a:sym typeface="Kanit"/>
              </a:defRPr>
            </a:lvl1pPr>
            <a:lvl2pPr lvl="1" rtl="0">
              <a:spcBef>
                <a:spcPts val="1200"/>
              </a:spcBef>
              <a:spcAft>
                <a:spcPts val="0"/>
              </a:spcAft>
              <a:buNone/>
              <a:defRPr sz="1800" b="1">
                <a:solidFill>
                  <a:srgbClr val="E94A4E"/>
                </a:solidFill>
                <a:latin typeface="Kanit"/>
                <a:ea typeface="Kanit"/>
                <a:cs typeface="Kanit"/>
                <a:sym typeface="Kanit"/>
              </a:defRPr>
            </a:lvl2pPr>
            <a:lvl3pPr lvl="2" rtl="0">
              <a:spcBef>
                <a:spcPts val="1200"/>
              </a:spcBef>
              <a:spcAft>
                <a:spcPts val="0"/>
              </a:spcAft>
              <a:buNone/>
              <a:defRPr sz="1800" b="1">
                <a:solidFill>
                  <a:srgbClr val="E94A4E"/>
                </a:solidFill>
                <a:latin typeface="Kanit"/>
                <a:ea typeface="Kanit"/>
                <a:cs typeface="Kanit"/>
                <a:sym typeface="Kanit"/>
              </a:defRPr>
            </a:lvl3pPr>
            <a:lvl4pPr lvl="3" rtl="0">
              <a:spcBef>
                <a:spcPts val="1200"/>
              </a:spcBef>
              <a:spcAft>
                <a:spcPts val="0"/>
              </a:spcAft>
              <a:buNone/>
              <a:defRPr sz="1800" b="1">
                <a:solidFill>
                  <a:srgbClr val="E94A4E"/>
                </a:solidFill>
                <a:latin typeface="Kanit"/>
                <a:ea typeface="Kanit"/>
                <a:cs typeface="Kanit"/>
                <a:sym typeface="Kanit"/>
              </a:defRPr>
            </a:lvl4pPr>
            <a:lvl5pPr lvl="4" rtl="0">
              <a:spcBef>
                <a:spcPts val="1200"/>
              </a:spcBef>
              <a:spcAft>
                <a:spcPts val="0"/>
              </a:spcAft>
              <a:buNone/>
              <a:defRPr sz="1800" b="1">
                <a:solidFill>
                  <a:srgbClr val="E94A4E"/>
                </a:solidFill>
                <a:latin typeface="Kanit"/>
                <a:ea typeface="Kanit"/>
                <a:cs typeface="Kanit"/>
                <a:sym typeface="Kanit"/>
              </a:defRPr>
            </a:lvl5pPr>
            <a:lvl6pPr lvl="5" rtl="0">
              <a:spcBef>
                <a:spcPts val="1200"/>
              </a:spcBef>
              <a:spcAft>
                <a:spcPts val="0"/>
              </a:spcAft>
              <a:buNone/>
              <a:defRPr sz="1800" b="1">
                <a:solidFill>
                  <a:srgbClr val="E94A4E"/>
                </a:solidFill>
                <a:latin typeface="Kanit"/>
                <a:ea typeface="Kanit"/>
                <a:cs typeface="Kanit"/>
                <a:sym typeface="Kanit"/>
              </a:defRPr>
            </a:lvl6pPr>
            <a:lvl7pPr lvl="6" rtl="0">
              <a:spcBef>
                <a:spcPts val="1200"/>
              </a:spcBef>
              <a:spcAft>
                <a:spcPts val="0"/>
              </a:spcAft>
              <a:buNone/>
              <a:defRPr sz="1800" b="1">
                <a:solidFill>
                  <a:srgbClr val="E94A4E"/>
                </a:solidFill>
                <a:latin typeface="Kanit"/>
                <a:ea typeface="Kanit"/>
                <a:cs typeface="Kanit"/>
                <a:sym typeface="Kanit"/>
              </a:defRPr>
            </a:lvl7pPr>
            <a:lvl8pPr lvl="7" rtl="0">
              <a:spcBef>
                <a:spcPts val="1200"/>
              </a:spcBef>
              <a:spcAft>
                <a:spcPts val="0"/>
              </a:spcAft>
              <a:buNone/>
              <a:defRPr sz="1800" b="1">
                <a:solidFill>
                  <a:srgbClr val="E94A4E"/>
                </a:solidFill>
                <a:latin typeface="Kanit"/>
                <a:ea typeface="Kanit"/>
                <a:cs typeface="Kanit"/>
                <a:sym typeface="Kanit"/>
              </a:defRPr>
            </a:lvl8pPr>
            <a:lvl9pPr lvl="8"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34" name="Google Shape;134;p15"/>
          <p:cNvSpPr txBox="1">
            <a:spLocks noGrp="1"/>
          </p:cNvSpPr>
          <p:nvPr>
            <p:ph type="subTitle" idx="6"/>
          </p:nvPr>
        </p:nvSpPr>
        <p:spPr>
          <a:xfrm>
            <a:off x="5793251" y="1789901"/>
            <a:ext cx="2274600" cy="10125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35" name="Google Shape;135;p15"/>
          <p:cNvSpPr txBox="1">
            <a:spLocks noGrp="1"/>
          </p:cNvSpPr>
          <p:nvPr>
            <p:ph type="subTitle" idx="7"/>
          </p:nvPr>
        </p:nvSpPr>
        <p:spPr>
          <a:xfrm>
            <a:off x="5798476" y="3097397"/>
            <a:ext cx="2274600" cy="559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800" b="1">
                <a:solidFill>
                  <a:srgbClr val="E94A4E"/>
                </a:solidFill>
                <a:latin typeface="Kanit"/>
                <a:ea typeface="Kanit"/>
                <a:cs typeface="Kanit"/>
                <a:sym typeface="Kanit"/>
              </a:defRPr>
            </a:lvl1pPr>
            <a:lvl2pPr lvl="1" rtl="0">
              <a:spcBef>
                <a:spcPts val="1200"/>
              </a:spcBef>
              <a:spcAft>
                <a:spcPts val="0"/>
              </a:spcAft>
              <a:buNone/>
              <a:defRPr sz="1800" b="1">
                <a:solidFill>
                  <a:srgbClr val="E94A4E"/>
                </a:solidFill>
                <a:latin typeface="Kanit"/>
                <a:ea typeface="Kanit"/>
                <a:cs typeface="Kanit"/>
                <a:sym typeface="Kanit"/>
              </a:defRPr>
            </a:lvl2pPr>
            <a:lvl3pPr lvl="2" rtl="0">
              <a:spcBef>
                <a:spcPts val="1200"/>
              </a:spcBef>
              <a:spcAft>
                <a:spcPts val="0"/>
              </a:spcAft>
              <a:buNone/>
              <a:defRPr sz="1800" b="1">
                <a:solidFill>
                  <a:srgbClr val="E94A4E"/>
                </a:solidFill>
                <a:latin typeface="Kanit"/>
                <a:ea typeface="Kanit"/>
                <a:cs typeface="Kanit"/>
                <a:sym typeface="Kanit"/>
              </a:defRPr>
            </a:lvl3pPr>
            <a:lvl4pPr lvl="3" rtl="0">
              <a:spcBef>
                <a:spcPts val="1200"/>
              </a:spcBef>
              <a:spcAft>
                <a:spcPts val="0"/>
              </a:spcAft>
              <a:buNone/>
              <a:defRPr sz="1800" b="1">
                <a:solidFill>
                  <a:srgbClr val="E94A4E"/>
                </a:solidFill>
                <a:latin typeface="Kanit"/>
                <a:ea typeface="Kanit"/>
                <a:cs typeface="Kanit"/>
                <a:sym typeface="Kanit"/>
              </a:defRPr>
            </a:lvl4pPr>
            <a:lvl5pPr lvl="4" rtl="0">
              <a:spcBef>
                <a:spcPts val="1200"/>
              </a:spcBef>
              <a:spcAft>
                <a:spcPts val="0"/>
              </a:spcAft>
              <a:buNone/>
              <a:defRPr sz="1800" b="1">
                <a:solidFill>
                  <a:srgbClr val="E94A4E"/>
                </a:solidFill>
                <a:latin typeface="Kanit"/>
                <a:ea typeface="Kanit"/>
                <a:cs typeface="Kanit"/>
                <a:sym typeface="Kanit"/>
              </a:defRPr>
            </a:lvl5pPr>
            <a:lvl6pPr lvl="5" rtl="0">
              <a:spcBef>
                <a:spcPts val="1200"/>
              </a:spcBef>
              <a:spcAft>
                <a:spcPts val="0"/>
              </a:spcAft>
              <a:buNone/>
              <a:defRPr sz="1800" b="1">
                <a:solidFill>
                  <a:srgbClr val="E94A4E"/>
                </a:solidFill>
                <a:latin typeface="Kanit"/>
                <a:ea typeface="Kanit"/>
                <a:cs typeface="Kanit"/>
                <a:sym typeface="Kanit"/>
              </a:defRPr>
            </a:lvl6pPr>
            <a:lvl7pPr lvl="6" rtl="0">
              <a:spcBef>
                <a:spcPts val="1200"/>
              </a:spcBef>
              <a:spcAft>
                <a:spcPts val="0"/>
              </a:spcAft>
              <a:buNone/>
              <a:defRPr sz="1800" b="1">
                <a:solidFill>
                  <a:srgbClr val="E94A4E"/>
                </a:solidFill>
                <a:latin typeface="Kanit"/>
                <a:ea typeface="Kanit"/>
                <a:cs typeface="Kanit"/>
                <a:sym typeface="Kanit"/>
              </a:defRPr>
            </a:lvl7pPr>
            <a:lvl8pPr lvl="7" rtl="0">
              <a:spcBef>
                <a:spcPts val="1200"/>
              </a:spcBef>
              <a:spcAft>
                <a:spcPts val="0"/>
              </a:spcAft>
              <a:buNone/>
              <a:defRPr sz="1800" b="1">
                <a:solidFill>
                  <a:srgbClr val="E94A4E"/>
                </a:solidFill>
                <a:latin typeface="Kanit"/>
                <a:ea typeface="Kanit"/>
                <a:cs typeface="Kanit"/>
                <a:sym typeface="Kanit"/>
              </a:defRPr>
            </a:lvl8pPr>
            <a:lvl9pPr lvl="8"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36" name="Google Shape;136;p15"/>
          <p:cNvSpPr txBox="1">
            <a:spLocks noGrp="1"/>
          </p:cNvSpPr>
          <p:nvPr>
            <p:ph type="subTitle" idx="8"/>
          </p:nvPr>
        </p:nvSpPr>
        <p:spPr>
          <a:xfrm>
            <a:off x="5792875" y="3502100"/>
            <a:ext cx="2274600" cy="1014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37" name="Google Shape;137;p15"/>
          <p:cNvSpPr/>
          <p:nvPr/>
        </p:nvSpPr>
        <p:spPr>
          <a:xfrm>
            <a:off x="7235075" y="-1364775"/>
            <a:ext cx="2874161" cy="2605113"/>
          </a:xfrm>
          <a:custGeom>
            <a:avLst/>
            <a:gdLst/>
            <a:ahLst/>
            <a:cxnLst/>
            <a:rect l="l" t="t" r="r" b="b"/>
            <a:pathLst>
              <a:path w="64577" h="58532" extrusionOk="0">
                <a:moveTo>
                  <a:pt x="46284" y="0"/>
                </a:moveTo>
                <a:cubicBezTo>
                  <a:pt x="43517" y="0"/>
                  <a:pt x="40773" y="736"/>
                  <a:pt x="38479" y="2287"/>
                </a:cubicBezTo>
                <a:cubicBezTo>
                  <a:pt x="33762" y="5471"/>
                  <a:pt x="33631" y="12441"/>
                  <a:pt x="28850" y="15781"/>
                </a:cubicBezTo>
                <a:cubicBezTo>
                  <a:pt x="25640" y="18035"/>
                  <a:pt x="21906" y="17944"/>
                  <a:pt x="18277" y="18861"/>
                </a:cubicBezTo>
                <a:cubicBezTo>
                  <a:pt x="14635" y="19778"/>
                  <a:pt x="11228" y="21598"/>
                  <a:pt x="8477" y="24166"/>
                </a:cubicBezTo>
                <a:cubicBezTo>
                  <a:pt x="2975" y="29315"/>
                  <a:pt x="0" y="37543"/>
                  <a:pt x="2451" y="44880"/>
                </a:cubicBezTo>
                <a:cubicBezTo>
                  <a:pt x="3303" y="47395"/>
                  <a:pt x="4744" y="49675"/>
                  <a:pt x="6591" y="51574"/>
                </a:cubicBezTo>
                <a:cubicBezTo>
                  <a:pt x="7167" y="52164"/>
                  <a:pt x="7796" y="52727"/>
                  <a:pt x="8477" y="53277"/>
                </a:cubicBezTo>
                <a:cubicBezTo>
                  <a:pt x="13119" y="56969"/>
                  <a:pt x="19116" y="58532"/>
                  <a:pt x="25089" y="58532"/>
                </a:cubicBezTo>
                <a:cubicBezTo>
                  <a:pt x="26449" y="58532"/>
                  <a:pt x="27809" y="58451"/>
                  <a:pt x="29151" y="58295"/>
                </a:cubicBezTo>
                <a:cubicBezTo>
                  <a:pt x="44270" y="56526"/>
                  <a:pt x="57856" y="45273"/>
                  <a:pt x="62415" y="30756"/>
                </a:cubicBezTo>
                <a:cubicBezTo>
                  <a:pt x="64040" y="25595"/>
                  <a:pt x="64576" y="19987"/>
                  <a:pt x="63280" y="14721"/>
                </a:cubicBezTo>
                <a:cubicBezTo>
                  <a:pt x="61970" y="9454"/>
                  <a:pt x="58681" y="4580"/>
                  <a:pt x="53938" y="1960"/>
                </a:cubicBezTo>
                <a:cubicBezTo>
                  <a:pt x="51616" y="677"/>
                  <a:pt x="48939" y="0"/>
                  <a:pt x="46284"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flipH="1">
            <a:off x="-219664" y="4636725"/>
            <a:ext cx="5185414" cy="506775"/>
          </a:xfrm>
          <a:custGeom>
            <a:avLst/>
            <a:gdLst/>
            <a:ahLst/>
            <a:cxnLst/>
            <a:rect l="l" t="t" r="r" b="b"/>
            <a:pathLst>
              <a:path w="92862" h="20271" extrusionOk="0">
                <a:moveTo>
                  <a:pt x="79072" y="0"/>
                </a:moveTo>
                <a:cubicBezTo>
                  <a:pt x="75484" y="0"/>
                  <a:pt x="71979" y="914"/>
                  <a:pt x="68756" y="2597"/>
                </a:cubicBezTo>
                <a:cubicBezTo>
                  <a:pt x="64327" y="4905"/>
                  <a:pt x="60752" y="7539"/>
                  <a:pt x="55670" y="7539"/>
                </a:cubicBezTo>
                <a:cubicBezTo>
                  <a:pt x="55446" y="7539"/>
                  <a:pt x="55218" y="7534"/>
                  <a:pt x="54987" y="7523"/>
                </a:cubicBezTo>
                <a:cubicBezTo>
                  <a:pt x="49392" y="7275"/>
                  <a:pt x="44480" y="4903"/>
                  <a:pt x="39134" y="3475"/>
                </a:cubicBezTo>
                <a:cubicBezTo>
                  <a:pt x="35751" y="2568"/>
                  <a:pt x="32183" y="2008"/>
                  <a:pt x="28644" y="2008"/>
                </a:cubicBezTo>
                <a:cubicBezTo>
                  <a:pt x="24153" y="2008"/>
                  <a:pt x="19707" y="2910"/>
                  <a:pt x="15736" y="5152"/>
                </a:cubicBezTo>
                <a:cubicBezTo>
                  <a:pt x="12709" y="6855"/>
                  <a:pt x="9119" y="8859"/>
                  <a:pt x="6604" y="11218"/>
                </a:cubicBezTo>
                <a:cubicBezTo>
                  <a:pt x="3840" y="13838"/>
                  <a:pt x="2071" y="17179"/>
                  <a:pt x="1" y="20271"/>
                </a:cubicBezTo>
                <a:lnTo>
                  <a:pt x="90570" y="20100"/>
                </a:lnTo>
                <a:cubicBezTo>
                  <a:pt x="90936" y="15948"/>
                  <a:pt x="92154" y="12397"/>
                  <a:pt x="92692" y="8244"/>
                </a:cubicBezTo>
                <a:cubicBezTo>
                  <a:pt x="92862" y="6947"/>
                  <a:pt x="92823" y="5270"/>
                  <a:pt x="91801" y="4183"/>
                </a:cubicBezTo>
                <a:cubicBezTo>
                  <a:pt x="90792" y="3907"/>
                  <a:pt x="90058" y="2990"/>
                  <a:pt x="89155" y="2427"/>
                </a:cubicBezTo>
                <a:cubicBezTo>
                  <a:pt x="87071" y="1143"/>
                  <a:pt x="84608" y="606"/>
                  <a:pt x="82237" y="239"/>
                </a:cubicBezTo>
                <a:cubicBezTo>
                  <a:pt x="81178" y="79"/>
                  <a:pt x="80122" y="0"/>
                  <a:pt x="79072"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458600" y="4307153"/>
            <a:ext cx="2477675" cy="1254524"/>
          </a:xfrm>
          <a:custGeom>
            <a:avLst/>
            <a:gdLst/>
            <a:ahLst/>
            <a:cxnLst/>
            <a:rect l="l" t="t" r="r" b="b"/>
            <a:pathLst>
              <a:path w="99107" h="66132" extrusionOk="0">
                <a:moveTo>
                  <a:pt x="0" y="1316"/>
                </a:moveTo>
                <a:cubicBezTo>
                  <a:pt x="18742" y="-1806"/>
                  <a:pt x="40835" y="370"/>
                  <a:pt x="56035" y="11770"/>
                </a:cubicBezTo>
                <a:cubicBezTo>
                  <a:pt x="74530" y="25641"/>
                  <a:pt x="88768" y="45454"/>
                  <a:pt x="99107" y="66132"/>
                </a:cubicBezTo>
              </a:path>
            </a:pathLst>
          </a:custGeom>
          <a:noFill/>
          <a:ln w="19050" cap="flat" cmpd="sng">
            <a:solidFill>
              <a:srgbClr val="0258A1"/>
            </a:solidFill>
            <a:prstDash val="solid"/>
            <a:round/>
            <a:headEnd type="none" w="med" len="med"/>
            <a:tailEnd type="none" w="med" len="med"/>
          </a:ln>
        </p:spPr>
      </p:sp>
      <p:sp>
        <p:nvSpPr>
          <p:cNvPr id="140" name="Google Shape;140;p15"/>
          <p:cNvSpPr/>
          <p:nvPr/>
        </p:nvSpPr>
        <p:spPr>
          <a:xfrm>
            <a:off x="-103150" y="4585946"/>
            <a:ext cx="1129050" cy="975722"/>
          </a:xfrm>
          <a:custGeom>
            <a:avLst/>
            <a:gdLst/>
            <a:ahLst/>
            <a:cxnLst/>
            <a:rect l="l" t="t" r="r" b="b"/>
            <a:pathLst>
              <a:path w="45162" h="51435" extrusionOk="0">
                <a:moveTo>
                  <a:pt x="45162" y="0"/>
                </a:moveTo>
                <a:cubicBezTo>
                  <a:pt x="35020" y="3381"/>
                  <a:pt x="24463" y="10565"/>
                  <a:pt x="20490" y="20490"/>
                </a:cubicBezTo>
                <a:cubicBezTo>
                  <a:pt x="16711" y="29930"/>
                  <a:pt x="13045" y="40065"/>
                  <a:pt x="5854" y="47253"/>
                </a:cubicBezTo>
                <a:cubicBezTo>
                  <a:pt x="4158" y="48948"/>
                  <a:pt x="2398" y="51435"/>
                  <a:pt x="0" y="51435"/>
                </a:cubicBezTo>
              </a:path>
            </a:pathLst>
          </a:custGeom>
          <a:noFill/>
          <a:ln w="19050" cap="flat" cmpd="sng">
            <a:solidFill>
              <a:srgbClr val="0258A1"/>
            </a:solidFill>
            <a:prstDash val="solid"/>
            <a:round/>
            <a:headEnd type="none" w="med" len="med"/>
            <a:tailEnd type="none" w="med" len="med"/>
          </a:ln>
        </p:spPr>
      </p:sp>
      <p:sp>
        <p:nvSpPr>
          <p:cNvPr id="141" name="Google Shape;141;p15"/>
          <p:cNvSpPr/>
          <p:nvPr/>
        </p:nvSpPr>
        <p:spPr>
          <a:xfrm>
            <a:off x="5554000" y="-830525"/>
            <a:ext cx="3762189" cy="1484500"/>
          </a:xfrm>
          <a:custGeom>
            <a:avLst/>
            <a:gdLst/>
            <a:ahLst/>
            <a:cxnLst/>
            <a:rect l="l" t="t" r="r" b="b"/>
            <a:pathLst>
              <a:path w="161832" h="59380" extrusionOk="0">
                <a:moveTo>
                  <a:pt x="0" y="0"/>
                </a:moveTo>
                <a:cubicBezTo>
                  <a:pt x="0" y="16337"/>
                  <a:pt x="7839" y="34525"/>
                  <a:pt x="20909" y="44326"/>
                </a:cubicBezTo>
                <a:cubicBezTo>
                  <a:pt x="30219" y="51307"/>
                  <a:pt x="42465" y="53704"/>
                  <a:pt x="53944" y="55616"/>
                </a:cubicBezTo>
                <a:cubicBezTo>
                  <a:pt x="63355" y="57184"/>
                  <a:pt x="74022" y="55053"/>
                  <a:pt x="81962" y="49762"/>
                </a:cubicBezTo>
                <a:cubicBezTo>
                  <a:pt x="87888" y="45813"/>
                  <a:pt x="90726" y="38488"/>
                  <a:pt x="95761" y="33453"/>
                </a:cubicBezTo>
                <a:cubicBezTo>
                  <a:pt x="99995" y="29219"/>
                  <a:pt x="106129" y="26668"/>
                  <a:pt x="112070" y="25926"/>
                </a:cubicBezTo>
                <a:cubicBezTo>
                  <a:pt x="131903" y="23448"/>
                  <a:pt x="152893" y="41503"/>
                  <a:pt x="161832" y="59380"/>
                </a:cubicBezTo>
              </a:path>
            </a:pathLst>
          </a:custGeom>
          <a:noFill/>
          <a:ln w="19050" cap="flat" cmpd="sng">
            <a:solidFill>
              <a:srgbClr val="E94A4E"/>
            </a:solidFill>
            <a:prstDash val="solid"/>
            <a:round/>
            <a:headEnd type="none" w="med" len="med"/>
            <a:tailEnd type="none" w="med" len="med"/>
          </a:ln>
        </p:spPr>
      </p:sp>
    </p:spTree>
    <p:extLst>
      <p:ext uri="{BB962C8B-B14F-4D97-AF65-F5344CB8AC3E}">
        <p14:creationId xmlns:p14="http://schemas.microsoft.com/office/powerpoint/2010/main" val="25264964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bg>
      <p:bgPr>
        <a:solidFill>
          <a:srgbClr val="E3F1FE"/>
        </a:solidFill>
        <a:effectLst/>
      </p:bgPr>
    </p:bg>
    <p:spTree>
      <p:nvGrpSpPr>
        <p:cNvPr id="1" name="Shape 142"/>
        <p:cNvGrpSpPr/>
        <p:nvPr/>
      </p:nvGrpSpPr>
      <p:grpSpPr>
        <a:xfrm>
          <a:off x="0" y="0"/>
          <a:ext cx="0" cy="0"/>
          <a:chOff x="0" y="0"/>
          <a:chExt cx="0" cy="0"/>
        </a:xfrm>
      </p:grpSpPr>
      <p:sp>
        <p:nvSpPr>
          <p:cNvPr id="143" name="Google Shape;143;p16"/>
          <p:cNvSpPr txBox="1">
            <a:spLocks noGrp="1"/>
          </p:cNvSpPr>
          <p:nvPr>
            <p:ph type="title"/>
          </p:nvPr>
        </p:nvSpPr>
        <p:spPr>
          <a:xfrm>
            <a:off x="713225" y="539500"/>
            <a:ext cx="7717500" cy="6315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144" name="Google Shape;144;p16"/>
          <p:cNvSpPr txBox="1">
            <a:spLocks noGrp="1"/>
          </p:cNvSpPr>
          <p:nvPr>
            <p:ph type="subTitle" idx="1"/>
          </p:nvPr>
        </p:nvSpPr>
        <p:spPr>
          <a:xfrm>
            <a:off x="1487210" y="2012700"/>
            <a:ext cx="2795100" cy="3969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00" b="1">
                <a:solidFill>
                  <a:srgbClr val="E94A4E"/>
                </a:solidFill>
                <a:latin typeface="Kanit"/>
                <a:ea typeface="Kanit"/>
                <a:cs typeface="Kanit"/>
                <a:sym typeface="Kanit"/>
              </a:defRPr>
            </a:lvl1pPr>
            <a:lvl2pPr lvl="1" algn="ctr" rtl="0">
              <a:spcBef>
                <a:spcPts val="1200"/>
              </a:spcBef>
              <a:spcAft>
                <a:spcPts val="0"/>
              </a:spcAft>
              <a:buNone/>
              <a:defRPr sz="1800" b="1">
                <a:solidFill>
                  <a:srgbClr val="E94A4E"/>
                </a:solidFill>
                <a:latin typeface="Kanit"/>
                <a:ea typeface="Kanit"/>
                <a:cs typeface="Kanit"/>
                <a:sym typeface="Kanit"/>
              </a:defRPr>
            </a:lvl2pPr>
            <a:lvl3pPr lvl="2" algn="ctr" rtl="0">
              <a:spcBef>
                <a:spcPts val="1200"/>
              </a:spcBef>
              <a:spcAft>
                <a:spcPts val="0"/>
              </a:spcAft>
              <a:buNone/>
              <a:defRPr sz="1800" b="1">
                <a:solidFill>
                  <a:srgbClr val="E94A4E"/>
                </a:solidFill>
                <a:latin typeface="Kanit"/>
                <a:ea typeface="Kanit"/>
                <a:cs typeface="Kanit"/>
                <a:sym typeface="Kanit"/>
              </a:defRPr>
            </a:lvl3pPr>
            <a:lvl4pPr lvl="3" algn="ctr" rtl="0">
              <a:spcBef>
                <a:spcPts val="1200"/>
              </a:spcBef>
              <a:spcAft>
                <a:spcPts val="0"/>
              </a:spcAft>
              <a:buNone/>
              <a:defRPr sz="1800" b="1">
                <a:solidFill>
                  <a:srgbClr val="E94A4E"/>
                </a:solidFill>
                <a:latin typeface="Kanit"/>
                <a:ea typeface="Kanit"/>
                <a:cs typeface="Kanit"/>
                <a:sym typeface="Kanit"/>
              </a:defRPr>
            </a:lvl4pPr>
            <a:lvl5pPr lvl="4" algn="ctr" rtl="0">
              <a:spcBef>
                <a:spcPts val="1200"/>
              </a:spcBef>
              <a:spcAft>
                <a:spcPts val="0"/>
              </a:spcAft>
              <a:buNone/>
              <a:defRPr sz="1800" b="1">
                <a:solidFill>
                  <a:srgbClr val="E94A4E"/>
                </a:solidFill>
                <a:latin typeface="Kanit"/>
                <a:ea typeface="Kanit"/>
                <a:cs typeface="Kanit"/>
                <a:sym typeface="Kanit"/>
              </a:defRPr>
            </a:lvl5pPr>
            <a:lvl6pPr lvl="5" algn="ctr" rtl="0">
              <a:spcBef>
                <a:spcPts val="1200"/>
              </a:spcBef>
              <a:spcAft>
                <a:spcPts val="0"/>
              </a:spcAft>
              <a:buNone/>
              <a:defRPr sz="1800" b="1">
                <a:solidFill>
                  <a:srgbClr val="E94A4E"/>
                </a:solidFill>
                <a:latin typeface="Kanit"/>
                <a:ea typeface="Kanit"/>
                <a:cs typeface="Kanit"/>
                <a:sym typeface="Kanit"/>
              </a:defRPr>
            </a:lvl6pPr>
            <a:lvl7pPr lvl="6" algn="ctr" rtl="0">
              <a:spcBef>
                <a:spcPts val="1200"/>
              </a:spcBef>
              <a:spcAft>
                <a:spcPts val="0"/>
              </a:spcAft>
              <a:buNone/>
              <a:defRPr sz="1800" b="1">
                <a:solidFill>
                  <a:srgbClr val="E94A4E"/>
                </a:solidFill>
                <a:latin typeface="Kanit"/>
                <a:ea typeface="Kanit"/>
                <a:cs typeface="Kanit"/>
                <a:sym typeface="Kanit"/>
              </a:defRPr>
            </a:lvl7pPr>
            <a:lvl8pPr lvl="7" algn="ctr" rtl="0">
              <a:spcBef>
                <a:spcPts val="1200"/>
              </a:spcBef>
              <a:spcAft>
                <a:spcPts val="0"/>
              </a:spcAft>
              <a:buNone/>
              <a:defRPr sz="1800" b="1">
                <a:solidFill>
                  <a:srgbClr val="E94A4E"/>
                </a:solidFill>
                <a:latin typeface="Kanit"/>
                <a:ea typeface="Kanit"/>
                <a:cs typeface="Kanit"/>
                <a:sym typeface="Kanit"/>
              </a:defRPr>
            </a:lvl8pPr>
            <a:lvl9pPr lvl="8" algn="ct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45" name="Google Shape;145;p16"/>
          <p:cNvSpPr txBox="1">
            <a:spLocks noGrp="1"/>
          </p:cNvSpPr>
          <p:nvPr>
            <p:ph type="subTitle" idx="2"/>
          </p:nvPr>
        </p:nvSpPr>
        <p:spPr>
          <a:xfrm>
            <a:off x="1486381" y="2325317"/>
            <a:ext cx="2796000" cy="569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46" name="Google Shape;146;p16"/>
          <p:cNvSpPr txBox="1">
            <a:spLocks noGrp="1"/>
          </p:cNvSpPr>
          <p:nvPr>
            <p:ph type="subTitle" idx="3"/>
          </p:nvPr>
        </p:nvSpPr>
        <p:spPr>
          <a:xfrm>
            <a:off x="1489663" y="3721181"/>
            <a:ext cx="2803200" cy="3933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00" b="1">
                <a:solidFill>
                  <a:srgbClr val="E94A4E"/>
                </a:solidFill>
                <a:latin typeface="Kanit"/>
                <a:ea typeface="Kanit"/>
                <a:cs typeface="Kanit"/>
                <a:sym typeface="Kanit"/>
              </a:defRPr>
            </a:lvl1pPr>
            <a:lvl2pPr lvl="1" algn="ctr" rtl="0">
              <a:spcBef>
                <a:spcPts val="1200"/>
              </a:spcBef>
              <a:spcAft>
                <a:spcPts val="0"/>
              </a:spcAft>
              <a:buNone/>
              <a:defRPr sz="1800" b="1">
                <a:solidFill>
                  <a:srgbClr val="E94A4E"/>
                </a:solidFill>
                <a:latin typeface="Kanit"/>
                <a:ea typeface="Kanit"/>
                <a:cs typeface="Kanit"/>
                <a:sym typeface="Kanit"/>
              </a:defRPr>
            </a:lvl2pPr>
            <a:lvl3pPr lvl="2" algn="ctr" rtl="0">
              <a:spcBef>
                <a:spcPts val="1200"/>
              </a:spcBef>
              <a:spcAft>
                <a:spcPts val="0"/>
              </a:spcAft>
              <a:buNone/>
              <a:defRPr sz="1800" b="1">
                <a:solidFill>
                  <a:srgbClr val="E94A4E"/>
                </a:solidFill>
                <a:latin typeface="Kanit"/>
                <a:ea typeface="Kanit"/>
                <a:cs typeface="Kanit"/>
                <a:sym typeface="Kanit"/>
              </a:defRPr>
            </a:lvl3pPr>
            <a:lvl4pPr lvl="3" algn="ctr" rtl="0">
              <a:spcBef>
                <a:spcPts val="1200"/>
              </a:spcBef>
              <a:spcAft>
                <a:spcPts val="0"/>
              </a:spcAft>
              <a:buNone/>
              <a:defRPr sz="1800" b="1">
                <a:solidFill>
                  <a:srgbClr val="E94A4E"/>
                </a:solidFill>
                <a:latin typeface="Kanit"/>
                <a:ea typeface="Kanit"/>
                <a:cs typeface="Kanit"/>
                <a:sym typeface="Kanit"/>
              </a:defRPr>
            </a:lvl4pPr>
            <a:lvl5pPr lvl="4" algn="ctr" rtl="0">
              <a:spcBef>
                <a:spcPts val="1200"/>
              </a:spcBef>
              <a:spcAft>
                <a:spcPts val="0"/>
              </a:spcAft>
              <a:buNone/>
              <a:defRPr sz="1800" b="1">
                <a:solidFill>
                  <a:srgbClr val="E94A4E"/>
                </a:solidFill>
                <a:latin typeface="Kanit"/>
                <a:ea typeface="Kanit"/>
                <a:cs typeface="Kanit"/>
                <a:sym typeface="Kanit"/>
              </a:defRPr>
            </a:lvl5pPr>
            <a:lvl6pPr lvl="5" algn="ctr" rtl="0">
              <a:spcBef>
                <a:spcPts val="1200"/>
              </a:spcBef>
              <a:spcAft>
                <a:spcPts val="0"/>
              </a:spcAft>
              <a:buNone/>
              <a:defRPr sz="1800" b="1">
                <a:solidFill>
                  <a:srgbClr val="E94A4E"/>
                </a:solidFill>
                <a:latin typeface="Kanit"/>
                <a:ea typeface="Kanit"/>
                <a:cs typeface="Kanit"/>
                <a:sym typeface="Kanit"/>
              </a:defRPr>
            </a:lvl6pPr>
            <a:lvl7pPr lvl="6" algn="ctr" rtl="0">
              <a:spcBef>
                <a:spcPts val="1200"/>
              </a:spcBef>
              <a:spcAft>
                <a:spcPts val="0"/>
              </a:spcAft>
              <a:buNone/>
              <a:defRPr sz="1800" b="1">
                <a:solidFill>
                  <a:srgbClr val="E94A4E"/>
                </a:solidFill>
                <a:latin typeface="Kanit"/>
                <a:ea typeface="Kanit"/>
                <a:cs typeface="Kanit"/>
                <a:sym typeface="Kanit"/>
              </a:defRPr>
            </a:lvl7pPr>
            <a:lvl8pPr lvl="7" algn="ctr" rtl="0">
              <a:spcBef>
                <a:spcPts val="1200"/>
              </a:spcBef>
              <a:spcAft>
                <a:spcPts val="0"/>
              </a:spcAft>
              <a:buNone/>
              <a:defRPr sz="1800" b="1">
                <a:solidFill>
                  <a:srgbClr val="E94A4E"/>
                </a:solidFill>
                <a:latin typeface="Kanit"/>
                <a:ea typeface="Kanit"/>
                <a:cs typeface="Kanit"/>
                <a:sym typeface="Kanit"/>
              </a:defRPr>
            </a:lvl8pPr>
            <a:lvl9pPr lvl="8" algn="ct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47" name="Google Shape;147;p16"/>
          <p:cNvSpPr txBox="1">
            <a:spLocks noGrp="1"/>
          </p:cNvSpPr>
          <p:nvPr>
            <p:ph type="subTitle" idx="4"/>
          </p:nvPr>
        </p:nvSpPr>
        <p:spPr>
          <a:xfrm>
            <a:off x="1484450" y="4035875"/>
            <a:ext cx="2800200" cy="57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48" name="Google Shape;148;p16"/>
          <p:cNvSpPr txBox="1">
            <a:spLocks noGrp="1"/>
          </p:cNvSpPr>
          <p:nvPr>
            <p:ph type="subTitle" idx="5"/>
          </p:nvPr>
        </p:nvSpPr>
        <p:spPr>
          <a:xfrm>
            <a:off x="4850923" y="2014500"/>
            <a:ext cx="2808600" cy="3933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00" b="1">
                <a:solidFill>
                  <a:srgbClr val="E94A4E"/>
                </a:solidFill>
                <a:latin typeface="Kanit"/>
                <a:ea typeface="Kanit"/>
                <a:cs typeface="Kanit"/>
                <a:sym typeface="Kanit"/>
              </a:defRPr>
            </a:lvl1pPr>
            <a:lvl2pPr lvl="1" algn="ctr" rtl="0">
              <a:spcBef>
                <a:spcPts val="1200"/>
              </a:spcBef>
              <a:spcAft>
                <a:spcPts val="0"/>
              </a:spcAft>
              <a:buNone/>
              <a:defRPr sz="1800" b="1">
                <a:solidFill>
                  <a:srgbClr val="E94A4E"/>
                </a:solidFill>
                <a:latin typeface="Kanit"/>
                <a:ea typeface="Kanit"/>
                <a:cs typeface="Kanit"/>
                <a:sym typeface="Kanit"/>
              </a:defRPr>
            </a:lvl2pPr>
            <a:lvl3pPr lvl="2" algn="ctr" rtl="0">
              <a:spcBef>
                <a:spcPts val="1200"/>
              </a:spcBef>
              <a:spcAft>
                <a:spcPts val="0"/>
              </a:spcAft>
              <a:buNone/>
              <a:defRPr sz="1800" b="1">
                <a:solidFill>
                  <a:srgbClr val="E94A4E"/>
                </a:solidFill>
                <a:latin typeface="Kanit"/>
                <a:ea typeface="Kanit"/>
                <a:cs typeface="Kanit"/>
                <a:sym typeface="Kanit"/>
              </a:defRPr>
            </a:lvl3pPr>
            <a:lvl4pPr lvl="3" algn="ctr" rtl="0">
              <a:spcBef>
                <a:spcPts val="1200"/>
              </a:spcBef>
              <a:spcAft>
                <a:spcPts val="0"/>
              </a:spcAft>
              <a:buNone/>
              <a:defRPr sz="1800" b="1">
                <a:solidFill>
                  <a:srgbClr val="E94A4E"/>
                </a:solidFill>
                <a:latin typeface="Kanit"/>
                <a:ea typeface="Kanit"/>
                <a:cs typeface="Kanit"/>
                <a:sym typeface="Kanit"/>
              </a:defRPr>
            </a:lvl4pPr>
            <a:lvl5pPr lvl="4" algn="ctr" rtl="0">
              <a:spcBef>
                <a:spcPts val="1200"/>
              </a:spcBef>
              <a:spcAft>
                <a:spcPts val="0"/>
              </a:spcAft>
              <a:buNone/>
              <a:defRPr sz="1800" b="1">
                <a:solidFill>
                  <a:srgbClr val="E94A4E"/>
                </a:solidFill>
                <a:latin typeface="Kanit"/>
                <a:ea typeface="Kanit"/>
                <a:cs typeface="Kanit"/>
                <a:sym typeface="Kanit"/>
              </a:defRPr>
            </a:lvl5pPr>
            <a:lvl6pPr lvl="5" algn="ctr" rtl="0">
              <a:spcBef>
                <a:spcPts val="1200"/>
              </a:spcBef>
              <a:spcAft>
                <a:spcPts val="0"/>
              </a:spcAft>
              <a:buNone/>
              <a:defRPr sz="1800" b="1">
                <a:solidFill>
                  <a:srgbClr val="E94A4E"/>
                </a:solidFill>
                <a:latin typeface="Kanit"/>
                <a:ea typeface="Kanit"/>
                <a:cs typeface="Kanit"/>
                <a:sym typeface="Kanit"/>
              </a:defRPr>
            </a:lvl6pPr>
            <a:lvl7pPr lvl="6" algn="ctr" rtl="0">
              <a:spcBef>
                <a:spcPts val="1200"/>
              </a:spcBef>
              <a:spcAft>
                <a:spcPts val="0"/>
              </a:spcAft>
              <a:buNone/>
              <a:defRPr sz="1800" b="1">
                <a:solidFill>
                  <a:srgbClr val="E94A4E"/>
                </a:solidFill>
                <a:latin typeface="Kanit"/>
                <a:ea typeface="Kanit"/>
                <a:cs typeface="Kanit"/>
                <a:sym typeface="Kanit"/>
              </a:defRPr>
            </a:lvl7pPr>
            <a:lvl8pPr lvl="7" algn="ctr" rtl="0">
              <a:spcBef>
                <a:spcPts val="1200"/>
              </a:spcBef>
              <a:spcAft>
                <a:spcPts val="0"/>
              </a:spcAft>
              <a:buNone/>
              <a:defRPr sz="1800" b="1">
                <a:solidFill>
                  <a:srgbClr val="E94A4E"/>
                </a:solidFill>
                <a:latin typeface="Kanit"/>
                <a:ea typeface="Kanit"/>
                <a:cs typeface="Kanit"/>
                <a:sym typeface="Kanit"/>
              </a:defRPr>
            </a:lvl8pPr>
            <a:lvl9pPr lvl="8" algn="ct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49" name="Google Shape;149;p16"/>
          <p:cNvSpPr txBox="1">
            <a:spLocks noGrp="1"/>
          </p:cNvSpPr>
          <p:nvPr>
            <p:ph type="subTitle" idx="6"/>
          </p:nvPr>
        </p:nvSpPr>
        <p:spPr>
          <a:xfrm>
            <a:off x="4844011" y="2323667"/>
            <a:ext cx="2808600" cy="57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50" name="Google Shape;150;p16"/>
          <p:cNvSpPr txBox="1">
            <a:spLocks noGrp="1"/>
          </p:cNvSpPr>
          <p:nvPr>
            <p:ph type="subTitle" idx="7"/>
          </p:nvPr>
        </p:nvSpPr>
        <p:spPr>
          <a:xfrm>
            <a:off x="4850450" y="3721181"/>
            <a:ext cx="2808600" cy="3933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00" b="1">
                <a:solidFill>
                  <a:srgbClr val="E94A4E"/>
                </a:solidFill>
                <a:latin typeface="Kanit"/>
                <a:ea typeface="Kanit"/>
                <a:cs typeface="Kanit"/>
                <a:sym typeface="Kanit"/>
              </a:defRPr>
            </a:lvl1pPr>
            <a:lvl2pPr lvl="1" algn="ctr" rtl="0">
              <a:spcBef>
                <a:spcPts val="1200"/>
              </a:spcBef>
              <a:spcAft>
                <a:spcPts val="0"/>
              </a:spcAft>
              <a:buNone/>
              <a:defRPr sz="1800" b="1">
                <a:solidFill>
                  <a:srgbClr val="E94A4E"/>
                </a:solidFill>
                <a:latin typeface="Kanit"/>
                <a:ea typeface="Kanit"/>
                <a:cs typeface="Kanit"/>
                <a:sym typeface="Kanit"/>
              </a:defRPr>
            </a:lvl2pPr>
            <a:lvl3pPr lvl="2" algn="ctr" rtl="0">
              <a:spcBef>
                <a:spcPts val="1200"/>
              </a:spcBef>
              <a:spcAft>
                <a:spcPts val="0"/>
              </a:spcAft>
              <a:buNone/>
              <a:defRPr sz="1800" b="1">
                <a:solidFill>
                  <a:srgbClr val="E94A4E"/>
                </a:solidFill>
                <a:latin typeface="Kanit"/>
                <a:ea typeface="Kanit"/>
                <a:cs typeface="Kanit"/>
                <a:sym typeface="Kanit"/>
              </a:defRPr>
            </a:lvl3pPr>
            <a:lvl4pPr lvl="3" algn="ctr" rtl="0">
              <a:spcBef>
                <a:spcPts val="1200"/>
              </a:spcBef>
              <a:spcAft>
                <a:spcPts val="0"/>
              </a:spcAft>
              <a:buNone/>
              <a:defRPr sz="1800" b="1">
                <a:solidFill>
                  <a:srgbClr val="E94A4E"/>
                </a:solidFill>
                <a:latin typeface="Kanit"/>
                <a:ea typeface="Kanit"/>
                <a:cs typeface="Kanit"/>
                <a:sym typeface="Kanit"/>
              </a:defRPr>
            </a:lvl4pPr>
            <a:lvl5pPr lvl="4" algn="ctr" rtl="0">
              <a:spcBef>
                <a:spcPts val="1200"/>
              </a:spcBef>
              <a:spcAft>
                <a:spcPts val="0"/>
              </a:spcAft>
              <a:buNone/>
              <a:defRPr sz="1800" b="1">
                <a:solidFill>
                  <a:srgbClr val="E94A4E"/>
                </a:solidFill>
                <a:latin typeface="Kanit"/>
                <a:ea typeface="Kanit"/>
                <a:cs typeface="Kanit"/>
                <a:sym typeface="Kanit"/>
              </a:defRPr>
            </a:lvl5pPr>
            <a:lvl6pPr lvl="5" algn="ctr" rtl="0">
              <a:spcBef>
                <a:spcPts val="1200"/>
              </a:spcBef>
              <a:spcAft>
                <a:spcPts val="0"/>
              </a:spcAft>
              <a:buNone/>
              <a:defRPr sz="1800" b="1">
                <a:solidFill>
                  <a:srgbClr val="E94A4E"/>
                </a:solidFill>
                <a:latin typeface="Kanit"/>
                <a:ea typeface="Kanit"/>
                <a:cs typeface="Kanit"/>
                <a:sym typeface="Kanit"/>
              </a:defRPr>
            </a:lvl6pPr>
            <a:lvl7pPr lvl="6" algn="ctr" rtl="0">
              <a:spcBef>
                <a:spcPts val="1200"/>
              </a:spcBef>
              <a:spcAft>
                <a:spcPts val="0"/>
              </a:spcAft>
              <a:buNone/>
              <a:defRPr sz="1800" b="1">
                <a:solidFill>
                  <a:srgbClr val="E94A4E"/>
                </a:solidFill>
                <a:latin typeface="Kanit"/>
                <a:ea typeface="Kanit"/>
                <a:cs typeface="Kanit"/>
                <a:sym typeface="Kanit"/>
              </a:defRPr>
            </a:lvl7pPr>
            <a:lvl8pPr lvl="7" algn="ctr" rtl="0">
              <a:spcBef>
                <a:spcPts val="1200"/>
              </a:spcBef>
              <a:spcAft>
                <a:spcPts val="0"/>
              </a:spcAft>
              <a:buNone/>
              <a:defRPr sz="1800" b="1">
                <a:solidFill>
                  <a:srgbClr val="E94A4E"/>
                </a:solidFill>
                <a:latin typeface="Kanit"/>
                <a:ea typeface="Kanit"/>
                <a:cs typeface="Kanit"/>
                <a:sym typeface="Kanit"/>
              </a:defRPr>
            </a:lvl8pPr>
            <a:lvl9pPr lvl="8" algn="ct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51" name="Google Shape;151;p16"/>
          <p:cNvSpPr txBox="1">
            <a:spLocks noGrp="1"/>
          </p:cNvSpPr>
          <p:nvPr>
            <p:ph type="subTitle" idx="8"/>
          </p:nvPr>
        </p:nvSpPr>
        <p:spPr>
          <a:xfrm>
            <a:off x="4843541" y="4035875"/>
            <a:ext cx="2808600" cy="57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52" name="Google Shape;152;p16"/>
          <p:cNvSpPr/>
          <p:nvPr/>
        </p:nvSpPr>
        <p:spPr>
          <a:xfrm rot="10800000">
            <a:off x="-1244197" y="4049059"/>
            <a:ext cx="2733861" cy="2950939"/>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rot="-2700000">
            <a:off x="7063842" y="-1401044"/>
            <a:ext cx="2733867" cy="2950945"/>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p:nvPr/>
        </p:nvSpPr>
        <p:spPr>
          <a:xfrm rot="900027">
            <a:off x="-1915904" y="4171731"/>
            <a:ext cx="3753091" cy="2252624"/>
          </a:xfrm>
          <a:prstGeom prst="arc">
            <a:avLst>
              <a:gd name="adj1" fmla="val 11456086"/>
              <a:gd name="adj2" fmla="val 0"/>
            </a:avLst>
          </a:prstGeom>
          <a:noFill/>
          <a:ln w="19050" cap="flat" cmpd="sng">
            <a:solidFill>
              <a:srgbClr val="E94A4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5" name="Google Shape;155;p16"/>
          <p:cNvCxnSpPr/>
          <p:nvPr/>
        </p:nvCxnSpPr>
        <p:spPr>
          <a:xfrm rot="-5400000" flipH="1">
            <a:off x="-940786" y="4508742"/>
            <a:ext cx="1735500" cy="909600"/>
          </a:xfrm>
          <a:prstGeom prst="curvedConnector3">
            <a:avLst>
              <a:gd name="adj1" fmla="val 50000"/>
            </a:avLst>
          </a:prstGeom>
          <a:noFill/>
          <a:ln w="19050" cap="flat" cmpd="sng">
            <a:solidFill>
              <a:srgbClr val="E94A4E"/>
            </a:solidFill>
            <a:prstDash val="solid"/>
            <a:round/>
            <a:headEnd type="none" w="med" len="med"/>
            <a:tailEnd type="none" w="med" len="med"/>
          </a:ln>
        </p:spPr>
      </p:cxnSp>
    </p:spTree>
    <p:extLst>
      <p:ext uri="{BB962C8B-B14F-4D97-AF65-F5344CB8AC3E}">
        <p14:creationId xmlns:p14="http://schemas.microsoft.com/office/powerpoint/2010/main" val="25022585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solidFill>
          <a:srgbClr val="E3F1FE"/>
        </a:solidFill>
        <a:effectLst/>
      </p:bgPr>
    </p:bg>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713225" y="539500"/>
            <a:ext cx="7717500" cy="6315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158" name="Google Shape;158;p17"/>
          <p:cNvSpPr txBox="1">
            <a:spLocks noGrp="1"/>
          </p:cNvSpPr>
          <p:nvPr>
            <p:ph type="subTitle" idx="1"/>
          </p:nvPr>
        </p:nvSpPr>
        <p:spPr>
          <a:xfrm>
            <a:off x="932366" y="3584974"/>
            <a:ext cx="2226000" cy="492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00" b="1">
                <a:solidFill>
                  <a:srgbClr val="E94A4E"/>
                </a:solidFill>
                <a:latin typeface="Kanit"/>
                <a:ea typeface="Kanit"/>
                <a:cs typeface="Kanit"/>
                <a:sym typeface="Kanit"/>
              </a:defRPr>
            </a:lvl1pPr>
            <a:lvl2pPr lvl="1" algn="ctr" rtl="0">
              <a:lnSpc>
                <a:spcPct val="100000"/>
              </a:lnSpc>
              <a:spcBef>
                <a:spcPts val="0"/>
              </a:spcBef>
              <a:spcAft>
                <a:spcPts val="0"/>
              </a:spcAft>
              <a:buNone/>
              <a:defRPr sz="1800" b="1">
                <a:solidFill>
                  <a:srgbClr val="E94A4E"/>
                </a:solidFill>
                <a:latin typeface="Kanit"/>
                <a:ea typeface="Kanit"/>
                <a:cs typeface="Kanit"/>
                <a:sym typeface="Kanit"/>
              </a:defRPr>
            </a:lvl2pPr>
            <a:lvl3pPr lvl="2" algn="ctr" rtl="0">
              <a:lnSpc>
                <a:spcPct val="100000"/>
              </a:lnSpc>
              <a:spcBef>
                <a:spcPts val="0"/>
              </a:spcBef>
              <a:spcAft>
                <a:spcPts val="0"/>
              </a:spcAft>
              <a:buNone/>
              <a:defRPr sz="1800" b="1">
                <a:solidFill>
                  <a:srgbClr val="E94A4E"/>
                </a:solidFill>
                <a:latin typeface="Kanit"/>
                <a:ea typeface="Kanit"/>
                <a:cs typeface="Kanit"/>
                <a:sym typeface="Kanit"/>
              </a:defRPr>
            </a:lvl3pPr>
            <a:lvl4pPr lvl="3" algn="ctr" rtl="0">
              <a:lnSpc>
                <a:spcPct val="100000"/>
              </a:lnSpc>
              <a:spcBef>
                <a:spcPts val="0"/>
              </a:spcBef>
              <a:spcAft>
                <a:spcPts val="0"/>
              </a:spcAft>
              <a:buNone/>
              <a:defRPr sz="1800" b="1">
                <a:solidFill>
                  <a:srgbClr val="E94A4E"/>
                </a:solidFill>
                <a:latin typeface="Kanit"/>
                <a:ea typeface="Kanit"/>
                <a:cs typeface="Kanit"/>
                <a:sym typeface="Kanit"/>
              </a:defRPr>
            </a:lvl4pPr>
            <a:lvl5pPr lvl="4" algn="ctr" rtl="0">
              <a:lnSpc>
                <a:spcPct val="100000"/>
              </a:lnSpc>
              <a:spcBef>
                <a:spcPts val="0"/>
              </a:spcBef>
              <a:spcAft>
                <a:spcPts val="0"/>
              </a:spcAft>
              <a:buNone/>
              <a:defRPr sz="1800" b="1">
                <a:solidFill>
                  <a:srgbClr val="E94A4E"/>
                </a:solidFill>
                <a:latin typeface="Kanit"/>
                <a:ea typeface="Kanit"/>
                <a:cs typeface="Kanit"/>
                <a:sym typeface="Kanit"/>
              </a:defRPr>
            </a:lvl5pPr>
            <a:lvl6pPr lvl="5" algn="ctr" rtl="0">
              <a:lnSpc>
                <a:spcPct val="100000"/>
              </a:lnSpc>
              <a:spcBef>
                <a:spcPts val="0"/>
              </a:spcBef>
              <a:spcAft>
                <a:spcPts val="0"/>
              </a:spcAft>
              <a:buNone/>
              <a:defRPr sz="1800" b="1">
                <a:solidFill>
                  <a:srgbClr val="E94A4E"/>
                </a:solidFill>
                <a:latin typeface="Kanit"/>
                <a:ea typeface="Kanit"/>
                <a:cs typeface="Kanit"/>
                <a:sym typeface="Kanit"/>
              </a:defRPr>
            </a:lvl6pPr>
            <a:lvl7pPr lvl="6" algn="ctr" rtl="0">
              <a:lnSpc>
                <a:spcPct val="100000"/>
              </a:lnSpc>
              <a:spcBef>
                <a:spcPts val="0"/>
              </a:spcBef>
              <a:spcAft>
                <a:spcPts val="0"/>
              </a:spcAft>
              <a:buNone/>
              <a:defRPr sz="1800" b="1">
                <a:solidFill>
                  <a:srgbClr val="E94A4E"/>
                </a:solidFill>
                <a:latin typeface="Kanit"/>
                <a:ea typeface="Kanit"/>
                <a:cs typeface="Kanit"/>
                <a:sym typeface="Kanit"/>
              </a:defRPr>
            </a:lvl7pPr>
            <a:lvl8pPr lvl="7" algn="ctr" rtl="0">
              <a:lnSpc>
                <a:spcPct val="100000"/>
              </a:lnSpc>
              <a:spcBef>
                <a:spcPts val="0"/>
              </a:spcBef>
              <a:spcAft>
                <a:spcPts val="0"/>
              </a:spcAft>
              <a:buNone/>
              <a:defRPr sz="1800" b="1">
                <a:solidFill>
                  <a:srgbClr val="E94A4E"/>
                </a:solidFill>
                <a:latin typeface="Kanit"/>
                <a:ea typeface="Kanit"/>
                <a:cs typeface="Kanit"/>
                <a:sym typeface="Kanit"/>
              </a:defRPr>
            </a:lvl8pPr>
            <a:lvl9pPr lvl="8" algn="ctr" rtl="0">
              <a:lnSpc>
                <a:spcPct val="100000"/>
              </a:lnSpc>
              <a:spcBef>
                <a:spcPts val="0"/>
              </a:spcBef>
              <a:spcAft>
                <a:spcPts val="0"/>
              </a:spcAft>
              <a:buNone/>
              <a:defRPr sz="1800" b="1">
                <a:solidFill>
                  <a:srgbClr val="E94A4E"/>
                </a:solidFill>
                <a:latin typeface="Kanit"/>
                <a:ea typeface="Kanit"/>
                <a:cs typeface="Kanit"/>
                <a:sym typeface="Kanit"/>
              </a:defRPr>
            </a:lvl9pPr>
          </a:lstStyle>
          <a:p>
            <a:endParaRPr/>
          </a:p>
        </p:txBody>
      </p:sp>
      <p:sp>
        <p:nvSpPr>
          <p:cNvPr id="159" name="Google Shape;159;p17"/>
          <p:cNvSpPr txBox="1">
            <a:spLocks noGrp="1"/>
          </p:cNvSpPr>
          <p:nvPr>
            <p:ph type="subTitle" idx="2"/>
          </p:nvPr>
        </p:nvSpPr>
        <p:spPr>
          <a:xfrm>
            <a:off x="928225" y="3956375"/>
            <a:ext cx="2223900" cy="6522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60" name="Google Shape;160;p17"/>
          <p:cNvSpPr txBox="1">
            <a:spLocks noGrp="1"/>
          </p:cNvSpPr>
          <p:nvPr>
            <p:ph type="subTitle" idx="3"/>
          </p:nvPr>
        </p:nvSpPr>
        <p:spPr>
          <a:xfrm>
            <a:off x="3462700" y="3584974"/>
            <a:ext cx="2226000" cy="492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00" b="1">
                <a:solidFill>
                  <a:srgbClr val="E94A4E"/>
                </a:solidFill>
                <a:latin typeface="Kanit"/>
                <a:ea typeface="Kanit"/>
                <a:cs typeface="Kanit"/>
                <a:sym typeface="Kanit"/>
              </a:defRPr>
            </a:lvl1pPr>
            <a:lvl2pPr lvl="1" algn="ctr" rtl="0">
              <a:lnSpc>
                <a:spcPct val="100000"/>
              </a:lnSpc>
              <a:spcBef>
                <a:spcPts val="0"/>
              </a:spcBef>
              <a:spcAft>
                <a:spcPts val="0"/>
              </a:spcAft>
              <a:buNone/>
              <a:defRPr sz="1800" b="1">
                <a:solidFill>
                  <a:srgbClr val="E94A4E"/>
                </a:solidFill>
                <a:latin typeface="Kanit"/>
                <a:ea typeface="Kanit"/>
                <a:cs typeface="Kanit"/>
                <a:sym typeface="Kanit"/>
              </a:defRPr>
            </a:lvl2pPr>
            <a:lvl3pPr lvl="2" algn="ctr" rtl="0">
              <a:lnSpc>
                <a:spcPct val="100000"/>
              </a:lnSpc>
              <a:spcBef>
                <a:spcPts val="0"/>
              </a:spcBef>
              <a:spcAft>
                <a:spcPts val="0"/>
              </a:spcAft>
              <a:buNone/>
              <a:defRPr sz="1800" b="1">
                <a:solidFill>
                  <a:srgbClr val="E94A4E"/>
                </a:solidFill>
                <a:latin typeface="Kanit"/>
                <a:ea typeface="Kanit"/>
                <a:cs typeface="Kanit"/>
                <a:sym typeface="Kanit"/>
              </a:defRPr>
            </a:lvl3pPr>
            <a:lvl4pPr lvl="3" algn="ctr" rtl="0">
              <a:lnSpc>
                <a:spcPct val="100000"/>
              </a:lnSpc>
              <a:spcBef>
                <a:spcPts val="0"/>
              </a:spcBef>
              <a:spcAft>
                <a:spcPts val="0"/>
              </a:spcAft>
              <a:buNone/>
              <a:defRPr sz="1800" b="1">
                <a:solidFill>
                  <a:srgbClr val="E94A4E"/>
                </a:solidFill>
                <a:latin typeface="Kanit"/>
                <a:ea typeface="Kanit"/>
                <a:cs typeface="Kanit"/>
                <a:sym typeface="Kanit"/>
              </a:defRPr>
            </a:lvl4pPr>
            <a:lvl5pPr lvl="4" algn="ctr" rtl="0">
              <a:lnSpc>
                <a:spcPct val="100000"/>
              </a:lnSpc>
              <a:spcBef>
                <a:spcPts val="0"/>
              </a:spcBef>
              <a:spcAft>
                <a:spcPts val="0"/>
              </a:spcAft>
              <a:buNone/>
              <a:defRPr sz="1800" b="1">
                <a:solidFill>
                  <a:srgbClr val="E94A4E"/>
                </a:solidFill>
                <a:latin typeface="Kanit"/>
                <a:ea typeface="Kanit"/>
                <a:cs typeface="Kanit"/>
                <a:sym typeface="Kanit"/>
              </a:defRPr>
            </a:lvl5pPr>
            <a:lvl6pPr lvl="5" algn="ctr" rtl="0">
              <a:lnSpc>
                <a:spcPct val="100000"/>
              </a:lnSpc>
              <a:spcBef>
                <a:spcPts val="0"/>
              </a:spcBef>
              <a:spcAft>
                <a:spcPts val="0"/>
              </a:spcAft>
              <a:buNone/>
              <a:defRPr sz="1800" b="1">
                <a:solidFill>
                  <a:srgbClr val="E94A4E"/>
                </a:solidFill>
                <a:latin typeface="Kanit"/>
                <a:ea typeface="Kanit"/>
                <a:cs typeface="Kanit"/>
                <a:sym typeface="Kanit"/>
              </a:defRPr>
            </a:lvl6pPr>
            <a:lvl7pPr lvl="6" algn="ctr" rtl="0">
              <a:lnSpc>
                <a:spcPct val="100000"/>
              </a:lnSpc>
              <a:spcBef>
                <a:spcPts val="0"/>
              </a:spcBef>
              <a:spcAft>
                <a:spcPts val="0"/>
              </a:spcAft>
              <a:buNone/>
              <a:defRPr sz="1800" b="1">
                <a:solidFill>
                  <a:srgbClr val="E94A4E"/>
                </a:solidFill>
                <a:latin typeface="Kanit"/>
                <a:ea typeface="Kanit"/>
                <a:cs typeface="Kanit"/>
                <a:sym typeface="Kanit"/>
              </a:defRPr>
            </a:lvl7pPr>
            <a:lvl8pPr lvl="7" algn="ctr" rtl="0">
              <a:lnSpc>
                <a:spcPct val="100000"/>
              </a:lnSpc>
              <a:spcBef>
                <a:spcPts val="0"/>
              </a:spcBef>
              <a:spcAft>
                <a:spcPts val="0"/>
              </a:spcAft>
              <a:buNone/>
              <a:defRPr sz="1800" b="1">
                <a:solidFill>
                  <a:srgbClr val="E94A4E"/>
                </a:solidFill>
                <a:latin typeface="Kanit"/>
                <a:ea typeface="Kanit"/>
                <a:cs typeface="Kanit"/>
                <a:sym typeface="Kanit"/>
              </a:defRPr>
            </a:lvl8pPr>
            <a:lvl9pPr lvl="8" algn="ctr" rtl="0">
              <a:lnSpc>
                <a:spcPct val="100000"/>
              </a:lnSpc>
              <a:spcBef>
                <a:spcPts val="0"/>
              </a:spcBef>
              <a:spcAft>
                <a:spcPts val="0"/>
              </a:spcAft>
              <a:buNone/>
              <a:defRPr sz="1800" b="1">
                <a:solidFill>
                  <a:srgbClr val="E94A4E"/>
                </a:solidFill>
                <a:latin typeface="Kanit"/>
                <a:ea typeface="Kanit"/>
                <a:cs typeface="Kanit"/>
                <a:sym typeface="Kanit"/>
              </a:defRPr>
            </a:lvl9pPr>
          </a:lstStyle>
          <a:p>
            <a:endParaRPr/>
          </a:p>
        </p:txBody>
      </p:sp>
      <p:sp>
        <p:nvSpPr>
          <p:cNvPr id="161" name="Google Shape;161;p17"/>
          <p:cNvSpPr txBox="1">
            <a:spLocks noGrp="1"/>
          </p:cNvSpPr>
          <p:nvPr>
            <p:ph type="subTitle" idx="4"/>
          </p:nvPr>
        </p:nvSpPr>
        <p:spPr>
          <a:xfrm>
            <a:off x="3458559" y="3956375"/>
            <a:ext cx="2223900" cy="6522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62" name="Google Shape;162;p17"/>
          <p:cNvSpPr txBox="1">
            <a:spLocks noGrp="1"/>
          </p:cNvSpPr>
          <p:nvPr>
            <p:ph type="subTitle" idx="5"/>
          </p:nvPr>
        </p:nvSpPr>
        <p:spPr>
          <a:xfrm>
            <a:off x="5986409" y="3584974"/>
            <a:ext cx="2226000" cy="492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00" b="1">
                <a:solidFill>
                  <a:srgbClr val="E94A4E"/>
                </a:solidFill>
                <a:latin typeface="Kanit"/>
                <a:ea typeface="Kanit"/>
                <a:cs typeface="Kanit"/>
                <a:sym typeface="Kanit"/>
              </a:defRPr>
            </a:lvl1pPr>
            <a:lvl2pPr lvl="1" algn="ctr" rtl="0">
              <a:lnSpc>
                <a:spcPct val="100000"/>
              </a:lnSpc>
              <a:spcBef>
                <a:spcPts val="0"/>
              </a:spcBef>
              <a:spcAft>
                <a:spcPts val="0"/>
              </a:spcAft>
              <a:buNone/>
              <a:defRPr sz="1800" b="1">
                <a:solidFill>
                  <a:srgbClr val="E94A4E"/>
                </a:solidFill>
                <a:latin typeface="Kanit"/>
                <a:ea typeface="Kanit"/>
                <a:cs typeface="Kanit"/>
                <a:sym typeface="Kanit"/>
              </a:defRPr>
            </a:lvl2pPr>
            <a:lvl3pPr lvl="2" algn="ctr" rtl="0">
              <a:lnSpc>
                <a:spcPct val="100000"/>
              </a:lnSpc>
              <a:spcBef>
                <a:spcPts val="0"/>
              </a:spcBef>
              <a:spcAft>
                <a:spcPts val="0"/>
              </a:spcAft>
              <a:buNone/>
              <a:defRPr sz="1800" b="1">
                <a:solidFill>
                  <a:srgbClr val="E94A4E"/>
                </a:solidFill>
                <a:latin typeface="Kanit"/>
                <a:ea typeface="Kanit"/>
                <a:cs typeface="Kanit"/>
                <a:sym typeface="Kanit"/>
              </a:defRPr>
            </a:lvl3pPr>
            <a:lvl4pPr lvl="3" algn="ctr" rtl="0">
              <a:lnSpc>
                <a:spcPct val="100000"/>
              </a:lnSpc>
              <a:spcBef>
                <a:spcPts val="0"/>
              </a:spcBef>
              <a:spcAft>
                <a:spcPts val="0"/>
              </a:spcAft>
              <a:buNone/>
              <a:defRPr sz="1800" b="1">
                <a:solidFill>
                  <a:srgbClr val="E94A4E"/>
                </a:solidFill>
                <a:latin typeface="Kanit"/>
                <a:ea typeface="Kanit"/>
                <a:cs typeface="Kanit"/>
                <a:sym typeface="Kanit"/>
              </a:defRPr>
            </a:lvl4pPr>
            <a:lvl5pPr lvl="4" algn="ctr" rtl="0">
              <a:lnSpc>
                <a:spcPct val="100000"/>
              </a:lnSpc>
              <a:spcBef>
                <a:spcPts val="0"/>
              </a:spcBef>
              <a:spcAft>
                <a:spcPts val="0"/>
              </a:spcAft>
              <a:buNone/>
              <a:defRPr sz="1800" b="1">
                <a:solidFill>
                  <a:srgbClr val="E94A4E"/>
                </a:solidFill>
                <a:latin typeface="Kanit"/>
                <a:ea typeface="Kanit"/>
                <a:cs typeface="Kanit"/>
                <a:sym typeface="Kanit"/>
              </a:defRPr>
            </a:lvl5pPr>
            <a:lvl6pPr lvl="5" algn="ctr" rtl="0">
              <a:lnSpc>
                <a:spcPct val="100000"/>
              </a:lnSpc>
              <a:spcBef>
                <a:spcPts val="0"/>
              </a:spcBef>
              <a:spcAft>
                <a:spcPts val="0"/>
              </a:spcAft>
              <a:buNone/>
              <a:defRPr sz="1800" b="1">
                <a:solidFill>
                  <a:srgbClr val="E94A4E"/>
                </a:solidFill>
                <a:latin typeface="Kanit"/>
                <a:ea typeface="Kanit"/>
                <a:cs typeface="Kanit"/>
                <a:sym typeface="Kanit"/>
              </a:defRPr>
            </a:lvl6pPr>
            <a:lvl7pPr lvl="6" algn="ctr" rtl="0">
              <a:lnSpc>
                <a:spcPct val="100000"/>
              </a:lnSpc>
              <a:spcBef>
                <a:spcPts val="0"/>
              </a:spcBef>
              <a:spcAft>
                <a:spcPts val="0"/>
              </a:spcAft>
              <a:buNone/>
              <a:defRPr sz="1800" b="1">
                <a:solidFill>
                  <a:srgbClr val="E94A4E"/>
                </a:solidFill>
                <a:latin typeface="Kanit"/>
                <a:ea typeface="Kanit"/>
                <a:cs typeface="Kanit"/>
                <a:sym typeface="Kanit"/>
              </a:defRPr>
            </a:lvl7pPr>
            <a:lvl8pPr lvl="7" algn="ctr" rtl="0">
              <a:lnSpc>
                <a:spcPct val="100000"/>
              </a:lnSpc>
              <a:spcBef>
                <a:spcPts val="0"/>
              </a:spcBef>
              <a:spcAft>
                <a:spcPts val="0"/>
              </a:spcAft>
              <a:buNone/>
              <a:defRPr sz="1800" b="1">
                <a:solidFill>
                  <a:srgbClr val="E94A4E"/>
                </a:solidFill>
                <a:latin typeface="Kanit"/>
                <a:ea typeface="Kanit"/>
                <a:cs typeface="Kanit"/>
                <a:sym typeface="Kanit"/>
              </a:defRPr>
            </a:lvl8pPr>
            <a:lvl9pPr lvl="8" algn="ctr" rtl="0">
              <a:lnSpc>
                <a:spcPct val="100000"/>
              </a:lnSpc>
              <a:spcBef>
                <a:spcPts val="0"/>
              </a:spcBef>
              <a:spcAft>
                <a:spcPts val="0"/>
              </a:spcAft>
              <a:buNone/>
              <a:defRPr sz="1800" b="1">
                <a:solidFill>
                  <a:srgbClr val="E94A4E"/>
                </a:solidFill>
                <a:latin typeface="Kanit"/>
                <a:ea typeface="Kanit"/>
                <a:cs typeface="Kanit"/>
                <a:sym typeface="Kanit"/>
              </a:defRPr>
            </a:lvl9pPr>
          </a:lstStyle>
          <a:p>
            <a:endParaRPr/>
          </a:p>
        </p:txBody>
      </p:sp>
      <p:sp>
        <p:nvSpPr>
          <p:cNvPr id="163" name="Google Shape;163;p17"/>
          <p:cNvSpPr txBox="1">
            <a:spLocks noGrp="1"/>
          </p:cNvSpPr>
          <p:nvPr>
            <p:ph type="subTitle" idx="6"/>
          </p:nvPr>
        </p:nvSpPr>
        <p:spPr>
          <a:xfrm>
            <a:off x="5982269" y="3956375"/>
            <a:ext cx="2223900" cy="6522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64" name="Google Shape;164;p17"/>
          <p:cNvSpPr txBox="1">
            <a:spLocks noGrp="1"/>
          </p:cNvSpPr>
          <p:nvPr>
            <p:ph type="subTitle" idx="7"/>
          </p:nvPr>
        </p:nvSpPr>
        <p:spPr>
          <a:xfrm>
            <a:off x="935678" y="1802475"/>
            <a:ext cx="2226000" cy="492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00" b="1">
                <a:solidFill>
                  <a:srgbClr val="E94A4E"/>
                </a:solidFill>
                <a:latin typeface="Kanit"/>
                <a:ea typeface="Kanit"/>
                <a:cs typeface="Kanit"/>
                <a:sym typeface="Kanit"/>
              </a:defRPr>
            </a:lvl1pPr>
            <a:lvl2pPr lvl="1" algn="ctr" rtl="0">
              <a:lnSpc>
                <a:spcPct val="100000"/>
              </a:lnSpc>
              <a:spcBef>
                <a:spcPts val="0"/>
              </a:spcBef>
              <a:spcAft>
                <a:spcPts val="0"/>
              </a:spcAft>
              <a:buNone/>
              <a:defRPr sz="1800" b="1">
                <a:solidFill>
                  <a:srgbClr val="E94A4E"/>
                </a:solidFill>
                <a:latin typeface="Kanit"/>
                <a:ea typeface="Kanit"/>
                <a:cs typeface="Kanit"/>
                <a:sym typeface="Kanit"/>
              </a:defRPr>
            </a:lvl2pPr>
            <a:lvl3pPr lvl="2" algn="ctr" rtl="0">
              <a:lnSpc>
                <a:spcPct val="100000"/>
              </a:lnSpc>
              <a:spcBef>
                <a:spcPts val="0"/>
              </a:spcBef>
              <a:spcAft>
                <a:spcPts val="0"/>
              </a:spcAft>
              <a:buNone/>
              <a:defRPr sz="1800" b="1">
                <a:solidFill>
                  <a:srgbClr val="E94A4E"/>
                </a:solidFill>
                <a:latin typeface="Kanit"/>
                <a:ea typeface="Kanit"/>
                <a:cs typeface="Kanit"/>
                <a:sym typeface="Kanit"/>
              </a:defRPr>
            </a:lvl3pPr>
            <a:lvl4pPr lvl="3" algn="ctr" rtl="0">
              <a:lnSpc>
                <a:spcPct val="100000"/>
              </a:lnSpc>
              <a:spcBef>
                <a:spcPts val="0"/>
              </a:spcBef>
              <a:spcAft>
                <a:spcPts val="0"/>
              </a:spcAft>
              <a:buNone/>
              <a:defRPr sz="1800" b="1">
                <a:solidFill>
                  <a:srgbClr val="E94A4E"/>
                </a:solidFill>
                <a:latin typeface="Kanit"/>
                <a:ea typeface="Kanit"/>
                <a:cs typeface="Kanit"/>
                <a:sym typeface="Kanit"/>
              </a:defRPr>
            </a:lvl4pPr>
            <a:lvl5pPr lvl="4" algn="ctr" rtl="0">
              <a:lnSpc>
                <a:spcPct val="100000"/>
              </a:lnSpc>
              <a:spcBef>
                <a:spcPts val="0"/>
              </a:spcBef>
              <a:spcAft>
                <a:spcPts val="0"/>
              </a:spcAft>
              <a:buNone/>
              <a:defRPr sz="1800" b="1">
                <a:solidFill>
                  <a:srgbClr val="E94A4E"/>
                </a:solidFill>
                <a:latin typeface="Kanit"/>
                <a:ea typeface="Kanit"/>
                <a:cs typeface="Kanit"/>
                <a:sym typeface="Kanit"/>
              </a:defRPr>
            </a:lvl5pPr>
            <a:lvl6pPr lvl="5" algn="ctr" rtl="0">
              <a:lnSpc>
                <a:spcPct val="100000"/>
              </a:lnSpc>
              <a:spcBef>
                <a:spcPts val="0"/>
              </a:spcBef>
              <a:spcAft>
                <a:spcPts val="0"/>
              </a:spcAft>
              <a:buNone/>
              <a:defRPr sz="1800" b="1">
                <a:solidFill>
                  <a:srgbClr val="E94A4E"/>
                </a:solidFill>
                <a:latin typeface="Kanit"/>
                <a:ea typeface="Kanit"/>
                <a:cs typeface="Kanit"/>
                <a:sym typeface="Kanit"/>
              </a:defRPr>
            </a:lvl6pPr>
            <a:lvl7pPr lvl="6" algn="ctr" rtl="0">
              <a:lnSpc>
                <a:spcPct val="100000"/>
              </a:lnSpc>
              <a:spcBef>
                <a:spcPts val="0"/>
              </a:spcBef>
              <a:spcAft>
                <a:spcPts val="0"/>
              </a:spcAft>
              <a:buNone/>
              <a:defRPr sz="1800" b="1">
                <a:solidFill>
                  <a:srgbClr val="E94A4E"/>
                </a:solidFill>
                <a:latin typeface="Kanit"/>
                <a:ea typeface="Kanit"/>
                <a:cs typeface="Kanit"/>
                <a:sym typeface="Kanit"/>
              </a:defRPr>
            </a:lvl7pPr>
            <a:lvl8pPr lvl="7" algn="ctr" rtl="0">
              <a:lnSpc>
                <a:spcPct val="100000"/>
              </a:lnSpc>
              <a:spcBef>
                <a:spcPts val="0"/>
              </a:spcBef>
              <a:spcAft>
                <a:spcPts val="0"/>
              </a:spcAft>
              <a:buNone/>
              <a:defRPr sz="1800" b="1">
                <a:solidFill>
                  <a:srgbClr val="E94A4E"/>
                </a:solidFill>
                <a:latin typeface="Kanit"/>
                <a:ea typeface="Kanit"/>
                <a:cs typeface="Kanit"/>
                <a:sym typeface="Kanit"/>
              </a:defRPr>
            </a:lvl8pPr>
            <a:lvl9pPr lvl="8" algn="ctr" rtl="0">
              <a:lnSpc>
                <a:spcPct val="100000"/>
              </a:lnSpc>
              <a:spcBef>
                <a:spcPts val="0"/>
              </a:spcBef>
              <a:spcAft>
                <a:spcPts val="0"/>
              </a:spcAft>
              <a:buNone/>
              <a:defRPr sz="1800" b="1">
                <a:solidFill>
                  <a:srgbClr val="E94A4E"/>
                </a:solidFill>
                <a:latin typeface="Kanit"/>
                <a:ea typeface="Kanit"/>
                <a:cs typeface="Kanit"/>
                <a:sym typeface="Kanit"/>
              </a:defRPr>
            </a:lvl9pPr>
          </a:lstStyle>
          <a:p>
            <a:endParaRPr/>
          </a:p>
        </p:txBody>
      </p:sp>
      <p:sp>
        <p:nvSpPr>
          <p:cNvPr id="165" name="Google Shape;165;p17"/>
          <p:cNvSpPr txBox="1">
            <a:spLocks noGrp="1"/>
          </p:cNvSpPr>
          <p:nvPr>
            <p:ph type="subTitle" idx="8"/>
          </p:nvPr>
        </p:nvSpPr>
        <p:spPr>
          <a:xfrm>
            <a:off x="931538" y="2173951"/>
            <a:ext cx="2223900" cy="6522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66" name="Google Shape;166;p17"/>
          <p:cNvSpPr txBox="1">
            <a:spLocks noGrp="1"/>
          </p:cNvSpPr>
          <p:nvPr>
            <p:ph type="subTitle" idx="9"/>
          </p:nvPr>
        </p:nvSpPr>
        <p:spPr>
          <a:xfrm>
            <a:off x="3466012" y="1802475"/>
            <a:ext cx="2226000" cy="492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00" b="1">
                <a:solidFill>
                  <a:srgbClr val="E94A4E"/>
                </a:solidFill>
                <a:latin typeface="Kanit"/>
                <a:ea typeface="Kanit"/>
                <a:cs typeface="Kanit"/>
                <a:sym typeface="Kanit"/>
              </a:defRPr>
            </a:lvl1pPr>
            <a:lvl2pPr lvl="1" algn="ctr" rtl="0">
              <a:lnSpc>
                <a:spcPct val="100000"/>
              </a:lnSpc>
              <a:spcBef>
                <a:spcPts val="0"/>
              </a:spcBef>
              <a:spcAft>
                <a:spcPts val="0"/>
              </a:spcAft>
              <a:buNone/>
              <a:defRPr sz="1800" b="1">
                <a:solidFill>
                  <a:srgbClr val="E94A4E"/>
                </a:solidFill>
                <a:latin typeface="Kanit"/>
                <a:ea typeface="Kanit"/>
                <a:cs typeface="Kanit"/>
                <a:sym typeface="Kanit"/>
              </a:defRPr>
            </a:lvl2pPr>
            <a:lvl3pPr lvl="2" algn="ctr" rtl="0">
              <a:lnSpc>
                <a:spcPct val="100000"/>
              </a:lnSpc>
              <a:spcBef>
                <a:spcPts val="0"/>
              </a:spcBef>
              <a:spcAft>
                <a:spcPts val="0"/>
              </a:spcAft>
              <a:buNone/>
              <a:defRPr sz="1800" b="1">
                <a:solidFill>
                  <a:srgbClr val="E94A4E"/>
                </a:solidFill>
                <a:latin typeface="Kanit"/>
                <a:ea typeface="Kanit"/>
                <a:cs typeface="Kanit"/>
                <a:sym typeface="Kanit"/>
              </a:defRPr>
            </a:lvl3pPr>
            <a:lvl4pPr lvl="3" algn="ctr" rtl="0">
              <a:lnSpc>
                <a:spcPct val="100000"/>
              </a:lnSpc>
              <a:spcBef>
                <a:spcPts val="0"/>
              </a:spcBef>
              <a:spcAft>
                <a:spcPts val="0"/>
              </a:spcAft>
              <a:buNone/>
              <a:defRPr sz="1800" b="1">
                <a:solidFill>
                  <a:srgbClr val="E94A4E"/>
                </a:solidFill>
                <a:latin typeface="Kanit"/>
                <a:ea typeface="Kanit"/>
                <a:cs typeface="Kanit"/>
                <a:sym typeface="Kanit"/>
              </a:defRPr>
            </a:lvl4pPr>
            <a:lvl5pPr lvl="4" algn="ctr" rtl="0">
              <a:lnSpc>
                <a:spcPct val="100000"/>
              </a:lnSpc>
              <a:spcBef>
                <a:spcPts val="0"/>
              </a:spcBef>
              <a:spcAft>
                <a:spcPts val="0"/>
              </a:spcAft>
              <a:buNone/>
              <a:defRPr sz="1800" b="1">
                <a:solidFill>
                  <a:srgbClr val="E94A4E"/>
                </a:solidFill>
                <a:latin typeface="Kanit"/>
                <a:ea typeface="Kanit"/>
                <a:cs typeface="Kanit"/>
                <a:sym typeface="Kanit"/>
              </a:defRPr>
            </a:lvl5pPr>
            <a:lvl6pPr lvl="5" algn="ctr" rtl="0">
              <a:lnSpc>
                <a:spcPct val="100000"/>
              </a:lnSpc>
              <a:spcBef>
                <a:spcPts val="0"/>
              </a:spcBef>
              <a:spcAft>
                <a:spcPts val="0"/>
              </a:spcAft>
              <a:buNone/>
              <a:defRPr sz="1800" b="1">
                <a:solidFill>
                  <a:srgbClr val="E94A4E"/>
                </a:solidFill>
                <a:latin typeface="Kanit"/>
                <a:ea typeface="Kanit"/>
                <a:cs typeface="Kanit"/>
                <a:sym typeface="Kanit"/>
              </a:defRPr>
            </a:lvl6pPr>
            <a:lvl7pPr lvl="6" algn="ctr" rtl="0">
              <a:lnSpc>
                <a:spcPct val="100000"/>
              </a:lnSpc>
              <a:spcBef>
                <a:spcPts val="0"/>
              </a:spcBef>
              <a:spcAft>
                <a:spcPts val="0"/>
              </a:spcAft>
              <a:buNone/>
              <a:defRPr sz="1800" b="1">
                <a:solidFill>
                  <a:srgbClr val="E94A4E"/>
                </a:solidFill>
                <a:latin typeface="Kanit"/>
                <a:ea typeface="Kanit"/>
                <a:cs typeface="Kanit"/>
                <a:sym typeface="Kanit"/>
              </a:defRPr>
            </a:lvl7pPr>
            <a:lvl8pPr lvl="7" algn="ctr" rtl="0">
              <a:lnSpc>
                <a:spcPct val="100000"/>
              </a:lnSpc>
              <a:spcBef>
                <a:spcPts val="0"/>
              </a:spcBef>
              <a:spcAft>
                <a:spcPts val="0"/>
              </a:spcAft>
              <a:buNone/>
              <a:defRPr sz="1800" b="1">
                <a:solidFill>
                  <a:srgbClr val="E94A4E"/>
                </a:solidFill>
                <a:latin typeface="Kanit"/>
                <a:ea typeface="Kanit"/>
                <a:cs typeface="Kanit"/>
                <a:sym typeface="Kanit"/>
              </a:defRPr>
            </a:lvl8pPr>
            <a:lvl9pPr lvl="8" algn="ctr" rtl="0">
              <a:lnSpc>
                <a:spcPct val="100000"/>
              </a:lnSpc>
              <a:spcBef>
                <a:spcPts val="0"/>
              </a:spcBef>
              <a:spcAft>
                <a:spcPts val="0"/>
              </a:spcAft>
              <a:buNone/>
              <a:defRPr sz="1800" b="1">
                <a:solidFill>
                  <a:srgbClr val="E94A4E"/>
                </a:solidFill>
                <a:latin typeface="Kanit"/>
                <a:ea typeface="Kanit"/>
                <a:cs typeface="Kanit"/>
                <a:sym typeface="Kanit"/>
              </a:defRPr>
            </a:lvl9pPr>
          </a:lstStyle>
          <a:p>
            <a:endParaRPr/>
          </a:p>
        </p:txBody>
      </p:sp>
      <p:sp>
        <p:nvSpPr>
          <p:cNvPr id="167" name="Google Shape;167;p17"/>
          <p:cNvSpPr txBox="1">
            <a:spLocks noGrp="1"/>
          </p:cNvSpPr>
          <p:nvPr>
            <p:ph type="subTitle" idx="13"/>
          </p:nvPr>
        </p:nvSpPr>
        <p:spPr>
          <a:xfrm>
            <a:off x="3461872" y="2173951"/>
            <a:ext cx="2223900" cy="6522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68" name="Google Shape;168;p17"/>
          <p:cNvSpPr txBox="1">
            <a:spLocks noGrp="1"/>
          </p:cNvSpPr>
          <p:nvPr>
            <p:ph type="subTitle" idx="14"/>
          </p:nvPr>
        </p:nvSpPr>
        <p:spPr>
          <a:xfrm>
            <a:off x="5989722" y="1802475"/>
            <a:ext cx="2226000" cy="492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00" b="1">
                <a:solidFill>
                  <a:srgbClr val="E94A4E"/>
                </a:solidFill>
                <a:latin typeface="Kanit"/>
                <a:ea typeface="Kanit"/>
                <a:cs typeface="Kanit"/>
                <a:sym typeface="Kanit"/>
              </a:defRPr>
            </a:lvl1pPr>
            <a:lvl2pPr lvl="1" algn="ctr" rtl="0">
              <a:lnSpc>
                <a:spcPct val="100000"/>
              </a:lnSpc>
              <a:spcBef>
                <a:spcPts val="0"/>
              </a:spcBef>
              <a:spcAft>
                <a:spcPts val="0"/>
              </a:spcAft>
              <a:buNone/>
              <a:defRPr sz="1800" b="1">
                <a:solidFill>
                  <a:srgbClr val="E94A4E"/>
                </a:solidFill>
                <a:latin typeface="Kanit"/>
                <a:ea typeface="Kanit"/>
                <a:cs typeface="Kanit"/>
                <a:sym typeface="Kanit"/>
              </a:defRPr>
            </a:lvl2pPr>
            <a:lvl3pPr lvl="2" algn="ctr" rtl="0">
              <a:lnSpc>
                <a:spcPct val="100000"/>
              </a:lnSpc>
              <a:spcBef>
                <a:spcPts val="0"/>
              </a:spcBef>
              <a:spcAft>
                <a:spcPts val="0"/>
              </a:spcAft>
              <a:buNone/>
              <a:defRPr sz="1800" b="1">
                <a:solidFill>
                  <a:srgbClr val="E94A4E"/>
                </a:solidFill>
                <a:latin typeface="Kanit"/>
                <a:ea typeface="Kanit"/>
                <a:cs typeface="Kanit"/>
                <a:sym typeface="Kanit"/>
              </a:defRPr>
            </a:lvl3pPr>
            <a:lvl4pPr lvl="3" algn="ctr" rtl="0">
              <a:lnSpc>
                <a:spcPct val="100000"/>
              </a:lnSpc>
              <a:spcBef>
                <a:spcPts val="0"/>
              </a:spcBef>
              <a:spcAft>
                <a:spcPts val="0"/>
              </a:spcAft>
              <a:buNone/>
              <a:defRPr sz="1800" b="1">
                <a:solidFill>
                  <a:srgbClr val="E94A4E"/>
                </a:solidFill>
                <a:latin typeface="Kanit"/>
                <a:ea typeface="Kanit"/>
                <a:cs typeface="Kanit"/>
                <a:sym typeface="Kanit"/>
              </a:defRPr>
            </a:lvl4pPr>
            <a:lvl5pPr lvl="4" algn="ctr" rtl="0">
              <a:lnSpc>
                <a:spcPct val="100000"/>
              </a:lnSpc>
              <a:spcBef>
                <a:spcPts val="0"/>
              </a:spcBef>
              <a:spcAft>
                <a:spcPts val="0"/>
              </a:spcAft>
              <a:buNone/>
              <a:defRPr sz="1800" b="1">
                <a:solidFill>
                  <a:srgbClr val="E94A4E"/>
                </a:solidFill>
                <a:latin typeface="Kanit"/>
                <a:ea typeface="Kanit"/>
                <a:cs typeface="Kanit"/>
                <a:sym typeface="Kanit"/>
              </a:defRPr>
            </a:lvl5pPr>
            <a:lvl6pPr lvl="5" algn="ctr" rtl="0">
              <a:lnSpc>
                <a:spcPct val="100000"/>
              </a:lnSpc>
              <a:spcBef>
                <a:spcPts val="0"/>
              </a:spcBef>
              <a:spcAft>
                <a:spcPts val="0"/>
              </a:spcAft>
              <a:buNone/>
              <a:defRPr sz="1800" b="1">
                <a:solidFill>
                  <a:srgbClr val="E94A4E"/>
                </a:solidFill>
                <a:latin typeface="Kanit"/>
                <a:ea typeface="Kanit"/>
                <a:cs typeface="Kanit"/>
                <a:sym typeface="Kanit"/>
              </a:defRPr>
            </a:lvl6pPr>
            <a:lvl7pPr lvl="6" algn="ctr" rtl="0">
              <a:lnSpc>
                <a:spcPct val="100000"/>
              </a:lnSpc>
              <a:spcBef>
                <a:spcPts val="0"/>
              </a:spcBef>
              <a:spcAft>
                <a:spcPts val="0"/>
              </a:spcAft>
              <a:buNone/>
              <a:defRPr sz="1800" b="1">
                <a:solidFill>
                  <a:srgbClr val="E94A4E"/>
                </a:solidFill>
                <a:latin typeface="Kanit"/>
                <a:ea typeface="Kanit"/>
                <a:cs typeface="Kanit"/>
                <a:sym typeface="Kanit"/>
              </a:defRPr>
            </a:lvl7pPr>
            <a:lvl8pPr lvl="7" algn="ctr" rtl="0">
              <a:lnSpc>
                <a:spcPct val="100000"/>
              </a:lnSpc>
              <a:spcBef>
                <a:spcPts val="0"/>
              </a:spcBef>
              <a:spcAft>
                <a:spcPts val="0"/>
              </a:spcAft>
              <a:buNone/>
              <a:defRPr sz="1800" b="1">
                <a:solidFill>
                  <a:srgbClr val="E94A4E"/>
                </a:solidFill>
                <a:latin typeface="Kanit"/>
                <a:ea typeface="Kanit"/>
                <a:cs typeface="Kanit"/>
                <a:sym typeface="Kanit"/>
              </a:defRPr>
            </a:lvl8pPr>
            <a:lvl9pPr lvl="8" algn="ctr" rtl="0">
              <a:lnSpc>
                <a:spcPct val="100000"/>
              </a:lnSpc>
              <a:spcBef>
                <a:spcPts val="0"/>
              </a:spcBef>
              <a:spcAft>
                <a:spcPts val="0"/>
              </a:spcAft>
              <a:buNone/>
              <a:defRPr sz="1800" b="1">
                <a:solidFill>
                  <a:srgbClr val="E94A4E"/>
                </a:solidFill>
                <a:latin typeface="Kanit"/>
                <a:ea typeface="Kanit"/>
                <a:cs typeface="Kanit"/>
                <a:sym typeface="Kanit"/>
              </a:defRPr>
            </a:lvl9pPr>
          </a:lstStyle>
          <a:p>
            <a:endParaRPr/>
          </a:p>
        </p:txBody>
      </p:sp>
      <p:sp>
        <p:nvSpPr>
          <p:cNvPr id="169" name="Google Shape;169;p17"/>
          <p:cNvSpPr txBox="1">
            <a:spLocks noGrp="1"/>
          </p:cNvSpPr>
          <p:nvPr>
            <p:ph type="subTitle" idx="15"/>
          </p:nvPr>
        </p:nvSpPr>
        <p:spPr>
          <a:xfrm>
            <a:off x="5985581" y="2173951"/>
            <a:ext cx="2223900" cy="6522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70" name="Google Shape;170;p17"/>
          <p:cNvSpPr/>
          <p:nvPr/>
        </p:nvSpPr>
        <p:spPr>
          <a:xfrm rot="10800000">
            <a:off x="-11800" y="2677000"/>
            <a:ext cx="940025" cy="2497125"/>
          </a:xfrm>
          <a:custGeom>
            <a:avLst/>
            <a:gdLst/>
            <a:ahLst/>
            <a:cxnLst/>
            <a:rect l="l" t="t" r="r" b="b"/>
            <a:pathLst>
              <a:path w="37601" h="99885" extrusionOk="0">
                <a:moveTo>
                  <a:pt x="37601" y="1"/>
                </a:moveTo>
                <a:lnTo>
                  <a:pt x="9682" y="825"/>
                </a:lnTo>
                <a:cubicBezTo>
                  <a:pt x="9543" y="846"/>
                  <a:pt x="9404" y="853"/>
                  <a:pt x="9264" y="853"/>
                </a:cubicBezTo>
                <a:cubicBezTo>
                  <a:pt x="8964" y="853"/>
                  <a:pt x="8662" y="821"/>
                  <a:pt x="8362" y="821"/>
                </a:cubicBezTo>
                <a:cubicBezTo>
                  <a:pt x="8168" y="821"/>
                  <a:pt x="7975" y="834"/>
                  <a:pt x="7782" y="878"/>
                </a:cubicBezTo>
                <a:cubicBezTo>
                  <a:pt x="2411" y="2202"/>
                  <a:pt x="0" y="9931"/>
                  <a:pt x="0" y="14753"/>
                </a:cubicBezTo>
                <a:cubicBezTo>
                  <a:pt x="13" y="22587"/>
                  <a:pt x="4887" y="27526"/>
                  <a:pt x="11175" y="31365"/>
                </a:cubicBezTo>
                <a:cubicBezTo>
                  <a:pt x="14936" y="33657"/>
                  <a:pt x="18814" y="35872"/>
                  <a:pt x="22036" y="38911"/>
                </a:cubicBezTo>
                <a:cubicBezTo>
                  <a:pt x="26412" y="43038"/>
                  <a:pt x="28561" y="48461"/>
                  <a:pt x="27487" y="54475"/>
                </a:cubicBezTo>
                <a:cubicBezTo>
                  <a:pt x="26582" y="59545"/>
                  <a:pt x="23857" y="63999"/>
                  <a:pt x="21892" y="68690"/>
                </a:cubicBezTo>
                <a:cubicBezTo>
                  <a:pt x="19953" y="73328"/>
                  <a:pt x="19612" y="78568"/>
                  <a:pt x="20910" y="83429"/>
                </a:cubicBezTo>
                <a:cubicBezTo>
                  <a:pt x="22363" y="88827"/>
                  <a:pt x="26098" y="94709"/>
                  <a:pt x="31417" y="96936"/>
                </a:cubicBezTo>
                <a:cubicBezTo>
                  <a:pt x="32818" y="97539"/>
                  <a:pt x="36815" y="98665"/>
                  <a:pt x="37522" y="99884"/>
                </a:cubicBezTo>
                <a:lnTo>
                  <a:pt x="37601" y="1"/>
                </a:ln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p:nvPr/>
        </p:nvSpPr>
        <p:spPr>
          <a:xfrm rot="2700000">
            <a:off x="6301881" y="-999577"/>
            <a:ext cx="3846984" cy="2163754"/>
          </a:xfrm>
          <a:custGeom>
            <a:avLst/>
            <a:gdLst/>
            <a:ahLst/>
            <a:cxnLst/>
            <a:rect l="l" t="t" r="r" b="b"/>
            <a:pathLst>
              <a:path w="60828" h="34213" extrusionOk="0">
                <a:moveTo>
                  <a:pt x="35519" y="1"/>
                </a:moveTo>
                <a:cubicBezTo>
                  <a:pt x="29974" y="1"/>
                  <a:pt x="24457" y="1192"/>
                  <a:pt x="19441" y="3674"/>
                </a:cubicBezTo>
                <a:cubicBezTo>
                  <a:pt x="13624" y="6556"/>
                  <a:pt x="4820" y="13068"/>
                  <a:pt x="2370" y="20443"/>
                </a:cubicBezTo>
                <a:cubicBezTo>
                  <a:pt x="1" y="27575"/>
                  <a:pt x="4809" y="34213"/>
                  <a:pt x="11976" y="34213"/>
                </a:cubicBezTo>
                <a:cubicBezTo>
                  <a:pt x="12459" y="34213"/>
                  <a:pt x="12952" y="34183"/>
                  <a:pt x="13454" y="34121"/>
                </a:cubicBezTo>
                <a:cubicBezTo>
                  <a:pt x="17751" y="33584"/>
                  <a:pt x="21563" y="31174"/>
                  <a:pt x="25219" y="28854"/>
                </a:cubicBezTo>
                <a:cubicBezTo>
                  <a:pt x="29984" y="25813"/>
                  <a:pt x="34705" y="23593"/>
                  <a:pt x="40283" y="23593"/>
                </a:cubicBezTo>
                <a:cubicBezTo>
                  <a:pt x="40808" y="23593"/>
                  <a:pt x="41342" y="23613"/>
                  <a:pt x="41884" y="23653"/>
                </a:cubicBezTo>
                <a:cubicBezTo>
                  <a:pt x="44446" y="23851"/>
                  <a:pt x="47929" y="24513"/>
                  <a:pt x="51187" y="24513"/>
                </a:cubicBezTo>
                <a:cubicBezTo>
                  <a:pt x="55490" y="24513"/>
                  <a:pt x="59403" y="23358"/>
                  <a:pt x="60290" y="18452"/>
                </a:cubicBezTo>
                <a:cubicBezTo>
                  <a:pt x="60828" y="15491"/>
                  <a:pt x="59714" y="12425"/>
                  <a:pt x="57932" y="9988"/>
                </a:cubicBezTo>
                <a:cubicBezTo>
                  <a:pt x="54316" y="5050"/>
                  <a:pt x="49049" y="1905"/>
                  <a:pt x="43101" y="739"/>
                </a:cubicBezTo>
                <a:cubicBezTo>
                  <a:pt x="40598" y="250"/>
                  <a:pt x="38056" y="1"/>
                  <a:pt x="35519"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140400" y="3178000"/>
            <a:ext cx="1429475" cy="2118650"/>
          </a:xfrm>
          <a:custGeom>
            <a:avLst/>
            <a:gdLst/>
            <a:ahLst/>
            <a:cxnLst/>
            <a:rect l="l" t="t" r="r" b="b"/>
            <a:pathLst>
              <a:path w="57179" h="84746" extrusionOk="0">
                <a:moveTo>
                  <a:pt x="0" y="0"/>
                </a:moveTo>
                <a:cubicBezTo>
                  <a:pt x="7825" y="1303"/>
                  <a:pt x="17478" y="6088"/>
                  <a:pt x="19400" y="13784"/>
                </a:cubicBezTo>
                <a:cubicBezTo>
                  <a:pt x="22458" y="26029"/>
                  <a:pt x="18895" y="39317"/>
                  <a:pt x="21953" y="51562"/>
                </a:cubicBezTo>
                <a:cubicBezTo>
                  <a:pt x="24932" y="63491"/>
                  <a:pt x="36623" y="71752"/>
                  <a:pt x="46458" y="79131"/>
                </a:cubicBezTo>
                <a:cubicBezTo>
                  <a:pt x="49685" y="81552"/>
                  <a:pt x="53145" y="84746"/>
                  <a:pt x="57179" y="84746"/>
                </a:cubicBezTo>
              </a:path>
            </a:pathLst>
          </a:custGeom>
          <a:noFill/>
          <a:ln w="19050" cap="flat" cmpd="sng">
            <a:solidFill>
              <a:srgbClr val="0258A1"/>
            </a:solidFill>
            <a:prstDash val="solid"/>
            <a:round/>
            <a:headEnd type="none" w="med" len="med"/>
            <a:tailEnd type="none" w="med" len="med"/>
          </a:ln>
        </p:spPr>
      </p:sp>
      <p:sp>
        <p:nvSpPr>
          <p:cNvPr id="173" name="Google Shape;173;p17"/>
          <p:cNvSpPr/>
          <p:nvPr/>
        </p:nvSpPr>
        <p:spPr>
          <a:xfrm>
            <a:off x="102621" y="4211800"/>
            <a:ext cx="264325" cy="1646425"/>
          </a:xfrm>
          <a:custGeom>
            <a:avLst/>
            <a:gdLst/>
            <a:ahLst/>
            <a:cxnLst/>
            <a:rect l="l" t="t" r="r" b="b"/>
            <a:pathLst>
              <a:path w="10573" h="65857" extrusionOk="0">
                <a:moveTo>
                  <a:pt x="10573" y="0"/>
                </a:moveTo>
                <a:cubicBezTo>
                  <a:pt x="4578" y="0"/>
                  <a:pt x="-1090" y="8989"/>
                  <a:pt x="363" y="14805"/>
                </a:cubicBezTo>
                <a:cubicBezTo>
                  <a:pt x="1913" y="21011"/>
                  <a:pt x="8298" y="25379"/>
                  <a:pt x="9552" y="31652"/>
                </a:cubicBezTo>
                <a:cubicBezTo>
                  <a:pt x="11828" y="43041"/>
                  <a:pt x="8113" y="55471"/>
                  <a:pt x="2915" y="65857"/>
                </a:cubicBezTo>
              </a:path>
            </a:pathLst>
          </a:custGeom>
          <a:noFill/>
          <a:ln w="19050" cap="flat" cmpd="sng">
            <a:solidFill>
              <a:srgbClr val="0258A1"/>
            </a:solidFill>
            <a:prstDash val="solid"/>
            <a:round/>
            <a:headEnd type="none" w="med" len="med"/>
            <a:tailEnd type="none" w="med" len="med"/>
          </a:ln>
        </p:spPr>
      </p:sp>
      <p:sp>
        <p:nvSpPr>
          <p:cNvPr id="174" name="Google Shape;174;p17"/>
          <p:cNvSpPr/>
          <p:nvPr/>
        </p:nvSpPr>
        <p:spPr>
          <a:xfrm>
            <a:off x="6970333" y="-446700"/>
            <a:ext cx="1665125" cy="1252825"/>
          </a:xfrm>
          <a:custGeom>
            <a:avLst/>
            <a:gdLst/>
            <a:ahLst/>
            <a:cxnLst/>
            <a:rect l="l" t="t" r="r" b="b"/>
            <a:pathLst>
              <a:path w="66605" h="50113" extrusionOk="0">
                <a:moveTo>
                  <a:pt x="1463" y="2042"/>
                </a:moveTo>
                <a:cubicBezTo>
                  <a:pt x="-4446" y="16811"/>
                  <a:pt x="9775" y="36230"/>
                  <a:pt x="23415" y="44415"/>
                </a:cubicBezTo>
                <a:cubicBezTo>
                  <a:pt x="33406" y="50410"/>
                  <a:pt x="46826" y="51322"/>
                  <a:pt x="58131" y="48499"/>
                </a:cubicBezTo>
                <a:cubicBezTo>
                  <a:pt x="63031" y="47275"/>
                  <a:pt x="67523" y="40636"/>
                  <a:pt x="66299" y="35736"/>
                </a:cubicBezTo>
                <a:cubicBezTo>
                  <a:pt x="64695" y="29314"/>
                  <a:pt x="53609" y="28374"/>
                  <a:pt x="52005" y="21952"/>
                </a:cubicBezTo>
                <a:cubicBezTo>
                  <a:pt x="50215" y="14784"/>
                  <a:pt x="52729" y="7008"/>
                  <a:pt x="55068" y="0"/>
                </a:cubicBezTo>
              </a:path>
            </a:pathLst>
          </a:custGeom>
          <a:noFill/>
          <a:ln w="19050" cap="flat" cmpd="sng">
            <a:solidFill>
              <a:srgbClr val="E94A4E"/>
            </a:solidFill>
            <a:prstDash val="solid"/>
            <a:round/>
            <a:headEnd type="none" w="med" len="med"/>
            <a:tailEnd type="none" w="med" len="med"/>
          </a:ln>
        </p:spPr>
      </p:sp>
      <p:sp>
        <p:nvSpPr>
          <p:cNvPr id="175" name="Google Shape;175;p17"/>
          <p:cNvSpPr/>
          <p:nvPr/>
        </p:nvSpPr>
        <p:spPr>
          <a:xfrm>
            <a:off x="8461346" y="753025"/>
            <a:ext cx="1276850" cy="1199725"/>
          </a:xfrm>
          <a:custGeom>
            <a:avLst/>
            <a:gdLst/>
            <a:ahLst/>
            <a:cxnLst/>
            <a:rect l="l" t="t" r="r" b="b"/>
            <a:pathLst>
              <a:path w="51074" h="47989" extrusionOk="0">
                <a:moveTo>
                  <a:pt x="1043" y="0"/>
                </a:moveTo>
                <a:cubicBezTo>
                  <a:pt x="-6273" y="21920"/>
                  <a:pt x="27965" y="47989"/>
                  <a:pt x="51074" y="47989"/>
                </a:cubicBezTo>
              </a:path>
            </a:pathLst>
          </a:custGeom>
          <a:noFill/>
          <a:ln w="19050" cap="flat" cmpd="sng">
            <a:solidFill>
              <a:srgbClr val="E94A4E"/>
            </a:solidFill>
            <a:prstDash val="solid"/>
            <a:round/>
            <a:headEnd type="none" w="med" len="med"/>
            <a:tailEnd type="none" w="med" len="med"/>
          </a:ln>
        </p:spPr>
      </p:sp>
    </p:spTree>
    <p:extLst>
      <p:ext uri="{BB962C8B-B14F-4D97-AF65-F5344CB8AC3E}">
        <p14:creationId xmlns:p14="http://schemas.microsoft.com/office/powerpoint/2010/main" val="9270353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solidFill>
          <a:srgbClr val="E3F1FE"/>
        </a:solidFill>
        <a:effectLst/>
      </p:bgPr>
    </p:bg>
    <p:spTree>
      <p:nvGrpSpPr>
        <p:cNvPr id="1" name="Shape 176"/>
        <p:cNvGrpSpPr/>
        <p:nvPr/>
      </p:nvGrpSpPr>
      <p:grpSpPr>
        <a:xfrm>
          <a:off x="0" y="0"/>
          <a:ext cx="0" cy="0"/>
          <a:chOff x="0" y="0"/>
          <a:chExt cx="0" cy="0"/>
        </a:xfrm>
      </p:grpSpPr>
      <p:sp>
        <p:nvSpPr>
          <p:cNvPr id="177" name="Google Shape;177;p18"/>
          <p:cNvSpPr txBox="1">
            <a:spLocks noGrp="1"/>
          </p:cNvSpPr>
          <p:nvPr>
            <p:ph type="title"/>
          </p:nvPr>
        </p:nvSpPr>
        <p:spPr>
          <a:xfrm>
            <a:off x="713225" y="539500"/>
            <a:ext cx="7717500" cy="6522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178" name="Google Shape;178;p18"/>
          <p:cNvSpPr txBox="1">
            <a:spLocks noGrp="1"/>
          </p:cNvSpPr>
          <p:nvPr>
            <p:ph type="subTitle" idx="1"/>
          </p:nvPr>
        </p:nvSpPr>
        <p:spPr>
          <a:xfrm>
            <a:off x="862925" y="3187406"/>
            <a:ext cx="2419500" cy="3933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00" b="1">
                <a:solidFill>
                  <a:srgbClr val="E94A4E"/>
                </a:solidFill>
                <a:latin typeface="Kanit"/>
                <a:ea typeface="Kanit"/>
                <a:cs typeface="Kanit"/>
                <a:sym typeface="Kanit"/>
              </a:defRPr>
            </a:lvl1pPr>
            <a:lvl2pPr lvl="1" algn="ctr" rtl="0">
              <a:spcBef>
                <a:spcPts val="1200"/>
              </a:spcBef>
              <a:spcAft>
                <a:spcPts val="0"/>
              </a:spcAft>
              <a:buNone/>
              <a:defRPr sz="1800" b="1">
                <a:solidFill>
                  <a:srgbClr val="E94A4E"/>
                </a:solidFill>
                <a:latin typeface="Kanit"/>
                <a:ea typeface="Kanit"/>
                <a:cs typeface="Kanit"/>
                <a:sym typeface="Kanit"/>
              </a:defRPr>
            </a:lvl2pPr>
            <a:lvl3pPr lvl="2" algn="ctr" rtl="0">
              <a:spcBef>
                <a:spcPts val="1200"/>
              </a:spcBef>
              <a:spcAft>
                <a:spcPts val="0"/>
              </a:spcAft>
              <a:buNone/>
              <a:defRPr sz="1800" b="1">
                <a:solidFill>
                  <a:srgbClr val="E94A4E"/>
                </a:solidFill>
                <a:latin typeface="Kanit"/>
                <a:ea typeface="Kanit"/>
                <a:cs typeface="Kanit"/>
                <a:sym typeface="Kanit"/>
              </a:defRPr>
            </a:lvl3pPr>
            <a:lvl4pPr lvl="3" algn="ctr" rtl="0">
              <a:spcBef>
                <a:spcPts val="1200"/>
              </a:spcBef>
              <a:spcAft>
                <a:spcPts val="0"/>
              </a:spcAft>
              <a:buNone/>
              <a:defRPr sz="1800" b="1">
                <a:solidFill>
                  <a:srgbClr val="E94A4E"/>
                </a:solidFill>
                <a:latin typeface="Kanit"/>
                <a:ea typeface="Kanit"/>
                <a:cs typeface="Kanit"/>
                <a:sym typeface="Kanit"/>
              </a:defRPr>
            </a:lvl4pPr>
            <a:lvl5pPr lvl="4" algn="ctr" rtl="0">
              <a:spcBef>
                <a:spcPts val="1200"/>
              </a:spcBef>
              <a:spcAft>
                <a:spcPts val="0"/>
              </a:spcAft>
              <a:buNone/>
              <a:defRPr sz="1800" b="1">
                <a:solidFill>
                  <a:srgbClr val="E94A4E"/>
                </a:solidFill>
                <a:latin typeface="Kanit"/>
                <a:ea typeface="Kanit"/>
                <a:cs typeface="Kanit"/>
                <a:sym typeface="Kanit"/>
              </a:defRPr>
            </a:lvl5pPr>
            <a:lvl6pPr lvl="5" algn="ctr" rtl="0">
              <a:spcBef>
                <a:spcPts val="1200"/>
              </a:spcBef>
              <a:spcAft>
                <a:spcPts val="0"/>
              </a:spcAft>
              <a:buNone/>
              <a:defRPr sz="1800" b="1">
                <a:solidFill>
                  <a:srgbClr val="E94A4E"/>
                </a:solidFill>
                <a:latin typeface="Kanit"/>
                <a:ea typeface="Kanit"/>
                <a:cs typeface="Kanit"/>
                <a:sym typeface="Kanit"/>
              </a:defRPr>
            </a:lvl6pPr>
            <a:lvl7pPr lvl="6" algn="ctr" rtl="0">
              <a:spcBef>
                <a:spcPts val="1200"/>
              </a:spcBef>
              <a:spcAft>
                <a:spcPts val="0"/>
              </a:spcAft>
              <a:buNone/>
              <a:defRPr sz="1800" b="1">
                <a:solidFill>
                  <a:srgbClr val="E94A4E"/>
                </a:solidFill>
                <a:latin typeface="Kanit"/>
                <a:ea typeface="Kanit"/>
                <a:cs typeface="Kanit"/>
                <a:sym typeface="Kanit"/>
              </a:defRPr>
            </a:lvl7pPr>
            <a:lvl8pPr lvl="7" algn="ctr" rtl="0">
              <a:spcBef>
                <a:spcPts val="1200"/>
              </a:spcBef>
              <a:spcAft>
                <a:spcPts val="0"/>
              </a:spcAft>
              <a:buNone/>
              <a:defRPr sz="1800" b="1">
                <a:solidFill>
                  <a:srgbClr val="E94A4E"/>
                </a:solidFill>
                <a:latin typeface="Kanit"/>
                <a:ea typeface="Kanit"/>
                <a:cs typeface="Kanit"/>
                <a:sym typeface="Kanit"/>
              </a:defRPr>
            </a:lvl8pPr>
            <a:lvl9pPr lvl="8" algn="ct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79" name="Google Shape;179;p18"/>
          <p:cNvSpPr txBox="1">
            <a:spLocks noGrp="1"/>
          </p:cNvSpPr>
          <p:nvPr>
            <p:ph type="subTitle" idx="2"/>
          </p:nvPr>
        </p:nvSpPr>
        <p:spPr>
          <a:xfrm>
            <a:off x="858425" y="3578300"/>
            <a:ext cx="2416800" cy="6522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80" name="Google Shape;180;p18"/>
          <p:cNvSpPr txBox="1">
            <a:spLocks noGrp="1"/>
          </p:cNvSpPr>
          <p:nvPr>
            <p:ph type="subTitle" idx="3"/>
          </p:nvPr>
        </p:nvSpPr>
        <p:spPr>
          <a:xfrm>
            <a:off x="3364500" y="3187406"/>
            <a:ext cx="2419500" cy="3933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00" b="1">
                <a:solidFill>
                  <a:srgbClr val="E94A4E"/>
                </a:solidFill>
                <a:latin typeface="Kanit"/>
                <a:ea typeface="Kanit"/>
                <a:cs typeface="Kanit"/>
                <a:sym typeface="Kanit"/>
              </a:defRPr>
            </a:lvl1pPr>
            <a:lvl2pPr lvl="1" algn="ctr" rtl="0">
              <a:spcBef>
                <a:spcPts val="1200"/>
              </a:spcBef>
              <a:spcAft>
                <a:spcPts val="0"/>
              </a:spcAft>
              <a:buNone/>
              <a:defRPr sz="1800" b="1">
                <a:solidFill>
                  <a:srgbClr val="E94A4E"/>
                </a:solidFill>
                <a:latin typeface="Kanit"/>
                <a:ea typeface="Kanit"/>
                <a:cs typeface="Kanit"/>
                <a:sym typeface="Kanit"/>
              </a:defRPr>
            </a:lvl2pPr>
            <a:lvl3pPr lvl="2" algn="ctr" rtl="0">
              <a:spcBef>
                <a:spcPts val="1200"/>
              </a:spcBef>
              <a:spcAft>
                <a:spcPts val="0"/>
              </a:spcAft>
              <a:buNone/>
              <a:defRPr sz="1800" b="1">
                <a:solidFill>
                  <a:srgbClr val="E94A4E"/>
                </a:solidFill>
                <a:latin typeface="Kanit"/>
                <a:ea typeface="Kanit"/>
                <a:cs typeface="Kanit"/>
                <a:sym typeface="Kanit"/>
              </a:defRPr>
            </a:lvl3pPr>
            <a:lvl4pPr lvl="3" algn="ctr" rtl="0">
              <a:spcBef>
                <a:spcPts val="1200"/>
              </a:spcBef>
              <a:spcAft>
                <a:spcPts val="0"/>
              </a:spcAft>
              <a:buNone/>
              <a:defRPr sz="1800" b="1">
                <a:solidFill>
                  <a:srgbClr val="E94A4E"/>
                </a:solidFill>
                <a:latin typeface="Kanit"/>
                <a:ea typeface="Kanit"/>
                <a:cs typeface="Kanit"/>
                <a:sym typeface="Kanit"/>
              </a:defRPr>
            </a:lvl4pPr>
            <a:lvl5pPr lvl="4" algn="ctr" rtl="0">
              <a:spcBef>
                <a:spcPts val="1200"/>
              </a:spcBef>
              <a:spcAft>
                <a:spcPts val="0"/>
              </a:spcAft>
              <a:buNone/>
              <a:defRPr sz="1800" b="1">
                <a:solidFill>
                  <a:srgbClr val="E94A4E"/>
                </a:solidFill>
                <a:latin typeface="Kanit"/>
                <a:ea typeface="Kanit"/>
                <a:cs typeface="Kanit"/>
                <a:sym typeface="Kanit"/>
              </a:defRPr>
            </a:lvl5pPr>
            <a:lvl6pPr lvl="5" algn="ctr" rtl="0">
              <a:spcBef>
                <a:spcPts val="1200"/>
              </a:spcBef>
              <a:spcAft>
                <a:spcPts val="0"/>
              </a:spcAft>
              <a:buNone/>
              <a:defRPr sz="1800" b="1">
                <a:solidFill>
                  <a:srgbClr val="E94A4E"/>
                </a:solidFill>
                <a:latin typeface="Kanit"/>
                <a:ea typeface="Kanit"/>
                <a:cs typeface="Kanit"/>
                <a:sym typeface="Kanit"/>
              </a:defRPr>
            </a:lvl6pPr>
            <a:lvl7pPr lvl="6" algn="ctr" rtl="0">
              <a:spcBef>
                <a:spcPts val="1200"/>
              </a:spcBef>
              <a:spcAft>
                <a:spcPts val="0"/>
              </a:spcAft>
              <a:buNone/>
              <a:defRPr sz="1800" b="1">
                <a:solidFill>
                  <a:srgbClr val="E94A4E"/>
                </a:solidFill>
                <a:latin typeface="Kanit"/>
                <a:ea typeface="Kanit"/>
                <a:cs typeface="Kanit"/>
                <a:sym typeface="Kanit"/>
              </a:defRPr>
            </a:lvl7pPr>
            <a:lvl8pPr lvl="7" algn="ctr" rtl="0">
              <a:spcBef>
                <a:spcPts val="1200"/>
              </a:spcBef>
              <a:spcAft>
                <a:spcPts val="0"/>
              </a:spcAft>
              <a:buNone/>
              <a:defRPr sz="1800" b="1">
                <a:solidFill>
                  <a:srgbClr val="E94A4E"/>
                </a:solidFill>
                <a:latin typeface="Kanit"/>
                <a:ea typeface="Kanit"/>
                <a:cs typeface="Kanit"/>
                <a:sym typeface="Kanit"/>
              </a:defRPr>
            </a:lvl8pPr>
            <a:lvl9pPr lvl="8" algn="ct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81" name="Google Shape;181;p18"/>
          <p:cNvSpPr txBox="1">
            <a:spLocks noGrp="1"/>
          </p:cNvSpPr>
          <p:nvPr>
            <p:ph type="subTitle" idx="4"/>
          </p:nvPr>
        </p:nvSpPr>
        <p:spPr>
          <a:xfrm>
            <a:off x="3360000" y="3578300"/>
            <a:ext cx="2416800" cy="6522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82" name="Google Shape;182;p18"/>
          <p:cNvSpPr txBox="1">
            <a:spLocks noGrp="1"/>
          </p:cNvSpPr>
          <p:nvPr>
            <p:ph type="subTitle" idx="5"/>
          </p:nvPr>
        </p:nvSpPr>
        <p:spPr>
          <a:xfrm>
            <a:off x="5858875" y="3187406"/>
            <a:ext cx="2419500" cy="3933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00" b="1">
                <a:solidFill>
                  <a:srgbClr val="E94A4E"/>
                </a:solidFill>
                <a:latin typeface="Kanit"/>
                <a:ea typeface="Kanit"/>
                <a:cs typeface="Kanit"/>
                <a:sym typeface="Kanit"/>
              </a:defRPr>
            </a:lvl1pPr>
            <a:lvl2pPr lvl="1" algn="ctr" rtl="0">
              <a:spcBef>
                <a:spcPts val="1200"/>
              </a:spcBef>
              <a:spcAft>
                <a:spcPts val="0"/>
              </a:spcAft>
              <a:buNone/>
              <a:defRPr sz="1800" b="1">
                <a:solidFill>
                  <a:srgbClr val="E94A4E"/>
                </a:solidFill>
                <a:latin typeface="Kanit"/>
                <a:ea typeface="Kanit"/>
                <a:cs typeface="Kanit"/>
                <a:sym typeface="Kanit"/>
              </a:defRPr>
            </a:lvl2pPr>
            <a:lvl3pPr lvl="2" algn="ctr" rtl="0">
              <a:spcBef>
                <a:spcPts val="1200"/>
              </a:spcBef>
              <a:spcAft>
                <a:spcPts val="0"/>
              </a:spcAft>
              <a:buNone/>
              <a:defRPr sz="1800" b="1">
                <a:solidFill>
                  <a:srgbClr val="E94A4E"/>
                </a:solidFill>
                <a:latin typeface="Kanit"/>
                <a:ea typeface="Kanit"/>
                <a:cs typeface="Kanit"/>
                <a:sym typeface="Kanit"/>
              </a:defRPr>
            </a:lvl3pPr>
            <a:lvl4pPr lvl="3" algn="ctr" rtl="0">
              <a:spcBef>
                <a:spcPts val="1200"/>
              </a:spcBef>
              <a:spcAft>
                <a:spcPts val="0"/>
              </a:spcAft>
              <a:buNone/>
              <a:defRPr sz="1800" b="1">
                <a:solidFill>
                  <a:srgbClr val="E94A4E"/>
                </a:solidFill>
                <a:latin typeface="Kanit"/>
                <a:ea typeface="Kanit"/>
                <a:cs typeface="Kanit"/>
                <a:sym typeface="Kanit"/>
              </a:defRPr>
            </a:lvl4pPr>
            <a:lvl5pPr lvl="4" algn="ctr" rtl="0">
              <a:spcBef>
                <a:spcPts val="1200"/>
              </a:spcBef>
              <a:spcAft>
                <a:spcPts val="0"/>
              </a:spcAft>
              <a:buNone/>
              <a:defRPr sz="1800" b="1">
                <a:solidFill>
                  <a:srgbClr val="E94A4E"/>
                </a:solidFill>
                <a:latin typeface="Kanit"/>
                <a:ea typeface="Kanit"/>
                <a:cs typeface="Kanit"/>
                <a:sym typeface="Kanit"/>
              </a:defRPr>
            </a:lvl5pPr>
            <a:lvl6pPr lvl="5" algn="ctr" rtl="0">
              <a:spcBef>
                <a:spcPts val="1200"/>
              </a:spcBef>
              <a:spcAft>
                <a:spcPts val="0"/>
              </a:spcAft>
              <a:buNone/>
              <a:defRPr sz="1800" b="1">
                <a:solidFill>
                  <a:srgbClr val="E94A4E"/>
                </a:solidFill>
                <a:latin typeface="Kanit"/>
                <a:ea typeface="Kanit"/>
                <a:cs typeface="Kanit"/>
                <a:sym typeface="Kanit"/>
              </a:defRPr>
            </a:lvl6pPr>
            <a:lvl7pPr lvl="6" algn="ctr" rtl="0">
              <a:spcBef>
                <a:spcPts val="1200"/>
              </a:spcBef>
              <a:spcAft>
                <a:spcPts val="0"/>
              </a:spcAft>
              <a:buNone/>
              <a:defRPr sz="1800" b="1">
                <a:solidFill>
                  <a:srgbClr val="E94A4E"/>
                </a:solidFill>
                <a:latin typeface="Kanit"/>
                <a:ea typeface="Kanit"/>
                <a:cs typeface="Kanit"/>
                <a:sym typeface="Kanit"/>
              </a:defRPr>
            </a:lvl7pPr>
            <a:lvl8pPr lvl="7" algn="ctr" rtl="0">
              <a:spcBef>
                <a:spcPts val="1200"/>
              </a:spcBef>
              <a:spcAft>
                <a:spcPts val="0"/>
              </a:spcAft>
              <a:buNone/>
              <a:defRPr sz="1800" b="1">
                <a:solidFill>
                  <a:srgbClr val="E94A4E"/>
                </a:solidFill>
                <a:latin typeface="Kanit"/>
                <a:ea typeface="Kanit"/>
                <a:cs typeface="Kanit"/>
                <a:sym typeface="Kanit"/>
              </a:defRPr>
            </a:lvl8pPr>
            <a:lvl9pPr lvl="8" algn="ct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83" name="Google Shape;183;p18"/>
          <p:cNvSpPr txBox="1">
            <a:spLocks noGrp="1"/>
          </p:cNvSpPr>
          <p:nvPr>
            <p:ph type="subTitle" idx="6"/>
          </p:nvPr>
        </p:nvSpPr>
        <p:spPr>
          <a:xfrm>
            <a:off x="5854375" y="3578300"/>
            <a:ext cx="2416800" cy="6522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84" name="Google Shape;184;p18"/>
          <p:cNvSpPr/>
          <p:nvPr/>
        </p:nvSpPr>
        <p:spPr>
          <a:xfrm>
            <a:off x="5218925" y="-1989906"/>
            <a:ext cx="2733861" cy="2950939"/>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8"/>
          <p:cNvSpPr/>
          <p:nvPr/>
        </p:nvSpPr>
        <p:spPr>
          <a:xfrm rot="8100000">
            <a:off x="-1500458" y="3802590"/>
            <a:ext cx="2733867" cy="2950945"/>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8"/>
          <p:cNvSpPr/>
          <p:nvPr/>
        </p:nvSpPr>
        <p:spPr>
          <a:xfrm rot="-8426936">
            <a:off x="6591529" y="-1126291"/>
            <a:ext cx="3753028" cy="2252640"/>
          </a:xfrm>
          <a:prstGeom prst="arc">
            <a:avLst>
              <a:gd name="adj1" fmla="val 11456086"/>
              <a:gd name="adj2" fmla="val 0"/>
            </a:avLst>
          </a:prstGeom>
          <a:noFill/>
          <a:ln w="19050" cap="flat" cmpd="sng">
            <a:solidFill>
              <a:srgbClr val="E94A4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7" name="Google Shape;187;p18"/>
          <p:cNvCxnSpPr/>
          <p:nvPr/>
        </p:nvCxnSpPr>
        <p:spPr>
          <a:xfrm rot="6873227" flipH="1">
            <a:off x="7491938" y="-136608"/>
            <a:ext cx="1735542" cy="909656"/>
          </a:xfrm>
          <a:prstGeom prst="curvedConnector3">
            <a:avLst>
              <a:gd name="adj1" fmla="val 50000"/>
            </a:avLst>
          </a:prstGeom>
          <a:noFill/>
          <a:ln w="19050" cap="flat" cmpd="sng">
            <a:solidFill>
              <a:srgbClr val="E94A4E"/>
            </a:solidFill>
            <a:prstDash val="solid"/>
            <a:round/>
            <a:headEnd type="none" w="med" len="med"/>
            <a:tailEnd type="none" w="med" len="med"/>
          </a:ln>
        </p:spPr>
      </p:cxnSp>
    </p:spTree>
    <p:extLst>
      <p:ext uri="{BB962C8B-B14F-4D97-AF65-F5344CB8AC3E}">
        <p14:creationId xmlns:p14="http://schemas.microsoft.com/office/powerpoint/2010/main" val="29167366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bg>
      <p:bgPr>
        <a:solidFill>
          <a:srgbClr val="E3F1FE"/>
        </a:solidFill>
        <a:effectLst/>
      </p:bgPr>
    </p:bg>
    <p:spTree>
      <p:nvGrpSpPr>
        <p:cNvPr id="1" name="Shape 188"/>
        <p:cNvGrpSpPr/>
        <p:nvPr/>
      </p:nvGrpSpPr>
      <p:grpSpPr>
        <a:xfrm>
          <a:off x="0" y="0"/>
          <a:ext cx="0" cy="0"/>
          <a:chOff x="0" y="0"/>
          <a:chExt cx="0" cy="0"/>
        </a:xfrm>
      </p:grpSpPr>
      <p:sp>
        <p:nvSpPr>
          <p:cNvPr id="189" name="Google Shape;189;p19"/>
          <p:cNvSpPr txBox="1">
            <a:spLocks noGrp="1"/>
          </p:cNvSpPr>
          <p:nvPr>
            <p:ph type="title"/>
          </p:nvPr>
        </p:nvSpPr>
        <p:spPr>
          <a:xfrm>
            <a:off x="713225" y="539500"/>
            <a:ext cx="7717500" cy="6522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190" name="Google Shape;190;p19"/>
          <p:cNvSpPr txBox="1">
            <a:spLocks noGrp="1"/>
          </p:cNvSpPr>
          <p:nvPr>
            <p:ph type="subTitle" idx="1"/>
          </p:nvPr>
        </p:nvSpPr>
        <p:spPr>
          <a:xfrm>
            <a:off x="1218119" y="1307963"/>
            <a:ext cx="1811700" cy="4755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1800" b="1">
                <a:solidFill>
                  <a:srgbClr val="E94A4E"/>
                </a:solidFill>
                <a:latin typeface="Kanit"/>
                <a:ea typeface="Kanit"/>
                <a:cs typeface="Kanit"/>
                <a:sym typeface="Kanit"/>
              </a:defRPr>
            </a:lvl1pPr>
            <a:lvl2pPr lvl="1" algn="r" rtl="0">
              <a:spcBef>
                <a:spcPts val="1200"/>
              </a:spcBef>
              <a:spcAft>
                <a:spcPts val="0"/>
              </a:spcAft>
              <a:buNone/>
              <a:defRPr sz="1800" b="1">
                <a:solidFill>
                  <a:srgbClr val="E94A4E"/>
                </a:solidFill>
                <a:latin typeface="Kanit"/>
                <a:ea typeface="Kanit"/>
                <a:cs typeface="Kanit"/>
                <a:sym typeface="Kanit"/>
              </a:defRPr>
            </a:lvl2pPr>
            <a:lvl3pPr lvl="2" algn="r" rtl="0">
              <a:spcBef>
                <a:spcPts val="1200"/>
              </a:spcBef>
              <a:spcAft>
                <a:spcPts val="0"/>
              </a:spcAft>
              <a:buNone/>
              <a:defRPr sz="1800" b="1">
                <a:solidFill>
                  <a:srgbClr val="E94A4E"/>
                </a:solidFill>
                <a:latin typeface="Kanit"/>
                <a:ea typeface="Kanit"/>
                <a:cs typeface="Kanit"/>
                <a:sym typeface="Kanit"/>
              </a:defRPr>
            </a:lvl3pPr>
            <a:lvl4pPr lvl="3" algn="r" rtl="0">
              <a:spcBef>
                <a:spcPts val="1200"/>
              </a:spcBef>
              <a:spcAft>
                <a:spcPts val="0"/>
              </a:spcAft>
              <a:buNone/>
              <a:defRPr sz="1800" b="1">
                <a:solidFill>
                  <a:srgbClr val="E94A4E"/>
                </a:solidFill>
                <a:latin typeface="Kanit"/>
                <a:ea typeface="Kanit"/>
                <a:cs typeface="Kanit"/>
                <a:sym typeface="Kanit"/>
              </a:defRPr>
            </a:lvl4pPr>
            <a:lvl5pPr lvl="4" algn="r" rtl="0">
              <a:spcBef>
                <a:spcPts val="1200"/>
              </a:spcBef>
              <a:spcAft>
                <a:spcPts val="0"/>
              </a:spcAft>
              <a:buNone/>
              <a:defRPr sz="1800" b="1">
                <a:solidFill>
                  <a:srgbClr val="E94A4E"/>
                </a:solidFill>
                <a:latin typeface="Kanit"/>
                <a:ea typeface="Kanit"/>
                <a:cs typeface="Kanit"/>
                <a:sym typeface="Kanit"/>
              </a:defRPr>
            </a:lvl5pPr>
            <a:lvl6pPr lvl="5" algn="r" rtl="0">
              <a:spcBef>
                <a:spcPts val="1200"/>
              </a:spcBef>
              <a:spcAft>
                <a:spcPts val="0"/>
              </a:spcAft>
              <a:buNone/>
              <a:defRPr sz="1800" b="1">
                <a:solidFill>
                  <a:srgbClr val="E94A4E"/>
                </a:solidFill>
                <a:latin typeface="Kanit"/>
                <a:ea typeface="Kanit"/>
                <a:cs typeface="Kanit"/>
                <a:sym typeface="Kanit"/>
              </a:defRPr>
            </a:lvl6pPr>
            <a:lvl7pPr lvl="6" algn="r" rtl="0">
              <a:spcBef>
                <a:spcPts val="1200"/>
              </a:spcBef>
              <a:spcAft>
                <a:spcPts val="0"/>
              </a:spcAft>
              <a:buNone/>
              <a:defRPr sz="1800" b="1">
                <a:solidFill>
                  <a:srgbClr val="E94A4E"/>
                </a:solidFill>
                <a:latin typeface="Kanit"/>
                <a:ea typeface="Kanit"/>
                <a:cs typeface="Kanit"/>
                <a:sym typeface="Kanit"/>
              </a:defRPr>
            </a:lvl7pPr>
            <a:lvl8pPr lvl="7" algn="r" rtl="0">
              <a:spcBef>
                <a:spcPts val="1200"/>
              </a:spcBef>
              <a:spcAft>
                <a:spcPts val="0"/>
              </a:spcAft>
              <a:buNone/>
              <a:defRPr sz="1800" b="1">
                <a:solidFill>
                  <a:srgbClr val="E94A4E"/>
                </a:solidFill>
                <a:latin typeface="Kanit"/>
                <a:ea typeface="Kanit"/>
                <a:cs typeface="Kanit"/>
                <a:sym typeface="Kanit"/>
              </a:defRPr>
            </a:lvl8pPr>
            <a:lvl9pPr lvl="8" algn="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91" name="Google Shape;191;p19"/>
          <p:cNvSpPr txBox="1">
            <a:spLocks noGrp="1"/>
          </p:cNvSpPr>
          <p:nvPr>
            <p:ph type="subTitle" idx="2"/>
          </p:nvPr>
        </p:nvSpPr>
        <p:spPr>
          <a:xfrm>
            <a:off x="1214749" y="1675770"/>
            <a:ext cx="1809900" cy="6138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400">
                <a:solidFill>
                  <a:srgbClr val="0258A1"/>
                </a:solidFill>
              </a:defRPr>
            </a:lvl1pPr>
            <a:lvl2pPr lvl="1" algn="r" rtl="0">
              <a:lnSpc>
                <a:spcPct val="100000"/>
              </a:lnSpc>
              <a:spcBef>
                <a:spcPts val="0"/>
              </a:spcBef>
              <a:spcAft>
                <a:spcPts val="0"/>
              </a:spcAft>
              <a:buNone/>
              <a:defRPr sz="1400">
                <a:solidFill>
                  <a:srgbClr val="0258A1"/>
                </a:solidFill>
              </a:defRPr>
            </a:lvl2pPr>
            <a:lvl3pPr lvl="2" algn="r" rtl="0">
              <a:lnSpc>
                <a:spcPct val="100000"/>
              </a:lnSpc>
              <a:spcBef>
                <a:spcPts val="0"/>
              </a:spcBef>
              <a:spcAft>
                <a:spcPts val="0"/>
              </a:spcAft>
              <a:buNone/>
              <a:defRPr sz="1400">
                <a:solidFill>
                  <a:srgbClr val="0258A1"/>
                </a:solidFill>
              </a:defRPr>
            </a:lvl3pPr>
            <a:lvl4pPr lvl="3" algn="r" rtl="0">
              <a:lnSpc>
                <a:spcPct val="100000"/>
              </a:lnSpc>
              <a:spcBef>
                <a:spcPts val="0"/>
              </a:spcBef>
              <a:spcAft>
                <a:spcPts val="0"/>
              </a:spcAft>
              <a:buNone/>
              <a:defRPr sz="1400">
                <a:solidFill>
                  <a:srgbClr val="0258A1"/>
                </a:solidFill>
              </a:defRPr>
            </a:lvl4pPr>
            <a:lvl5pPr lvl="4" algn="r" rtl="0">
              <a:lnSpc>
                <a:spcPct val="100000"/>
              </a:lnSpc>
              <a:spcBef>
                <a:spcPts val="0"/>
              </a:spcBef>
              <a:spcAft>
                <a:spcPts val="0"/>
              </a:spcAft>
              <a:buNone/>
              <a:defRPr sz="1400">
                <a:solidFill>
                  <a:srgbClr val="0258A1"/>
                </a:solidFill>
              </a:defRPr>
            </a:lvl5pPr>
            <a:lvl6pPr lvl="5" algn="r" rtl="0">
              <a:lnSpc>
                <a:spcPct val="100000"/>
              </a:lnSpc>
              <a:spcBef>
                <a:spcPts val="0"/>
              </a:spcBef>
              <a:spcAft>
                <a:spcPts val="0"/>
              </a:spcAft>
              <a:buNone/>
              <a:defRPr sz="1400">
                <a:solidFill>
                  <a:srgbClr val="0258A1"/>
                </a:solidFill>
              </a:defRPr>
            </a:lvl6pPr>
            <a:lvl7pPr lvl="6" algn="r" rtl="0">
              <a:lnSpc>
                <a:spcPct val="100000"/>
              </a:lnSpc>
              <a:spcBef>
                <a:spcPts val="0"/>
              </a:spcBef>
              <a:spcAft>
                <a:spcPts val="0"/>
              </a:spcAft>
              <a:buNone/>
              <a:defRPr sz="1400">
                <a:solidFill>
                  <a:srgbClr val="0258A1"/>
                </a:solidFill>
              </a:defRPr>
            </a:lvl7pPr>
            <a:lvl8pPr lvl="7" algn="r" rtl="0">
              <a:lnSpc>
                <a:spcPct val="100000"/>
              </a:lnSpc>
              <a:spcBef>
                <a:spcPts val="0"/>
              </a:spcBef>
              <a:spcAft>
                <a:spcPts val="0"/>
              </a:spcAft>
              <a:buNone/>
              <a:defRPr sz="1400">
                <a:solidFill>
                  <a:srgbClr val="0258A1"/>
                </a:solidFill>
              </a:defRPr>
            </a:lvl8pPr>
            <a:lvl9pPr lvl="8" algn="r" rtl="0">
              <a:lnSpc>
                <a:spcPct val="100000"/>
              </a:lnSpc>
              <a:spcBef>
                <a:spcPts val="0"/>
              </a:spcBef>
              <a:spcAft>
                <a:spcPts val="0"/>
              </a:spcAft>
              <a:buNone/>
              <a:defRPr sz="1400">
                <a:solidFill>
                  <a:srgbClr val="0258A1"/>
                </a:solidFill>
              </a:defRPr>
            </a:lvl9pPr>
          </a:lstStyle>
          <a:p>
            <a:endParaRPr/>
          </a:p>
        </p:txBody>
      </p:sp>
      <p:sp>
        <p:nvSpPr>
          <p:cNvPr id="192" name="Google Shape;192;p19"/>
          <p:cNvSpPr txBox="1">
            <a:spLocks noGrp="1"/>
          </p:cNvSpPr>
          <p:nvPr>
            <p:ph type="subTitle" idx="3"/>
          </p:nvPr>
        </p:nvSpPr>
        <p:spPr>
          <a:xfrm>
            <a:off x="1218119" y="2467540"/>
            <a:ext cx="1811700" cy="4755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1800" b="1">
                <a:solidFill>
                  <a:srgbClr val="E94A4E"/>
                </a:solidFill>
                <a:latin typeface="Kanit"/>
                <a:ea typeface="Kanit"/>
                <a:cs typeface="Kanit"/>
                <a:sym typeface="Kanit"/>
              </a:defRPr>
            </a:lvl1pPr>
            <a:lvl2pPr lvl="1" algn="r" rtl="0">
              <a:spcBef>
                <a:spcPts val="1200"/>
              </a:spcBef>
              <a:spcAft>
                <a:spcPts val="0"/>
              </a:spcAft>
              <a:buNone/>
              <a:defRPr sz="1800" b="1">
                <a:solidFill>
                  <a:srgbClr val="E94A4E"/>
                </a:solidFill>
                <a:latin typeface="Kanit"/>
                <a:ea typeface="Kanit"/>
                <a:cs typeface="Kanit"/>
                <a:sym typeface="Kanit"/>
              </a:defRPr>
            </a:lvl2pPr>
            <a:lvl3pPr lvl="2" algn="r" rtl="0">
              <a:spcBef>
                <a:spcPts val="1200"/>
              </a:spcBef>
              <a:spcAft>
                <a:spcPts val="0"/>
              </a:spcAft>
              <a:buNone/>
              <a:defRPr sz="1800" b="1">
                <a:solidFill>
                  <a:srgbClr val="E94A4E"/>
                </a:solidFill>
                <a:latin typeface="Kanit"/>
                <a:ea typeface="Kanit"/>
                <a:cs typeface="Kanit"/>
                <a:sym typeface="Kanit"/>
              </a:defRPr>
            </a:lvl3pPr>
            <a:lvl4pPr lvl="3" algn="r" rtl="0">
              <a:spcBef>
                <a:spcPts val="1200"/>
              </a:spcBef>
              <a:spcAft>
                <a:spcPts val="0"/>
              </a:spcAft>
              <a:buNone/>
              <a:defRPr sz="1800" b="1">
                <a:solidFill>
                  <a:srgbClr val="E94A4E"/>
                </a:solidFill>
                <a:latin typeface="Kanit"/>
                <a:ea typeface="Kanit"/>
                <a:cs typeface="Kanit"/>
                <a:sym typeface="Kanit"/>
              </a:defRPr>
            </a:lvl4pPr>
            <a:lvl5pPr lvl="4" algn="r" rtl="0">
              <a:spcBef>
                <a:spcPts val="1200"/>
              </a:spcBef>
              <a:spcAft>
                <a:spcPts val="0"/>
              </a:spcAft>
              <a:buNone/>
              <a:defRPr sz="1800" b="1">
                <a:solidFill>
                  <a:srgbClr val="E94A4E"/>
                </a:solidFill>
                <a:latin typeface="Kanit"/>
                <a:ea typeface="Kanit"/>
                <a:cs typeface="Kanit"/>
                <a:sym typeface="Kanit"/>
              </a:defRPr>
            </a:lvl5pPr>
            <a:lvl6pPr lvl="5" algn="r" rtl="0">
              <a:spcBef>
                <a:spcPts val="1200"/>
              </a:spcBef>
              <a:spcAft>
                <a:spcPts val="0"/>
              </a:spcAft>
              <a:buNone/>
              <a:defRPr sz="1800" b="1">
                <a:solidFill>
                  <a:srgbClr val="E94A4E"/>
                </a:solidFill>
                <a:latin typeface="Kanit"/>
                <a:ea typeface="Kanit"/>
                <a:cs typeface="Kanit"/>
                <a:sym typeface="Kanit"/>
              </a:defRPr>
            </a:lvl6pPr>
            <a:lvl7pPr lvl="6" algn="r" rtl="0">
              <a:spcBef>
                <a:spcPts val="1200"/>
              </a:spcBef>
              <a:spcAft>
                <a:spcPts val="0"/>
              </a:spcAft>
              <a:buNone/>
              <a:defRPr sz="1800" b="1">
                <a:solidFill>
                  <a:srgbClr val="E94A4E"/>
                </a:solidFill>
                <a:latin typeface="Kanit"/>
                <a:ea typeface="Kanit"/>
                <a:cs typeface="Kanit"/>
                <a:sym typeface="Kanit"/>
              </a:defRPr>
            </a:lvl7pPr>
            <a:lvl8pPr lvl="7" algn="r" rtl="0">
              <a:spcBef>
                <a:spcPts val="1200"/>
              </a:spcBef>
              <a:spcAft>
                <a:spcPts val="0"/>
              </a:spcAft>
              <a:buNone/>
              <a:defRPr sz="1800" b="1">
                <a:solidFill>
                  <a:srgbClr val="E94A4E"/>
                </a:solidFill>
                <a:latin typeface="Kanit"/>
                <a:ea typeface="Kanit"/>
                <a:cs typeface="Kanit"/>
                <a:sym typeface="Kanit"/>
              </a:defRPr>
            </a:lvl8pPr>
            <a:lvl9pPr lvl="8" algn="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93" name="Google Shape;193;p19"/>
          <p:cNvSpPr txBox="1">
            <a:spLocks noGrp="1"/>
          </p:cNvSpPr>
          <p:nvPr>
            <p:ph type="subTitle" idx="4"/>
          </p:nvPr>
        </p:nvSpPr>
        <p:spPr>
          <a:xfrm>
            <a:off x="1214749" y="2835341"/>
            <a:ext cx="1809900" cy="6138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400">
                <a:solidFill>
                  <a:srgbClr val="0258A1"/>
                </a:solidFill>
              </a:defRPr>
            </a:lvl1pPr>
            <a:lvl2pPr lvl="1" algn="r" rtl="0">
              <a:lnSpc>
                <a:spcPct val="100000"/>
              </a:lnSpc>
              <a:spcBef>
                <a:spcPts val="0"/>
              </a:spcBef>
              <a:spcAft>
                <a:spcPts val="0"/>
              </a:spcAft>
              <a:buNone/>
              <a:defRPr sz="1400">
                <a:solidFill>
                  <a:srgbClr val="0258A1"/>
                </a:solidFill>
              </a:defRPr>
            </a:lvl2pPr>
            <a:lvl3pPr lvl="2" algn="r" rtl="0">
              <a:lnSpc>
                <a:spcPct val="100000"/>
              </a:lnSpc>
              <a:spcBef>
                <a:spcPts val="0"/>
              </a:spcBef>
              <a:spcAft>
                <a:spcPts val="0"/>
              </a:spcAft>
              <a:buNone/>
              <a:defRPr sz="1400">
                <a:solidFill>
                  <a:srgbClr val="0258A1"/>
                </a:solidFill>
              </a:defRPr>
            </a:lvl3pPr>
            <a:lvl4pPr lvl="3" algn="r" rtl="0">
              <a:lnSpc>
                <a:spcPct val="100000"/>
              </a:lnSpc>
              <a:spcBef>
                <a:spcPts val="0"/>
              </a:spcBef>
              <a:spcAft>
                <a:spcPts val="0"/>
              </a:spcAft>
              <a:buNone/>
              <a:defRPr sz="1400">
                <a:solidFill>
                  <a:srgbClr val="0258A1"/>
                </a:solidFill>
              </a:defRPr>
            </a:lvl4pPr>
            <a:lvl5pPr lvl="4" algn="r" rtl="0">
              <a:lnSpc>
                <a:spcPct val="100000"/>
              </a:lnSpc>
              <a:spcBef>
                <a:spcPts val="0"/>
              </a:spcBef>
              <a:spcAft>
                <a:spcPts val="0"/>
              </a:spcAft>
              <a:buNone/>
              <a:defRPr sz="1400">
                <a:solidFill>
                  <a:srgbClr val="0258A1"/>
                </a:solidFill>
              </a:defRPr>
            </a:lvl5pPr>
            <a:lvl6pPr lvl="5" algn="r" rtl="0">
              <a:lnSpc>
                <a:spcPct val="100000"/>
              </a:lnSpc>
              <a:spcBef>
                <a:spcPts val="0"/>
              </a:spcBef>
              <a:spcAft>
                <a:spcPts val="0"/>
              </a:spcAft>
              <a:buNone/>
              <a:defRPr sz="1400">
                <a:solidFill>
                  <a:srgbClr val="0258A1"/>
                </a:solidFill>
              </a:defRPr>
            </a:lvl6pPr>
            <a:lvl7pPr lvl="6" algn="r" rtl="0">
              <a:lnSpc>
                <a:spcPct val="100000"/>
              </a:lnSpc>
              <a:spcBef>
                <a:spcPts val="0"/>
              </a:spcBef>
              <a:spcAft>
                <a:spcPts val="0"/>
              </a:spcAft>
              <a:buNone/>
              <a:defRPr sz="1400">
                <a:solidFill>
                  <a:srgbClr val="0258A1"/>
                </a:solidFill>
              </a:defRPr>
            </a:lvl7pPr>
            <a:lvl8pPr lvl="7" algn="r" rtl="0">
              <a:lnSpc>
                <a:spcPct val="100000"/>
              </a:lnSpc>
              <a:spcBef>
                <a:spcPts val="0"/>
              </a:spcBef>
              <a:spcAft>
                <a:spcPts val="0"/>
              </a:spcAft>
              <a:buNone/>
              <a:defRPr sz="1400">
                <a:solidFill>
                  <a:srgbClr val="0258A1"/>
                </a:solidFill>
              </a:defRPr>
            </a:lvl8pPr>
            <a:lvl9pPr lvl="8" algn="r" rtl="0">
              <a:lnSpc>
                <a:spcPct val="100000"/>
              </a:lnSpc>
              <a:spcBef>
                <a:spcPts val="0"/>
              </a:spcBef>
              <a:spcAft>
                <a:spcPts val="0"/>
              </a:spcAft>
              <a:buNone/>
              <a:defRPr sz="1400">
                <a:solidFill>
                  <a:srgbClr val="0258A1"/>
                </a:solidFill>
              </a:defRPr>
            </a:lvl9pPr>
          </a:lstStyle>
          <a:p>
            <a:endParaRPr/>
          </a:p>
        </p:txBody>
      </p:sp>
      <p:sp>
        <p:nvSpPr>
          <p:cNvPr id="194" name="Google Shape;194;p19"/>
          <p:cNvSpPr txBox="1">
            <a:spLocks noGrp="1"/>
          </p:cNvSpPr>
          <p:nvPr>
            <p:ph type="subTitle" idx="5"/>
          </p:nvPr>
        </p:nvSpPr>
        <p:spPr>
          <a:xfrm>
            <a:off x="1219804" y="3627106"/>
            <a:ext cx="1811700" cy="4755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1800" b="1">
                <a:solidFill>
                  <a:srgbClr val="E94A4E"/>
                </a:solidFill>
                <a:latin typeface="Kanit"/>
                <a:ea typeface="Kanit"/>
                <a:cs typeface="Kanit"/>
                <a:sym typeface="Kanit"/>
              </a:defRPr>
            </a:lvl1pPr>
            <a:lvl2pPr lvl="1" algn="r" rtl="0">
              <a:spcBef>
                <a:spcPts val="1200"/>
              </a:spcBef>
              <a:spcAft>
                <a:spcPts val="0"/>
              </a:spcAft>
              <a:buNone/>
              <a:defRPr sz="1800" b="1">
                <a:solidFill>
                  <a:srgbClr val="E94A4E"/>
                </a:solidFill>
                <a:latin typeface="Kanit"/>
                <a:ea typeface="Kanit"/>
                <a:cs typeface="Kanit"/>
                <a:sym typeface="Kanit"/>
              </a:defRPr>
            </a:lvl2pPr>
            <a:lvl3pPr lvl="2" algn="r" rtl="0">
              <a:spcBef>
                <a:spcPts val="1200"/>
              </a:spcBef>
              <a:spcAft>
                <a:spcPts val="0"/>
              </a:spcAft>
              <a:buNone/>
              <a:defRPr sz="1800" b="1">
                <a:solidFill>
                  <a:srgbClr val="E94A4E"/>
                </a:solidFill>
                <a:latin typeface="Kanit"/>
                <a:ea typeface="Kanit"/>
                <a:cs typeface="Kanit"/>
                <a:sym typeface="Kanit"/>
              </a:defRPr>
            </a:lvl3pPr>
            <a:lvl4pPr lvl="3" algn="r" rtl="0">
              <a:spcBef>
                <a:spcPts val="1200"/>
              </a:spcBef>
              <a:spcAft>
                <a:spcPts val="0"/>
              </a:spcAft>
              <a:buNone/>
              <a:defRPr sz="1800" b="1">
                <a:solidFill>
                  <a:srgbClr val="E94A4E"/>
                </a:solidFill>
                <a:latin typeface="Kanit"/>
                <a:ea typeface="Kanit"/>
                <a:cs typeface="Kanit"/>
                <a:sym typeface="Kanit"/>
              </a:defRPr>
            </a:lvl4pPr>
            <a:lvl5pPr lvl="4" algn="r" rtl="0">
              <a:spcBef>
                <a:spcPts val="1200"/>
              </a:spcBef>
              <a:spcAft>
                <a:spcPts val="0"/>
              </a:spcAft>
              <a:buNone/>
              <a:defRPr sz="1800" b="1">
                <a:solidFill>
                  <a:srgbClr val="E94A4E"/>
                </a:solidFill>
                <a:latin typeface="Kanit"/>
                <a:ea typeface="Kanit"/>
                <a:cs typeface="Kanit"/>
                <a:sym typeface="Kanit"/>
              </a:defRPr>
            </a:lvl5pPr>
            <a:lvl6pPr lvl="5" algn="r" rtl="0">
              <a:spcBef>
                <a:spcPts val="1200"/>
              </a:spcBef>
              <a:spcAft>
                <a:spcPts val="0"/>
              </a:spcAft>
              <a:buNone/>
              <a:defRPr sz="1800" b="1">
                <a:solidFill>
                  <a:srgbClr val="E94A4E"/>
                </a:solidFill>
                <a:latin typeface="Kanit"/>
                <a:ea typeface="Kanit"/>
                <a:cs typeface="Kanit"/>
                <a:sym typeface="Kanit"/>
              </a:defRPr>
            </a:lvl6pPr>
            <a:lvl7pPr lvl="6" algn="r" rtl="0">
              <a:spcBef>
                <a:spcPts val="1200"/>
              </a:spcBef>
              <a:spcAft>
                <a:spcPts val="0"/>
              </a:spcAft>
              <a:buNone/>
              <a:defRPr sz="1800" b="1">
                <a:solidFill>
                  <a:srgbClr val="E94A4E"/>
                </a:solidFill>
                <a:latin typeface="Kanit"/>
                <a:ea typeface="Kanit"/>
                <a:cs typeface="Kanit"/>
                <a:sym typeface="Kanit"/>
              </a:defRPr>
            </a:lvl7pPr>
            <a:lvl8pPr lvl="7" algn="r" rtl="0">
              <a:spcBef>
                <a:spcPts val="1200"/>
              </a:spcBef>
              <a:spcAft>
                <a:spcPts val="0"/>
              </a:spcAft>
              <a:buNone/>
              <a:defRPr sz="1800" b="1">
                <a:solidFill>
                  <a:srgbClr val="E94A4E"/>
                </a:solidFill>
                <a:latin typeface="Kanit"/>
                <a:ea typeface="Kanit"/>
                <a:cs typeface="Kanit"/>
                <a:sym typeface="Kanit"/>
              </a:defRPr>
            </a:lvl8pPr>
            <a:lvl9pPr lvl="8" algn="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95" name="Google Shape;195;p19"/>
          <p:cNvSpPr txBox="1">
            <a:spLocks noGrp="1"/>
          </p:cNvSpPr>
          <p:nvPr>
            <p:ph type="subTitle" idx="6"/>
          </p:nvPr>
        </p:nvSpPr>
        <p:spPr>
          <a:xfrm>
            <a:off x="1216434" y="3994900"/>
            <a:ext cx="1809900" cy="6138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400">
                <a:solidFill>
                  <a:srgbClr val="0258A1"/>
                </a:solidFill>
              </a:defRPr>
            </a:lvl1pPr>
            <a:lvl2pPr lvl="1" algn="r" rtl="0">
              <a:lnSpc>
                <a:spcPct val="100000"/>
              </a:lnSpc>
              <a:spcBef>
                <a:spcPts val="0"/>
              </a:spcBef>
              <a:spcAft>
                <a:spcPts val="0"/>
              </a:spcAft>
              <a:buNone/>
              <a:defRPr sz="1400">
                <a:solidFill>
                  <a:srgbClr val="0258A1"/>
                </a:solidFill>
              </a:defRPr>
            </a:lvl2pPr>
            <a:lvl3pPr lvl="2" algn="r" rtl="0">
              <a:lnSpc>
                <a:spcPct val="100000"/>
              </a:lnSpc>
              <a:spcBef>
                <a:spcPts val="0"/>
              </a:spcBef>
              <a:spcAft>
                <a:spcPts val="0"/>
              </a:spcAft>
              <a:buNone/>
              <a:defRPr sz="1400">
                <a:solidFill>
                  <a:srgbClr val="0258A1"/>
                </a:solidFill>
              </a:defRPr>
            </a:lvl3pPr>
            <a:lvl4pPr lvl="3" algn="r" rtl="0">
              <a:lnSpc>
                <a:spcPct val="100000"/>
              </a:lnSpc>
              <a:spcBef>
                <a:spcPts val="0"/>
              </a:spcBef>
              <a:spcAft>
                <a:spcPts val="0"/>
              </a:spcAft>
              <a:buNone/>
              <a:defRPr sz="1400">
                <a:solidFill>
                  <a:srgbClr val="0258A1"/>
                </a:solidFill>
              </a:defRPr>
            </a:lvl4pPr>
            <a:lvl5pPr lvl="4" algn="r" rtl="0">
              <a:lnSpc>
                <a:spcPct val="100000"/>
              </a:lnSpc>
              <a:spcBef>
                <a:spcPts val="0"/>
              </a:spcBef>
              <a:spcAft>
                <a:spcPts val="0"/>
              </a:spcAft>
              <a:buNone/>
              <a:defRPr sz="1400">
                <a:solidFill>
                  <a:srgbClr val="0258A1"/>
                </a:solidFill>
              </a:defRPr>
            </a:lvl5pPr>
            <a:lvl6pPr lvl="5" algn="r" rtl="0">
              <a:lnSpc>
                <a:spcPct val="100000"/>
              </a:lnSpc>
              <a:spcBef>
                <a:spcPts val="0"/>
              </a:spcBef>
              <a:spcAft>
                <a:spcPts val="0"/>
              </a:spcAft>
              <a:buNone/>
              <a:defRPr sz="1400">
                <a:solidFill>
                  <a:srgbClr val="0258A1"/>
                </a:solidFill>
              </a:defRPr>
            </a:lvl6pPr>
            <a:lvl7pPr lvl="6" algn="r" rtl="0">
              <a:lnSpc>
                <a:spcPct val="100000"/>
              </a:lnSpc>
              <a:spcBef>
                <a:spcPts val="0"/>
              </a:spcBef>
              <a:spcAft>
                <a:spcPts val="0"/>
              </a:spcAft>
              <a:buNone/>
              <a:defRPr sz="1400">
                <a:solidFill>
                  <a:srgbClr val="0258A1"/>
                </a:solidFill>
              </a:defRPr>
            </a:lvl7pPr>
            <a:lvl8pPr lvl="7" algn="r" rtl="0">
              <a:lnSpc>
                <a:spcPct val="100000"/>
              </a:lnSpc>
              <a:spcBef>
                <a:spcPts val="0"/>
              </a:spcBef>
              <a:spcAft>
                <a:spcPts val="0"/>
              </a:spcAft>
              <a:buNone/>
              <a:defRPr sz="1400">
                <a:solidFill>
                  <a:srgbClr val="0258A1"/>
                </a:solidFill>
              </a:defRPr>
            </a:lvl8pPr>
            <a:lvl9pPr lvl="8" algn="r" rtl="0">
              <a:lnSpc>
                <a:spcPct val="100000"/>
              </a:lnSpc>
              <a:spcBef>
                <a:spcPts val="0"/>
              </a:spcBef>
              <a:spcAft>
                <a:spcPts val="0"/>
              </a:spcAft>
              <a:buNone/>
              <a:defRPr sz="1400">
                <a:solidFill>
                  <a:srgbClr val="0258A1"/>
                </a:solidFill>
              </a:defRPr>
            </a:lvl9pPr>
          </a:lstStyle>
          <a:p>
            <a:endParaRPr/>
          </a:p>
        </p:txBody>
      </p:sp>
      <p:sp>
        <p:nvSpPr>
          <p:cNvPr id="196" name="Google Shape;196;p19"/>
          <p:cNvSpPr txBox="1">
            <a:spLocks noGrp="1"/>
          </p:cNvSpPr>
          <p:nvPr>
            <p:ph type="title" idx="7" hasCustomPrompt="1"/>
          </p:nvPr>
        </p:nvSpPr>
        <p:spPr>
          <a:xfrm>
            <a:off x="3480925" y="1607436"/>
            <a:ext cx="627000" cy="476100"/>
          </a:xfrm>
          <a:prstGeom prst="rect">
            <a:avLst/>
          </a:prstGeom>
          <a:solidFill>
            <a:srgbClr val="E94A4E"/>
          </a:solidFill>
        </p:spPr>
        <p:txBody>
          <a:bodyPr spcFirstLastPara="1" wrap="square" lIns="91425" tIns="91425" rIns="91425" bIns="91425" anchor="ctr" anchorCtr="0">
            <a:normAutofit/>
          </a:bodyPr>
          <a:lstStyle>
            <a:lvl1pPr lvl="0" algn="ctr" rtl="0">
              <a:spcBef>
                <a:spcPts val="0"/>
              </a:spcBef>
              <a:spcAft>
                <a:spcPts val="0"/>
              </a:spcAft>
              <a:buSzPts val="1800"/>
              <a:buFont typeface="Kanit"/>
              <a:buNone/>
              <a:defRPr sz="2400" b="1">
                <a:solidFill>
                  <a:srgbClr val="E3F1FE"/>
                </a:solidFill>
                <a:latin typeface="Kanit"/>
                <a:ea typeface="Kanit"/>
                <a:cs typeface="Kanit"/>
                <a:sym typeface="Kanit"/>
              </a:defRPr>
            </a:lvl1pPr>
            <a:lvl2pPr lvl="1" algn="ctr" rtl="0">
              <a:spcBef>
                <a:spcPts val="0"/>
              </a:spcBef>
              <a:spcAft>
                <a:spcPts val="0"/>
              </a:spcAft>
              <a:buSzPts val="1800"/>
              <a:buFont typeface="Kanit"/>
              <a:buNone/>
              <a:defRPr sz="1800" b="1">
                <a:latin typeface="Kanit"/>
                <a:ea typeface="Kanit"/>
                <a:cs typeface="Kanit"/>
                <a:sym typeface="Kanit"/>
              </a:defRPr>
            </a:lvl2pPr>
            <a:lvl3pPr lvl="2" algn="ctr" rtl="0">
              <a:spcBef>
                <a:spcPts val="0"/>
              </a:spcBef>
              <a:spcAft>
                <a:spcPts val="0"/>
              </a:spcAft>
              <a:buSzPts val="1800"/>
              <a:buFont typeface="Kanit"/>
              <a:buNone/>
              <a:defRPr sz="1800" b="1">
                <a:latin typeface="Kanit"/>
                <a:ea typeface="Kanit"/>
                <a:cs typeface="Kanit"/>
                <a:sym typeface="Kanit"/>
              </a:defRPr>
            </a:lvl3pPr>
            <a:lvl4pPr lvl="3" algn="ctr" rtl="0">
              <a:spcBef>
                <a:spcPts val="0"/>
              </a:spcBef>
              <a:spcAft>
                <a:spcPts val="0"/>
              </a:spcAft>
              <a:buSzPts val="1800"/>
              <a:buFont typeface="Kanit"/>
              <a:buNone/>
              <a:defRPr sz="1800" b="1">
                <a:latin typeface="Kanit"/>
                <a:ea typeface="Kanit"/>
                <a:cs typeface="Kanit"/>
                <a:sym typeface="Kanit"/>
              </a:defRPr>
            </a:lvl4pPr>
            <a:lvl5pPr lvl="4" algn="ctr" rtl="0">
              <a:spcBef>
                <a:spcPts val="0"/>
              </a:spcBef>
              <a:spcAft>
                <a:spcPts val="0"/>
              </a:spcAft>
              <a:buSzPts val="1800"/>
              <a:buFont typeface="Kanit"/>
              <a:buNone/>
              <a:defRPr sz="1800" b="1">
                <a:latin typeface="Kanit"/>
                <a:ea typeface="Kanit"/>
                <a:cs typeface="Kanit"/>
                <a:sym typeface="Kanit"/>
              </a:defRPr>
            </a:lvl5pPr>
            <a:lvl6pPr lvl="5" algn="ctr" rtl="0">
              <a:spcBef>
                <a:spcPts val="0"/>
              </a:spcBef>
              <a:spcAft>
                <a:spcPts val="0"/>
              </a:spcAft>
              <a:buSzPts val="1800"/>
              <a:buFont typeface="Kanit"/>
              <a:buNone/>
              <a:defRPr sz="1800" b="1">
                <a:latin typeface="Kanit"/>
                <a:ea typeface="Kanit"/>
                <a:cs typeface="Kanit"/>
                <a:sym typeface="Kanit"/>
              </a:defRPr>
            </a:lvl6pPr>
            <a:lvl7pPr lvl="6" algn="ctr" rtl="0">
              <a:spcBef>
                <a:spcPts val="0"/>
              </a:spcBef>
              <a:spcAft>
                <a:spcPts val="0"/>
              </a:spcAft>
              <a:buSzPts val="1800"/>
              <a:buFont typeface="Kanit"/>
              <a:buNone/>
              <a:defRPr sz="1800" b="1">
                <a:latin typeface="Kanit"/>
                <a:ea typeface="Kanit"/>
                <a:cs typeface="Kanit"/>
                <a:sym typeface="Kanit"/>
              </a:defRPr>
            </a:lvl7pPr>
            <a:lvl8pPr lvl="7" algn="ctr" rtl="0">
              <a:spcBef>
                <a:spcPts val="0"/>
              </a:spcBef>
              <a:spcAft>
                <a:spcPts val="0"/>
              </a:spcAft>
              <a:buSzPts val="1800"/>
              <a:buFont typeface="Kanit"/>
              <a:buNone/>
              <a:defRPr sz="1800" b="1">
                <a:latin typeface="Kanit"/>
                <a:ea typeface="Kanit"/>
                <a:cs typeface="Kanit"/>
                <a:sym typeface="Kanit"/>
              </a:defRPr>
            </a:lvl8pPr>
            <a:lvl9pPr lvl="8" algn="ctr" rtl="0">
              <a:spcBef>
                <a:spcPts val="0"/>
              </a:spcBef>
              <a:spcAft>
                <a:spcPts val="0"/>
              </a:spcAft>
              <a:buSzPts val="1800"/>
              <a:buFont typeface="Kanit"/>
              <a:buNone/>
              <a:defRPr sz="1800" b="1">
                <a:latin typeface="Kanit"/>
                <a:ea typeface="Kanit"/>
                <a:cs typeface="Kanit"/>
                <a:sym typeface="Kanit"/>
              </a:defRPr>
            </a:lvl9pPr>
          </a:lstStyle>
          <a:p>
            <a:r>
              <a:t>xx%</a:t>
            </a:r>
          </a:p>
        </p:txBody>
      </p:sp>
      <p:sp>
        <p:nvSpPr>
          <p:cNvPr id="197" name="Google Shape;197;p19"/>
          <p:cNvSpPr txBox="1">
            <a:spLocks noGrp="1"/>
          </p:cNvSpPr>
          <p:nvPr>
            <p:ph type="title" idx="8" hasCustomPrompt="1"/>
          </p:nvPr>
        </p:nvSpPr>
        <p:spPr>
          <a:xfrm>
            <a:off x="3480925" y="2753724"/>
            <a:ext cx="627000" cy="476100"/>
          </a:xfrm>
          <a:prstGeom prst="rect">
            <a:avLst/>
          </a:prstGeom>
          <a:solidFill>
            <a:srgbClr val="E94A4E"/>
          </a:solidFill>
        </p:spPr>
        <p:txBody>
          <a:bodyPr spcFirstLastPara="1" wrap="square" lIns="91425" tIns="91425" rIns="91425" bIns="91425" anchor="ctr" anchorCtr="0">
            <a:normAutofit/>
          </a:bodyPr>
          <a:lstStyle>
            <a:lvl1pPr lvl="0" algn="ctr" rtl="0">
              <a:spcBef>
                <a:spcPts val="0"/>
              </a:spcBef>
              <a:spcAft>
                <a:spcPts val="0"/>
              </a:spcAft>
              <a:buSzPts val="1800"/>
              <a:buFont typeface="Kanit"/>
              <a:buNone/>
              <a:defRPr sz="2400" b="1">
                <a:solidFill>
                  <a:srgbClr val="E3F1FE"/>
                </a:solidFill>
                <a:latin typeface="Kanit"/>
                <a:ea typeface="Kanit"/>
                <a:cs typeface="Kanit"/>
                <a:sym typeface="Kanit"/>
              </a:defRPr>
            </a:lvl1pPr>
            <a:lvl2pPr lvl="1" algn="ctr" rtl="0">
              <a:spcBef>
                <a:spcPts val="0"/>
              </a:spcBef>
              <a:spcAft>
                <a:spcPts val="0"/>
              </a:spcAft>
              <a:buSzPts val="1800"/>
              <a:buFont typeface="Kanit"/>
              <a:buNone/>
              <a:defRPr sz="1800" b="1">
                <a:latin typeface="Kanit"/>
                <a:ea typeface="Kanit"/>
                <a:cs typeface="Kanit"/>
                <a:sym typeface="Kanit"/>
              </a:defRPr>
            </a:lvl2pPr>
            <a:lvl3pPr lvl="2" algn="ctr" rtl="0">
              <a:spcBef>
                <a:spcPts val="0"/>
              </a:spcBef>
              <a:spcAft>
                <a:spcPts val="0"/>
              </a:spcAft>
              <a:buSzPts val="1800"/>
              <a:buFont typeface="Kanit"/>
              <a:buNone/>
              <a:defRPr sz="1800" b="1">
                <a:latin typeface="Kanit"/>
                <a:ea typeface="Kanit"/>
                <a:cs typeface="Kanit"/>
                <a:sym typeface="Kanit"/>
              </a:defRPr>
            </a:lvl3pPr>
            <a:lvl4pPr lvl="3" algn="ctr" rtl="0">
              <a:spcBef>
                <a:spcPts val="0"/>
              </a:spcBef>
              <a:spcAft>
                <a:spcPts val="0"/>
              </a:spcAft>
              <a:buSzPts val="1800"/>
              <a:buFont typeface="Kanit"/>
              <a:buNone/>
              <a:defRPr sz="1800" b="1">
                <a:latin typeface="Kanit"/>
                <a:ea typeface="Kanit"/>
                <a:cs typeface="Kanit"/>
                <a:sym typeface="Kanit"/>
              </a:defRPr>
            </a:lvl4pPr>
            <a:lvl5pPr lvl="4" algn="ctr" rtl="0">
              <a:spcBef>
                <a:spcPts val="0"/>
              </a:spcBef>
              <a:spcAft>
                <a:spcPts val="0"/>
              </a:spcAft>
              <a:buSzPts val="1800"/>
              <a:buFont typeface="Kanit"/>
              <a:buNone/>
              <a:defRPr sz="1800" b="1">
                <a:latin typeface="Kanit"/>
                <a:ea typeface="Kanit"/>
                <a:cs typeface="Kanit"/>
                <a:sym typeface="Kanit"/>
              </a:defRPr>
            </a:lvl5pPr>
            <a:lvl6pPr lvl="5" algn="ctr" rtl="0">
              <a:spcBef>
                <a:spcPts val="0"/>
              </a:spcBef>
              <a:spcAft>
                <a:spcPts val="0"/>
              </a:spcAft>
              <a:buSzPts val="1800"/>
              <a:buFont typeface="Kanit"/>
              <a:buNone/>
              <a:defRPr sz="1800" b="1">
                <a:latin typeface="Kanit"/>
                <a:ea typeface="Kanit"/>
                <a:cs typeface="Kanit"/>
                <a:sym typeface="Kanit"/>
              </a:defRPr>
            </a:lvl6pPr>
            <a:lvl7pPr lvl="6" algn="ctr" rtl="0">
              <a:spcBef>
                <a:spcPts val="0"/>
              </a:spcBef>
              <a:spcAft>
                <a:spcPts val="0"/>
              </a:spcAft>
              <a:buSzPts val="1800"/>
              <a:buFont typeface="Kanit"/>
              <a:buNone/>
              <a:defRPr sz="1800" b="1">
                <a:latin typeface="Kanit"/>
                <a:ea typeface="Kanit"/>
                <a:cs typeface="Kanit"/>
                <a:sym typeface="Kanit"/>
              </a:defRPr>
            </a:lvl7pPr>
            <a:lvl8pPr lvl="7" algn="ctr" rtl="0">
              <a:spcBef>
                <a:spcPts val="0"/>
              </a:spcBef>
              <a:spcAft>
                <a:spcPts val="0"/>
              </a:spcAft>
              <a:buSzPts val="1800"/>
              <a:buFont typeface="Kanit"/>
              <a:buNone/>
              <a:defRPr sz="1800" b="1">
                <a:latin typeface="Kanit"/>
                <a:ea typeface="Kanit"/>
                <a:cs typeface="Kanit"/>
                <a:sym typeface="Kanit"/>
              </a:defRPr>
            </a:lvl8pPr>
            <a:lvl9pPr lvl="8" algn="ctr" rtl="0">
              <a:spcBef>
                <a:spcPts val="0"/>
              </a:spcBef>
              <a:spcAft>
                <a:spcPts val="0"/>
              </a:spcAft>
              <a:buSzPts val="1800"/>
              <a:buFont typeface="Kanit"/>
              <a:buNone/>
              <a:defRPr sz="1800" b="1">
                <a:latin typeface="Kanit"/>
                <a:ea typeface="Kanit"/>
                <a:cs typeface="Kanit"/>
                <a:sym typeface="Kanit"/>
              </a:defRPr>
            </a:lvl9pPr>
          </a:lstStyle>
          <a:p>
            <a:r>
              <a:t>xx%</a:t>
            </a:r>
          </a:p>
        </p:txBody>
      </p:sp>
      <p:sp>
        <p:nvSpPr>
          <p:cNvPr id="198" name="Google Shape;198;p19"/>
          <p:cNvSpPr txBox="1">
            <a:spLocks noGrp="1"/>
          </p:cNvSpPr>
          <p:nvPr>
            <p:ph type="title" idx="9" hasCustomPrompt="1"/>
          </p:nvPr>
        </p:nvSpPr>
        <p:spPr>
          <a:xfrm>
            <a:off x="3515575" y="3950375"/>
            <a:ext cx="557700" cy="404400"/>
          </a:xfrm>
          <a:prstGeom prst="rect">
            <a:avLst/>
          </a:prstGeom>
          <a:solidFill>
            <a:srgbClr val="E94A4E"/>
          </a:solidFill>
        </p:spPr>
        <p:txBody>
          <a:bodyPr spcFirstLastPara="1" wrap="square" lIns="91425" tIns="91425" rIns="91425" bIns="91425" anchor="ctr" anchorCtr="0">
            <a:normAutofit/>
          </a:bodyPr>
          <a:lstStyle>
            <a:lvl1pPr lvl="0" algn="ctr" rtl="0">
              <a:spcBef>
                <a:spcPts val="0"/>
              </a:spcBef>
              <a:spcAft>
                <a:spcPts val="0"/>
              </a:spcAft>
              <a:buSzPts val="1800"/>
              <a:buFont typeface="Kanit"/>
              <a:buNone/>
              <a:defRPr sz="2400" b="1">
                <a:solidFill>
                  <a:srgbClr val="E3F1FE"/>
                </a:solidFill>
                <a:latin typeface="Kanit"/>
                <a:ea typeface="Kanit"/>
                <a:cs typeface="Kanit"/>
                <a:sym typeface="Kanit"/>
              </a:defRPr>
            </a:lvl1pPr>
            <a:lvl2pPr lvl="1" algn="ctr" rtl="0">
              <a:spcBef>
                <a:spcPts val="0"/>
              </a:spcBef>
              <a:spcAft>
                <a:spcPts val="0"/>
              </a:spcAft>
              <a:buSzPts val="1800"/>
              <a:buFont typeface="Kanit"/>
              <a:buNone/>
              <a:defRPr sz="1800" b="1">
                <a:latin typeface="Kanit"/>
                <a:ea typeface="Kanit"/>
                <a:cs typeface="Kanit"/>
                <a:sym typeface="Kanit"/>
              </a:defRPr>
            </a:lvl2pPr>
            <a:lvl3pPr lvl="2" algn="ctr" rtl="0">
              <a:spcBef>
                <a:spcPts val="0"/>
              </a:spcBef>
              <a:spcAft>
                <a:spcPts val="0"/>
              </a:spcAft>
              <a:buSzPts val="1800"/>
              <a:buFont typeface="Kanit"/>
              <a:buNone/>
              <a:defRPr sz="1800" b="1">
                <a:latin typeface="Kanit"/>
                <a:ea typeface="Kanit"/>
                <a:cs typeface="Kanit"/>
                <a:sym typeface="Kanit"/>
              </a:defRPr>
            </a:lvl3pPr>
            <a:lvl4pPr lvl="3" algn="ctr" rtl="0">
              <a:spcBef>
                <a:spcPts val="0"/>
              </a:spcBef>
              <a:spcAft>
                <a:spcPts val="0"/>
              </a:spcAft>
              <a:buSzPts val="1800"/>
              <a:buFont typeface="Kanit"/>
              <a:buNone/>
              <a:defRPr sz="1800" b="1">
                <a:latin typeface="Kanit"/>
                <a:ea typeface="Kanit"/>
                <a:cs typeface="Kanit"/>
                <a:sym typeface="Kanit"/>
              </a:defRPr>
            </a:lvl4pPr>
            <a:lvl5pPr lvl="4" algn="ctr" rtl="0">
              <a:spcBef>
                <a:spcPts val="0"/>
              </a:spcBef>
              <a:spcAft>
                <a:spcPts val="0"/>
              </a:spcAft>
              <a:buSzPts val="1800"/>
              <a:buFont typeface="Kanit"/>
              <a:buNone/>
              <a:defRPr sz="1800" b="1">
                <a:latin typeface="Kanit"/>
                <a:ea typeface="Kanit"/>
                <a:cs typeface="Kanit"/>
                <a:sym typeface="Kanit"/>
              </a:defRPr>
            </a:lvl5pPr>
            <a:lvl6pPr lvl="5" algn="ctr" rtl="0">
              <a:spcBef>
                <a:spcPts val="0"/>
              </a:spcBef>
              <a:spcAft>
                <a:spcPts val="0"/>
              </a:spcAft>
              <a:buSzPts val="1800"/>
              <a:buFont typeface="Kanit"/>
              <a:buNone/>
              <a:defRPr sz="1800" b="1">
                <a:latin typeface="Kanit"/>
                <a:ea typeface="Kanit"/>
                <a:cs typeface="Kanit"/>
                <a:sym typeface="Kanit"/>
              </a:defRPr>
            </a:lvl6pPr>
            <a:lvl7pPr lvl="6" algn="ctr" rtl="0">
              <a:spcBef>
                <a:spcPts val="0"/>
              </a:spcBef>
              <a:spcAft>
                <a:spcPts val="0"/>
              </a:spcAft>
              <a:buSzPts val="1800"/>
              <a:buFont typeface="Kanit"/>
              <a:buNone/>
              <a:defRPr sz="1800" b="1">
                <a:latin typeface="Kanit"/>
                <a:ea typeface="Kanit"/>
                <a:cs typeface="Kanit"/>
                <a:sym typeface="Kanit"/>
              </a:defRPr>
            </a:lvl7pPr>
            <a:lvl8pPr lvl="7" algn="ctr" rtl="0">
              <a:spcBef>
                <a:spcPts val="0"/>
              </a:spcBef>
              <a:spcAft>
                <a:spcPts val="0"/>
              </a:spcAft>
              <a:buSzPts val="1800"/>
              <a:buFont typeface="Kanit"/>
              <a:buNone/>
              <a:defRPr sz="1800" b="1">
                <a:latin typeface="Kanit"/>
                <a:ea typeface="Kanit"/>
                <a:cs typeface="Kanit"/>
                <a:sym typeface="Kanit"/>
              </a:defRPr>
            </a:lvl8pPr>
            <a:lvl9pPr lvl="8" algn="ctr" rtl="0">
              <a:spcBef>
                <a:spcPts val="0"/>
              </a:spcBef>
              <a:spcAft>
                <a:spcPts val="0"/>
              </a:spcAft>
              <a:buSzPts val="1800"/>
              <a:buFont typeface="Kanit"/>
              <a:buNone/>
              <a:defRPr sz="1800" b="1">
                <a:latin typeface="Kanit"/>
                <a:ea typeface="Kanit"/>
                <a:cs typeface="Kanit"/>
                <a:sym typeface="Kanit"/>
              </a:defRPr>
            </a:lvl9pPr>
          </a:lstStyle>
          <a:p>
            <a:r>
              <a:t>xx%</a:t>
            </a:r>
          </a:p>
        </p:txBody>
      </p:sp>
      <p:sp>
        <p:nvSpPr>
          <p:cNvPr id="199" name="Google Shape;199;p19"/>
          <p:cNvSpPr/>
          <p:nvPr/>
        </p:nvSpPr>
        <p:spPr>
          <a:xfrm rot="-7816457">
            <a:off x="7146108" y="-778955"/>
            <a:ext cx="2073450" cy="1557901"/>
          </a:xfrm>
          <a:custGeom>
            <a:avLst/>
            <a:gdLst/>
            <a:ahLst/>
            <a:cxnLst/>
            <a:rect l="l" t="t" r="r" b="b"/>
            <a:pathLst>
              <a:path w="61904" h="46512" extrusionOk="0">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rot="-7816457">
            <a:off x="-613817" y="4037370"/>
            <a:ext cx="2073450" cy="1557901"/>
          </a:xfrm>
          <a:custGeom>
            <a:avLst/>
            <a:gdLst/>
            <a:ahLst/>
            <a:cxnLst/>
            <a:rect l="l" t="t" r="r" b="b"/>
            <a:pathLst>
              <a:path w="61904" h="46512" extrusionOk="0">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9"/>
          <p:cNvSpPr/>
          <p:nvPr/>
        </p:nvSpPr>
        <p:spPr>
          <a:xfrm>
            <a:off x="-137575" y="3777850"/>
            <a:ext cx="1416700" cy="1799600"/>
          </a:xfrm>
          <a:custGeom>
            <a:avLst/>
            <a:gdLst/>
            <a:ahLst/>
            <a:cxnLst/>
            <a:rect l="l" t="t" r="r" b="b"/>
            <a:pathLst>
              <a:path w="56668" h="71984" extrusionOk="0">
                <a:moveTo>
                  <a:pt x="0" y="0"/>
                </a:moveTo>
                <a:cubicBezTo>
                  <a:pt x="10280" y="0"/>
                  <a:pt x="26604" y="239"/>
                  <a:pt x="29100" y="10211"/>
                </a:cubicBezTo>
                <a:cubicBezTo>
                  <a:pt x="31349" y="19200"/>
                  <a:pt x="18974" y="31227"/>
                  <a:pt x="25526" y="37779"/>
                </a:cubicBezTo>
                <a:cubicBezTo>
                  <a:pt x="32708" y="44961"/>
                  <a:pt x="45061" y="45802"/>
                  <a:pt x="51563" y="53605"/>
                </a:cubicBezTo>
                <a:cubicBezTo>
                  <a:pt x="55633" y="58490"/>
                  <a:pt x="53827" y="66296"/>
                  <a:pt x="56668" y="71984"/>
                </a:cubicBezTo>
              </a:path>
            </a:pathLst>
          </a:custGeom>
          <a:noFill/>
          <a:ln w="19050" cap="flat" cmpd="sng">
            <a:solidFill>
              <a:srgbClr val="E94A4E"/>
            </a:solidFill>
            <a:prstDash val="solid"/>
            <a:round/>
            <a:headEnd type="none" w="med" len="med"/>
            <a:tailEnd type="none" w="med" len="med"/>
          </a:ln>
        </p:spPr>
      </p:sp>
      <p:sp>
        <p:nvSpPr>
          <p:cNvPr id="202" name="Google Shape;202;p19"/>
          <p:cNvSpPr/>
          <p:nvPr/>
        </p:nvSpPr>
        <p:spPr>
          <a:xfrm>
            <a:off x="-344600" y="4339425"/>
            <a:ext cx="880650" cy="446700"/>
          </a:xfrm>
          <a:custGeom>
            <a:avLst/>
            <a:gdLst/>
            <a:ahLst/>
            <a:cxnLst/>
            <a:rect l="l" t="t" r="r" b="b"/>
            <a:pathLst>
              <a:path w="35226" h="17868" extrusionOk="0">
                <a:moveTo>
                  <a:pt x="35226" y="0"/>
                </a:moveTo>
                <a:cubicBezTo>
                  <a:pt x="28997" y="1039"/>
                  <a:pt x="21898" y="805"/>
                  <a:pt x="16847" y="4595"/>
                </a:cubicBezTo>
                <a:cubicBezTo>
                  <a:pt x="11128" y="8885"/>
                  <a:pt x="7149" y="17868"/>
                  <a:pt x="0" y="17868"/>
                </a:cubicBezTo>
              </a:path>
            </a:pathLst>
          </a:custGeom>
          <a:noFill/>
          <a:ln w="19050" cap="flat" cmpd="sng">
            <a:solidFill>
              <a:srgbClr val="E94A4E"/>
            </a:solidFill>
            <a:prstDash val="solid"/>
            <a:round/>
            <a:headEnd type="none" w="med" len="med"/>
            <a:tailEnd type="none" w="med" len="med"/>
          </a:ln>
        </p:spPr>
      </p:sp>
    </p:spTree>
    <p:extLst>
      <p:ext uri="{BB962C8B-B14F-4D97-AF65-F5344CB8AC3E}">
        <p14:creationId xmlns:p14="http://schemas.microsoft.com/office/powerpoint/2010/main" val="29185839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bg>
      <p:bgPr>
        <a:solidFill>
          <a:srgbClr val="E3F1FE"/>
        </a:solidFill>
        <a:effectLst/>
      </p:bgPr>
    </p:bg>
    <p:spTree>
      <p:nvGrpSpPr>
        <p:cNvPr id="1" name="Shape 203"/>
        <p:cNvGrpSpPr/>
        <p:nvPr/>
      </p:nvGrpSpPr>
      <p:grpSpPr>
        <a:xfrm>
          <a:off x="0" y="0"/>
          <a:ext cx="0" cy="0"/>
          <a:chOff x="0" y="0"/>
          <a:chExt cx="0" cy="0"/>
        </a:xfrm>
      </p:grpSpPr>
      <p:sp>
        <p:nvSpPr>
          <p:cNvPr id="204" name="Google Shape;204;p20"/>
          <p:cNvSpPr txBox="1">
            <a:spLocks noGrp="1"/>
          </p:cNvSpPr>
          <p:nvPr>
            <p:ph type="title"/>
          </p:nvPr>
        </p:nvSpPr>
        <p:spPr>
          <a:xfrm>
            <a:off x="713225" y="539500"/>
            <a:ext cx="7717500" cy="6522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205" name="Google Shape;205;p20"/>
          <p:cNvSpPr txBox="1">
            <a:spLocks noGrp="1"/>
          </p:cNvSpPr>
          <p:nvPr>
            <p:ph type="subTitle" idx="1"/>
          </p:nvPr>
        </p:nvSpPr>
        <p:spPr>
          <a:xfrm>
            <a:off x="1020445" y="1603650"/>
            <a:ext cx="2120100" cy="4755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1800" b="1">
                <a:solidFill>
                  <a:srgbClr val="E94A4E"/>
                </a:solidFill>
                <a:latin typeface="Kanit"/>
                <a:ea typeface="Kanit"/>
                <a:cs typeface="Kanit"/>
                <a:sym typeface="Kanit"/>
              </a:defRPr>
            </a:lvl1pPr>
            <a:lvl2pPr lvl="1" algn="r" rtl="0">
              <a:spcBef>
                <a:spcPts val="1200"/>
              </a:spcBef>
              <a:spcAft>
                <a:spcPts val="0"/>
              </a:spcAft>
              <a:buNone/>
              <a:defRPr sz="1800" b="1">
                <a:solidFill>
                  <a:srgbClr val="E94A4E"/>
                </a:solidFill>
                <a:latin typeface="Kanit"/>
                <a:ea typeface="Kanit"/>
                <a:cs typeface="Kanit"/>
                <a:sym typeface="Kanit"/>
              </a:defRPr>
            </a:lvl2pPr>
            <a:lvl3pPr lvl="2" algn="r" rtl="0">
              <a:spcBef>
                <a:spcPts val="1200"/>
              </a:spcBef>
              <a:spcAft>
                <a:spcPts val="0"/>
              </a:spcAft>
              <a:buNone/>
              <a:defRPr sz="1800" b="1">
                <a:solidFill>
                  <a:srgbClr val="E94A4E"/>
                </a:solidFill>
                <a:latin typeface="Kanit"/>
                <a:ea typeface="Kanit"/>
                <a:cs typeface="Kanit"/>
                <a:sym typeface="Kanit"/>
              </a:defRPr>
            </a:lvl3pPr>
            <a:lvl4pPr lvl="3" algn="r" rtl="0">
              <a:spcBef>
                <a:spcPts val="1200"/>
              </a:spcBef>
              <a:spcAft>
                <a:spcPts val="0"/>
              </a:spcAft>
              <a:buNone/>
              <a:defRPr sz="1800" b="1">
                <a:solidFill>
                  <a:srgbClr val="E94A4E"/>
                </a:solidFill>
                <a:latin typeface="Kanit"/>
                <a:ea typeface="Kanit"/>
                <a:cs typeface="Kanit"/>
                <a:sym typeface="Kanit"/>
              </a:defRPr>
            </a:lvl4pPr>
            <a:lvl5pPr lvl="4" algn="r" rtl="0">
              <a:spcBef>
                <a:spcPts val="1200"/>
              </a:spcBef>
              <a:spcAft>
                <a:spcPts val="0"/>
              </a:spcAft>
              <a:buNone/>
              <a:defRPr sz="1800" b="1">
                <a:solidFill>
                  <a:srgbClr val="E94A4E"/>
                </a:solidFill>
                <a:latin typeface="Kanit"/>
                <a:ea typeface="Kanit"/>
                <a:cs typeface="Kanit"/>
                <a:sym typeface="Kanit"/>
              </a:defRPr>
            </a:lvl5pPr>
            <a:lvl6pPr lvl="5" algn="r" rtl="0">
              <a:spcBef>
                <a:spcPts val="1200"/>
              </a:spcBef>
              <a:spcAft>
                <a:spcPts val="0"/>
              </a:spcAft>
              <a:buNone/>
              <a:defRPr sz="1800" b="1">
                <a:solidFill>
                  <a:srgbClr val="E94A4E"/>
                </a:solidFill>
                <a:latin typeface="Kanit"/>
                <a:ea typeface="Kanit"/>
                <a:cs typeface="Kanit"/>
                <a:sym typeface="Kanit"/>
              </a:defRPr>
            </a:lvl6pPr>
            <a:lvl7pPr lvl="6" algn="r" rtl="0">
              <a:spcBef>
                <a:spcPts val="1200"/>
              </a:spcBef>
              <a:spcAft>
                <a:spcPts val="0"/>
              </a:spcAft>
              <a:buNone/>
              <a:defRPr sz="1800" b="1">
                <a:solidFill>
                  <a:srgbClr val="E94A4E"/>
                </a:solidFill>
                <a:latin typeface="Kanit"/>
                <a:ea typeface="Kanit"/>
                <a:cs typeface="Kanit"/>
                <a:sym typeface="Kanit"/>
              </a:defRPr>
            </a:lvl7pPr>
            <a:lvl8pPr lvl="7" algn="r" rtl="0">
              <a:spcBef>
                <a:spcPts val="1200"/>
              </a:spcBef>
              <a:spcAft>
                <a:spcPts val="0"/>
              </a:spcAft>
              <a:buNone/>
              <a:defRPr sz="1800" b="1">
                <a:solidFill>
                  <a:srgbClr val="E94A4E"/>
                </a:solidFill>
                <a:latin typeface="Kanit"/>
                <a:ea typeface="Kanit"/>
                <a:cs typeface="Kanit"/>
                <a:sym typeface="Kanit"/>
              </a:defRPr>
            </a:lvl8pPr>
            <a:lvl9pPr lvl="8" algn="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206" name="Google Shape;206;p20"/>
          <p:cNvSpPr txBox="1">
            <a:spLocks noGrp="1"/>
          </p:cNvSpPr>
          <p:nvPr>
            <p:ph type="subTitle" idx="2"/>
          </p:nvPr>
        </p:nvSpPr>
        <p:spPr>
          <a:xfrm>
            <a:off x="1022545" y="1971458"/>
            <a:ext cx="2118000" cy="6138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400">
                <a:solidFill>
                  <a:srgbClr val="0258A1"/>
                </a:solidFill>
              </a:defRPr>
            </a:lvl1pPr>
            <a:lvl2pPr lvl="1" algn="r" rtl="0">
              <a:lnSpc>
                <a:spcPct val="100000"/>
              </a:lnSpc>
              <a:spcBef>
                <a:spcPts val="0"/>
              </a:spcBef>
              <a:spcAft>
                <a:spcPts val="0"/>
              </a:spcAft>
              <a:buNone/>
              <a:defRPr sz="1400">
                <a:solidFill>
                  <a:srgbClr val="0258A1"/>
                </a:solidFill>
              </a:defRPr>
            </a:lvl2pPr>
            <a:lvl3pPr lvl="2" algn="r" rtl="0">
              <a:lnSpc>
                <a:spcPct val="100000"/>
              </a:lnSpc>
              <a:spcBef>
                <a:spcPts val="0"/>
              </a:spcBef>
              <a:spcAft>
                <a:spcPts val="0"/>
              </a:spcAft>
              <a:buNone/>
              <a:defRPr sz="1400">
                <a:solidFill>
                  <a:srgbClr val="0258A1"/>
                </a:solidFill>
              </a:defRPr>
            </a:lvl3pPr>
            <a:lvl4pPr lvl="3" algn="r" rtl="0">
              <a:lnSpc>
                <a:spcPct val="100000"/>
              </a:lnSpc>
              <a:spcBef>
                <a:spcPts val="0"/>
              </a:spcBef>
              <a:spcAft>
                <a:spcPts val="0"/>
              </a:spcAft>
              <a:buNone/>
              <a:defRPr sz="1400">
                <a:solidFill>
                  <a:srgbClr val="0258A1"/>
                </a:solidFill>
              </a:defRPr>
            </a:lvl4pPr>
            <a:lvl5pPr lvl="4" algn="r" rtl="0">
              <a:lnSpc>
                <a:spcPct val="100000"/>
              </a:lnSpc>
              <a:spcBef>
                <a:spcPts val="0"/>
              </a:spcBef>
              <a:spcAft>
                <a:spcPts val="0"/>
              </a:spcAft>
              <a:buNone/>
              <a:defRPr sz="1400">
                <a:solidFill>
                  <a:srgbClr val="0258A1"/>
                </a:solidFill>
              </a:defRPr>
            </a:lvl5pPr>
            <a:lvl6pPr lvl="5" algn="r" rtl="0">
              <a:lnSpc>
                <a:spcPct val="100000"/>
              </a:lnSpc>
              <a:spcBef>
                <a:spcPts val="0"/>
              </a:spcBef>
              <a:spcAft>
                <a:spcPts val="0"/>
              </a:spcAft>
              <a:buNone/>
              <a:defRPr sz="1400">
                <a:solidFill>
                  <a:srgbClr val="0258A1"/>
                </a:solidFill>
              </a:defRPr>
            </a:lvl6pPr>
            <a:lvl7pPr lvl="6" algn="r" rtl="0">
              <a:lnSpc>
                <a:spcPct val="100000"/>
              </a:lnSpc>
              <a:spcBef>
                <a:spcPts val="0"/>
              </a:spcBef>
              <a:spcAft>
                <a:spcPts val="0"/>
              </a:spcAft>
              <a:buNone/>
              <a:defRPr sz="1400">
                <a:solidFill>
                  <a:srgbClr val="0258A1"/>
                </a:solidFill>
              </a:defRPr>
            </a:lvl7pPr>
            <a:lvl8pPr lvl="7" algn="r" rtl="0">
              <a:lnSpc>
                <a:spcPct val="100000"/>
              </a:lnSpc>
              <a:spcBef>
                <a:spcPts val="0"/>
              </a:spcBef>
              <a:spcAft>
                <a:spcPts val="0"/>
              </a:spcAft>
              <a:buNone/>
              <a:defRPr sz="1400">
                <a:solidFill>
                  <a:srgbClr val="0258A1"/>
                </a:solidFill>
              </a:defRPr>
            </a:lvl8pPr>
            <a:lvl9pPr lvl="8" algn="r" rtl="0">
              <a:lnSpc>
                <a:spcPct val="100000"/>
              </a:lnSpc>
              <a:spcBef>
                <a:spcPts val="0"/>
              </a:spcBef>
              <a:spcAft>
                <a:spcPts val="0"/>
              </a:spcAft>
              <a:buNone/>
              <a:defRPr sz="1400">
                <a:solidFill>
                  <a:srgbClr val="0258A1"/>
                </a:solidFill>
              </a:defRPr>
            </a:lvl9pPr>
          </a:lstStyle>
          <a:p>
            <a:endParaRPr/>
          </a:p>
        </p:txBody>
      </p:sp>
      <p:sp>
        <p:nvSpPr>
          <p:cNvPr id="207" name="Google Shape;207;p20"/>
          <p:cNvSpPr txBox="1">
            <a:spLocks noGrp="1"/>
          </p:cNvSpPr>
          <p:nvPr>
            <p:ph type="subTitle" idx="3"/>
          </p:nvPr>
        </p:nvSpPr>
        <p:spPr>
          <a:xfrm flipH="1">
            <a:off x="6111743" y="2608038"/>
            <a:ext cx="2126100" cy="475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800" b="1">
                <a:solidFill>
                  <a:schemeClr val="accent2"/>
                </a:solidFill>
                <a:latin typeface="Kanit"/>
                <a:ea typeface="Kanit"/>
                <a:cs typeface="Kanit"/>
                <a:sym typeface="Kanit"/>
              </a:defRPr>
            </a:lvl1pPr>
            <a:lvl2pPr lvl="1" rtl="0">
              <a:spcBef>
                <a:spcPts val="1200"/>
              </a:spcBef>
              <a:spcAft>
                <a:spcPts val="0"/>
              </a:spcAft>
              <a:buNone/>
              <a:defRPr sz="1800" b="1">
                <a:solidFill>
                  <a:schemeClr val="accent2"/>
                </a:solidFill>
                <a:latin typeface="Kanit"/>
                <a:ea typeface="Kanit"/>
                <a:cs typeface="Kanit"/>
                <a:sym typeface="Kanit"/>
              </a:defRPr>
            </a:lvl2pPr>
            <a:lvl3pPr lvl="2" rtl="0">
              <a:spcBef>
                <a:spcPts val="1200"/>
              </a:spcBef>
              <a:spcAft>
                <a:spcPts val="0"/>
              </a:spcAft>
              <a:buNone/>
              <a:defRPr sz="1800" b="1">
                <a:solidFill>
                  <a:schemeClr val="accent2"/>
                </a:solidFill>
                <a:latin typeface="Kanit"/>
                <a:ea typeface="Kanit"/>
                <a:cs typeface="Kanit"/>
                <a:sym typeface="Kanit"/>
              </a:defRPr>
            </a:lvl3pPr>
            <a:lvl4pPr lvl="3" rtl="0">
              <a:spcBef>
                <a:spcPts val="1200"/>
              </a:spcBef>
              <a:spcAft>
                <a:spcPts val="0"/>
              </a:spcAft>
              <a:buNone/>
              <a:defRPr sz="1800" b="1">
                <a:solidFill>
                  <a:schemeClr val="accent2"/>
                </a:solidFill>
                <a:latin typeface="Kanit"/>
                <a:ea typeface="Kanit"/>
                <a:cs typeface="Kanit"/>
                <a:sym typeface="Kanit"/>
              </a:defRPr>
            </a:lvl4pPr>
            <a:lvl5pPr lvl="4" rtl="0">
              <a:spcBef>
                <a:spcPts val="1200"/>
              </a:spcBef>
              <a:spcAft>
                <a:spcPts val="0"/>
              </a:spcAft>
              <a:buNone/>
              <a:defRPr sz="1800" b="1">
                <a:solidFill>
                  <a:schemeClr val="accent2"/>
                </a:solidFill>
                <a:latin typeface="Kanit"/>
                <a:ea typeface="Kanit"/>
                <a:cs typeface="Kanit"/>
                <a:sym typeface="Kanit"/>
              </a:defRPr>
            </a:lvl5pPr>
            <a:lvl6pPr lvl="5" rtl="0">
              <a:spcBef>
                <a:spcPts val="1200"/>
              </a:spcBef>
              <a:spcAft>
                <a:spcPts val="0"/>
              </a:spcAft>
              <a:buNone/>
              <a:defRPr sz="1800" b="1">
                <a:solidFill>
                  <a:schemeClr val="accent2"/>
                </a:solidFill>
                <a:latin typeface="Kanit"/>
                <a:ea typeface="Kanit"/>
                <a:cs typeface="Kanit"/>
                <a:sym typeface="Kanit"/>
              </a:defRPr>
            </a:lvl6pPr>
            <a:lvl7pPr lvl="6" rtl="0">
              <a:spcBef>
                <a:spcPts val="1200"/>
              </a:spcBef>
              <a:spcAft>
                <a:spcPts val="0"/>
              </a:spcAft>
              <a:buNone/>
              <a:defRPr sz="1800" b="1">
                <a:solidFill>
                  <a:schemeClr val="accent2"/>
                </a:solidFill>
                <a:latin typeface="Kanit"/>
                <a:ea typeface="Kanit"/>
                <a:cs typeface="Kanit"/>
                <a:sym typeface="Kanit"/>
              </a:defRPr>
            </a:lvl7pPr>
            <a:lvl8pPr lvl="7" rtl="0">
              <a:spcBef>
                <a:spcPts val="1200"/>
              </a:spcBef>
              <a:spcAft>
                <a:spcPts val="0"/>
              </a:spcAft>
              <a:buNone/>
              <a:defRPr sz="1800" b="1">
                <a:solidFill>
                  <a:schemeClr val="accent2"/>
                </a:solidFill>
                <a:latin typeface="Kanit"/>
                <a:ea typeface="Kanit"/>
                <a:cs typeface="Kanit"/>
                <a:sym typeface="Kanit"/>
              </a:defRPr>
            </a:lvl8pPr>
            <a:lvl9pPr lvl="8" rtl="0">
              <a:spcBef>
                <a:spcPts val="1200"/>
              </a:spcBef>
              <a:spcAft>
                <a:spcPts val="1200"/>
              </a:spcAft>
              <a:buNone/>
              <a:defRPr sz="1800" b="1">
                <a:solidFill>
                  <a:schemeClr val="accent2"/>
                </a:solidFill>
                <a:latin typeface="Kanit"/>
                <a:ea typeface="Kanit"/>
                <a:cs typeface="Kanit"/>
                <a:sym typeface="Kanit"/>
              </a:defRPr>
            </a:lvl9pPr>
          </a:lstStyle>
          <a:p>
            <a:endParaRPr/>
          </a:p>
        </p:txBody>
      </p:sp>
      <p:sp>
        <p:nvSpPr>
          <p:cNvPr id="208" name="Google Shape;208;p20"/>
          <p:cNvSpPr txBox="1">
            <a:spLocks noGrp="1"/>
          </p:cNvSpPr>
          <p:nvPr>
            <p:ph type="subTitle" idx="4"/>
          </p:nvPr>
        </p:nvSpPr>
        <p:spPr>
          <a:xfrm flipH="1">
            <a:off x="6111743" y="2975838"/>
            <a:ext cx="2124000" cy="6138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rgbClr val="0258A1"/>
                </a:solidFill>
              </a:defRPr>
            </a:lvl1pPr>
            <a:lvl2pPr lvl="1" rtl="0">
              <a:lnSpc>
                <a:spcPct val="100000"/>
              </a:lnSpc>
              <a:spcBef>
                <a:spcPts val="0"/>
              </a:spcBef>
              <a:spcAft>
                <a:spcPts val="0"/>
              </a:spcAft>
              <a:buNone/>
              <a:defRPr sz="1400">
                <a:solidFill>
                  <a:srgbClr val="0258A1"/>
                </a:solidFill>
              </a:defRPr>
            </a:lvl2pPr>
            <a:lvl3pPr lvl="2" rtl="0">
              <a:lnSpc>
                <a:spcPct val="100000"/>
              </a:lnSpc>
              <a:spcBef>
                <a:spcPts val="0"/>
              </a:spcBef>
              <a:spcAft>
                <a:spcPts val="0"/>
              </a:spcAft>
              <a:buNone/>
              <a:defRPr sz="1400">
                <a:solidFill>
                  <a:srgbClr val="0258A1"/>
                </a:solidFill>
              </a:defRPr>
            </a:lvl3pPr>
            <a:lvl4pPr lvl="3" rtl="0">
              <a:lnSpc>
                <a:spcPct val="100000"/>
              </a:lnSpc>
              <a:spcBef>
                <a:spcPts val="0"/>
              </a:spcBef>
              <a:spcAft>
                <a:spcPts val="0"/>
              </a:spcAft>
              <a:buNone/>
              <a:defRPr sz="1400">
                <a:solidFill>
                  <a:srgbClr val="0258A1"/>
                </a:solidFill>
              </a:defRPr>
            </a:lvl4pPr>
            <a:lvl5pPr lvl="4" rtl="0">
              <a:lnSpc>
                <a:spcPct val="100000"/>
              </a:lnSpc>
              <a:spcBef>
                <a:spcPts val="0"/>
              </a:spcBef>
              <a:spcAft>
                <a:spcPts val="0"/>
              </a:spcAft>
              <a:buNone/>
              <a:defRPr sz="1400">
                <a:solidFill>
                  <a:srgbClr val="0258A1"/>
                </a:solidFill>
              </a:defRPr>
            </a:lvl5pPr>
            <a:lvl6pPr lvl="5" rtl="0">
              <a:lnSpc>
                <a:spcPct val="100000"/>
              </a:lnSpc>
              <a:spcBef>
                <a:spcPts val="0"/>
              </a:spcBef>
              <a:spcAft>
                <a:spcPts val="0"/>
              </a:spcAft>
              <a:buNone/>
              <a:defRPr sz="1400">
                <a:solidFill>
                  <a:srgbClr val="0258A1"/>
                </a:solidFill>
              </a:defRPr>
            </a:lvl6pPr>
            <a:lvl7pPr lvl="6" rtl="0">
              <a:lnSpc>
                <a:spcPct val="100000"/>
              </a:lnSpc>
              <a:spcBef>
                <a:spcPts val="0"/>
              </a:spcBef>
              <a:spcAft>
                <a:spcPts val="0"/>
              </a:spcAft>
              <a:buNone/>
              <a:defRPr sz="1400">
                <a:solidFill>
                  <a:srgbClr val="0258A1"/>
                </a:solidFill>
              </a:defRPr>
            </a:lvl7pPr>
            <a:lvl8pPr lvl="7" rtl="0">
              <a:lnSpc>
                <a:spcPct val="100000"/>
              </a:lnSpc>
              <a:spcBef>
                <a:spcPts val="0"/>
              </a:spcBef>
              <a:spcAft>
                <a:spcPts val="0"/>
              </a:spcAft>
              <a:buNone/>
              <a:defRPr sz="1400">
                <a:solidFill>
                  <a:srgbClr val="0258A1"/>
                </a:solidFill>
              </a:defRPr>
            </a:lvl8pPr>
            <a:lvl9pPr lvl="8" rtl="0">
              <a:lnSpc>
                <a:spcPct val="100000"/>
              </a:lnSpc>
              <a:spcBef>
                <a:spcPts val="0"/>
              </a:spcBef>
              <a:spcAft>
                <a:spcPts val="0"/>
              </a:spcAft>
              <a:buNone/>
              <a:defRPr sz="1400">
                <a:solidFill>
                  <a:srgbClr val="0258A1"/>
                </a:solidFill>
              </a:defRPr>
            </a:lvl9pPr>
          </a:lstStyle>
          <a:p>
            <a:endParaRPr/>
          </a:p>
        </p:txBody>
      </p:sp>
      <p:sp>
        <p:nvSpPr>
          <p:cNvPr id="209" name="Google Shape;209;p20"/>
          <p:cNvSpPr txBox="1">
            <a:spLocks noGrp="1"/>
          </p:cNvSpPr>
          <p:nvPr>
            <p:ph type="subTitle" idx="5"/>
          </p:nvPr>
        </p:nvSpPr>
        <p:spPr>
          <a:xfrm>
            <a:off x="1025442" y="3627106"/>
            <a:ext cx="2120100" cy="4755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1800" b="1">
                <a:solidFill>
                  <a:srgbClr val="E94A4E"/>
                </a:solidFill>
                <a:latin typeface="Kanit"/>
                <a:ea typeface="Kanit"/>
                <a:cs typeface="Kanit"/>
                <a:sym typeface="Kanit"/>
              </a:defRPr>
            </a:lvl1pPr>
            <a:lvl2pPr lvl="1" algn="r" rtl="0">
              <a:spcBef>
                <a:spcPts val="1200"/>
              </a:spcBef>
              <a:spcAft>
                <a:spcPts val="0"/>
              </a:spcAft>
              <a:buNone/>
              <a:defRPr sz="1800" b="1">
                <a:solidFill>
                  <a:srgbClr val="E94A4E"/>
                </a:solidFill>
                <a:latin typeface="Kanit"/>
                <a:ea typeface="Kanit"/>
                <a:cs typeface="Kanit"/>
                <a:sym typeface="Kanit"/>
              </a:defRPr>
            </a:lvl2pPr>
            <a:lvl3pPr lvl="2" algn="r" rtl="0">
              <a:spcBef>
                <a:spcPts val="1200"/>
              </a:spcBef>
              <a:spcAft>
                <a:spcPts val="0"/>
              </a:spcAft>
              <a:buNone/>
              <a:defRPr sz="1800" b="1">
                <a:solidFill>
                  <a:srgbClr val="E94A4E"/>
                </a:solidFill>
                <a:latin typeface="Kanit"/>
                <a:ea typeface="Kanit"/>
                <a:cs typeface="Kanit"/>
                <a:sym typeface="Kanit"/>
              </a:defRPr>
            </a:lvl3pPr>
            <a:lvl4pPr lvl="3" algn="r" rtl="0">
              <a:spcBef>
                <a:spcPts val="1200"/>
              </a:spcBef>
              <a:spcAft>
                <a:spcPts val="0"/>
              </a:spcAft>
              <a:buNone/>
              <a:defRPr sz="1800" b="1">
                <a:solidFill>
                  <a:srgbClr val="E94A4E"/>
                </a:solidFill>
                <a:latin typeface="Kanit"/>
                <a:ea typeface="Kanit"/>
                <a:cs typeface="Kanit"/>
                <a:sym typeface="Kanit"/>
              </a:defRPr>
            </a:lvl4pPr>
            <a:lvl5pPr lvl="4" algn="r" rtl="0">
              <a:spcBef>
                <a:spcPts val="1200"/>
              </a:spcBef>
              <a:spcAft>
                <a:spcPts val="0"/>
              </a:spcAft>
              <a:buNone/>
              <a:defRPr sz="1800" b="1">
                <a:solidFill>
                  <a:srgbClr val="E94A4E"/>
                </a:solidFill>
                <a:latin typeface="Kanit"/>
                <a:ea typeface="Kanit"/>
                <a:cs typeface="Kanit"/>
                <a:sym typeface="Kanit"/>
              </a:defRPr>
            </a:lvl5pPr>
            <a:lvl6pPr lvl="5" algn="r" rtl="0">
              <a:spcBef>
                <a:spcPts val="1200"/>
              </a:spcBef>
              <a:spcAft>
                <a:spcPts val="0"/>
              </a:spcAft>
              <a:buNone/>
              <a:defRPr sz="1800" b="1">
                <a:solidFill>
                  <a:srgbClr val="E94A4E"/>
                </a:solidFill>
                <a:latin typeface="Kanit"/>
                <a:ea typeface="Kanit"/>
                <a:cs typeface="Kanit"/>
                <a:sym typeface="Kanit"/>
              </a:defRPr>
            </a:lvl6pPr>
            <a:lvl7pPr lvl="6" algn="r" rtl="0">
              <a:spcBef>
                <a:spcPts val="1200"/>
              </a:spcBef>
              <a:spcAft>
                <a:spcPts val="0"/>
              </a:spcAft>
              <a:buNone/>
              <a:defRPr sz="1800" b="1">
                <a:solidFill>
                  <a:srgbClr val="E94A4E"/>
                </a:solidFill>
                <a:latin typeface="Kanit"/>
                <a:ea typeface="Kanit"/>
                <a:cs typeface="Kanit"/>
                <a:sym typeface="Kanit"/>
              </a:defRPr>
            </a:lvl7pPr>
            <a:lvl8pPr lvl="7" algn="r" rtl="0">
              <a:spcBef>
                <a:spcPts val="1200"/>
              </a:spcBef>
              <a:spcAft>
                <a:spcPts val="0"/>
              </a:spcAft>
              <a:buNone/>
              <a:defRPr sz="1800" b="1">
                <a:solidFill>
                  <a:srgbClr val="E94A4E"/>
                </a:solidFill>
                <a:latin typeface="Kanit"/>
                <a:ea typeface="Kanit"/>
                <a:cs typeface="Kanit"/>
                <a:sym typeface="Kanit"/>
              </a:defRPr>
            </a:lvl8pPr>
            <a:lvl9pPr lvl="8" algn="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210" name="Google Shape;210;p20"/>
          <p:cNvSpPr txBox="1">
            <a:spLocks noGrp="1"/>
          </p:cNvSpPr>
          <p:nvPr>
            <p:ph type="subTitle" idx="6"/>
          </p:nvPr>
        </p:nvSpPr>
        <p:spPr>
          <a:xfrm>
            <a:off x="1027542" y="3994900"/>
            <a:ext cx="2118000" cy="6138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400">
                <a:solidFill>
                  <a:srgbClr val="0258A1"/>
                </a:solidFill>
              </a:defRPr>
            </a:lvl1pPr>
            <a:lvl2pPr lvl="1" algn="r" rtl="0">
              <a:lnSpc>
                <a:spcPct val="100000"/>
              </a:lnSpc>
              <a:spcBef>
                <a:spcPts val="0"/>
              </a:spcBef>
              <a:spcAft>
                <a:spcPts val="0"/>
              </a:spcAft>
              <a:buNone/>
              <a:defRPr sz="1400">
                <a:solidFill>
                  <a:srgbClr val="0258A1"/>
                </a:solidFill>
              </a:defRPr>
            </a:lvl2pPr>
            <a:lvl3pPr lvl="2" algn="r" rtl="0">
              <a:lnSpc>
                <a:spcPct val="100000"/>
              </a:lnSpc>
              <a:spcBef>
                <a:spcPts val="0"/>
              </a:spcBef>
              <a:spcAft>
                <a:spcPts val="0"/>
              </a:spcAft>
              <a:buNone/>
              <a:defRPr sz="1400">
                <a:solidFill>
                  <a:srgbClr val="0258A1"/>
                </a:solidFill>
              </a:defRPr>
            </a:lvl3pPr>
            <a:lvl4pPr lvl="3" algn="r" rtl="0">
              <a:lnSpc>
                <a:spcPct val="100000"/>
              </a:lnSpc>
              <a:spcBef>
                <a:spcPts val="0"/>
              </a:spcBef>
              <a:spcAft>
                <a:spcPts val="0"/>
              </a:spcAft>
              <a:buNone/>
              <a:defRPr sz="1400">
                <a:solidFill>
                  <a:srgbClr val="0258A1"/>
                </a:solidFill>
              </a:defRPr>
            </a:lvl4pPr>
            <a:lvl5pPr lvl="4" algn="r" rtl="0">
              <a:lnSpc>
                <a:spcPct val="100000"/>
              </a:lnSpc>
              <a:spcBef>
                <a:spcPts val="0"/>
              </a:spcBef>
              <a:spcAft>
                <a:spcPts val="0"/>
              </a:spcAft>
              <a:buNone/>
              <a:defRPr sz="1400">
                <a:solidFill>
                  <a:srgbClr val="0258A1"/>
                </a:solidFill>
              </a:defRPr>
            </a:lvl5pPr>
            <a:lvl6pPr lvl="5" algn="r" rtl="0">
              <a:lnSpc>
                <a:spcPct val="100000"/>
              </a:lnSpc>
              <a:spcBef>
                <a:spcPts val="0"/>
              </a:spcBef>
              <a:spcAft>
                <a:spcPts val="0"/>
              </a:spcAft>
              <a:buNone/>
              <a:defRPr sz="1400">
                <a:solidFill>
                  <a:srgbClr val="0258A1"/>
                </a:solidFill>
              </a:defRPr>
            </a:lvl6pPr>
            <a:lvl7pPr lvl="6" algn="r" rtl="0">
              <a:lnSpc>
                <a:spcPct val="100000"/>
              </a:lnSpc>
              <a:spcBef>
                <a:spcPts val="0"/>
              </a:spcBef>
              <a:spcAft>
                <a:spcPts val="0"/>
              </a:spcAft>
              <a:buNone/>
              <a:defRPr sz="1400">
                <a:solidFill>
                  <a:srgbClr val="0258A1"/>
                </a:solidFill>
              </a:defRPr>
            </a:lvl7pPr>
            <a:lvl8pPr lvl="7" algn="r" rtl="0">
              <a:lnSpc>
                <a:spcPct val="100000"/>
              </a:lnSpc>
              <a:spcBef>
                <a:spcPts val="0"/>
              </a:spcBef>
              <a:spcAft>
                <a:spcPts val="0"/>
              </a:spcAft>
              <a:buNone/>
              <a:defRPr sz="1400">
                <a:solidFill>
                  <a:srgbClr val="0258A1"/>
                </a:solidFill>
              </a:defRPr>
            </a:lvl8pPr>
            <a:lvl9pPr lvl="8" algn="r" rtl="0">
              <a:lnSpc>
                <a:spcPct val="100000"/>
              </a:lnSpc>
              <a:spcBef>
                <a:spcPts val="0"/>
              </a:spcBef>
              <a:spcAft>
                <a:spcPts val="0"/>
              </a:spcAft>
              <a:buNone/>
              <a:defRPr sz="1400">
                <a:solidFill>
                  <a:srgbClr val="0258A1"/>
                </a:solidFill>
              </a:defRPr>
            </a:lvl9pPr>
          </a:lstStyle>
          <a:p>
            <a:endParaRPr/>
          </a:p>
        </p:txBody>
      </p:sp>
      <p:sp>
        <p:nvSpPr>
          <p:cNvPr id="211" name="Google Shape;211;p20"/>
          <p:cNvSpPr/>
          <p:nvPr/>
        </p:nvSpPr>
        <p:spPr>
          <a:xfrm rot="10224549">
            <a:off x="6537309" y="3773653"/>
            <a:ext cx="3300268" cy="2479679"/>
          </a:xfrm>
          <a:custGeom>
            <a:avLst/>
            <a:gdLst/>
            <a:ahLst/>
            <a:cxnLst/>
            <a:rect l="l" t="t" r="r" b="b"/>
            <a:pathLst>
              <a:path w="61904" h="46512" extrusionOk="0">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0"/>
          <p:cNvSpPr/>
          <p:nvPr/>
        </p:nvSpPr>
        <p:spPr>
          <a:xfrm rot="1917792">
            <a:off x="7083006" y="-1583046"/>
            <a:ext cx="2852691" cy="2122580"/>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0"/>
          <p:cNvSpPr/>
          <p:nvPr/>
        </p:nvSpPr>
        <p:spPr>
          <a:xfrm rot="-4175609">
            <a:off x="6426512" y="2820396"/>
            <a:ext cx="3366482" cy="2833274"/>
          </a:xfrm>
          <a:custGeom>
            <a:avLst/>
            <a:gdLst/>
            <a:ahLst/>
            <a:cxnLst/>
            <a:rect l="l" t="t" r="r" b="b"/>
            <a:pathLst>
              <a:path w="134651" h="113324" extrusionOk="0">
                <a:moveTo>
                  <a:pt x="0" y="0"/>
                </a:moveTo>
                <a:cubicBezTo>
                  <a:pt x="3302" y="16516"/>
                  <a:pt x="9002" y="34087"/>
                  <a:pt x="20909" y="45999"/>
                </a:cubicBezTo>
                <a:cubicBezTo>
                  <a:pt x="31608" y="56703"/>
                  <a:pt x="44064" y="65495"/>
                  <a:pt x="55617" y="75271"/>
                </a:cubicBezTo>
                <a:cubicBezTo>
                  <a:pt x="70821" y="88137"/>
                  <a:pt x="88858" y="97869"/>
                  <a:pt x="107470" y="104961"/>
                </a:cubicBezTo>
                <a:cubicBezTo>
                  <a:pt x="116328" y="108336"/>
                  <a:pt x="125172" y="113324"/>
                  <a:pt x="134651" y="113324"/>
                </a:cubicBezTo>
              </a:path>
            </a:pathLst>
          </a:custGeom>
          <a:noFill/>
          <a:ln w="19050" cap="flat" cmpd="sng">
            <a:solidFill>
              <a:srgbClr val="0258A1"/>
            </a:solidFill>
            <a:prstDash val="solid"/>
            <a:round/>
            <a:headEnd type="none" w="med" len="med"/>
            <a:tailEnd type="none" w="med" len="med"/>
          </a:ln>
        </p:spPr>
      </p:sp>
      <p:sp>
        <p:nvSpPr>
          <p:cNvPr id="214" name="Google Shape;214;p20"/>
          <p:cNvSpPr/>
          <p:nvPr/>
        </p:nvSpPr>
        <p:spPr>
          <a:xfrm rot="-4175609">
            <a:off x="7748489" y="3385514"/>
            <a:ext cx="2090979" cy="985386"/>
          </a:xfrm>
          <a:custGeom>
            <a:avLst/>
            <a:gdLst/>
            <a:ahLst/>
            <a:cxnLst/>
            <a:rect l="l" t="t" r="r" b="b"/>
            <a:pathLst>
              <a:path w="83634" h="39413" extrusionOk="0">
                <a:moveTo>
                  <a:pt x="0" y="11396"/>
                </a:moveTo>
                <a:cubicBezTo>
                  <a:pt x="11311" y="85"/>
                  <a:pt x="32403" y="-2911"/>
                  <a:pt x="47253" y="3033"/>
                </a:cubicBezTo>
                <a:cubicBezTo>
                  <a:pt x="58188" y="7410"/>
                  <a:pt x="67075" y="16417"/>
                  <a:pt x="74434" y="25614"/>
                </a:cubicBezTo>
                <a:cubicBezTo>
                  <a:pt x="77888" y="29931"/>
                  <a:pt x="83634" y="33885"/>
                  <a:pt x="83634" y="39413"/>
                </a:cubicBezTo>
              </a:path>
            </a:pathLst>
          </a:custGeom>
          <a:noFill/>
          <a:ln w="19050" cap="flat" cmpd="sng">
            <a:solidFill>
              <a:srgbClr val="0258A1"/>
            </a:solidFill>
            <a:prstDash val="solid"/>
            <a:round/>
            <a:headEnd type="none" w="med" len="med"/>
            <a:tailEnd type="none" w="med" len="med"/>
          </a:ln>
        </p:spPr>
      </p:sp>
      <p:sp>
        <p:nvSpPr>
          <p:cNvPr id="215" name="Google Shape;215;p20"/>
          <p:cNvSpPr/>
          <p:nvPr/>
        </p:nvSpPr>
        <p:spPr>
          <a:xfrm>
            <a:off x="6732550" y="-345000"/>
            <a:ext cx="3052650" cy="878175"/>
          </a:xfrm>
          <a:custGeom>
            <a:avLst/>
            <a:gdLst/>
            <a:ahLst/>
            <a:cxnLst/>
            <a:rect l="l" t="t" r="r" b="b"/>
            <a:pathLst>
              <a:path w="122106" h="35127" extrusionOk="0">
                <a:moveTo>
                  <a:pt x="0" y="0"/>
                </a:moveTo>
                <a:cubicBezTo>
                  <a:pt x="2514" y="12578"/>
                  <a:pt x="15858" y="23413"/>
                  <a:pt x="28436" y="25927"/>
                </a:cubicBezTo>
                <a:cubicBezTo>
                  <a:pt x="47440" y="29726"/>
                  <a:pt x="67377" y="21926"/>
                  <a:pt x="86561" y="24672"/>
                </a:cubicBezTo>
                <a:cubicBezTo>
                  <a:pt x="98787" y="26422"/>
                  <a:pt x="111057" y="29609"/>
                  <a:pt x="122106" y="35127"/>
                </a:cubicBezTo>
              </a:path>
            </a:pathLst>
          </a:custGeom>
          <a:noFill/>
          <a:ln w="19050" cap="flat" cmpd="sng">
            <a:solidFill>
              <a:srgbClr val="E94A4E"/>
            </a:solidFill>
            <a:prstDash val="solid"/>
            <a:round/>
            <a:headEnd type="none" w="med" len="med"/>
            <a:tailEnd type="none" w="med" len="med"/>
          </a:ln>
        </p:spPr>
      </p:sp>
    </p:spTree>
    <p:extLst>
      <p:ext uri="{BB962C8B-B14F-4D97-AF65-F5344CB8AC3E}">
        <p14:creationId xmlns:p14="http://schemas.microsoft.com/office/powerpoint/2010/main" val="23475688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16"/>
        <p:cNvGrpSpPr/>
        <p:nvPr/>
      </p:nvGrpSpPr>
      <p:grpSpPr>
        <a:xfrm>
          <a:off x="0" y="0"/>
          <a:ext cx="0" cy="0"/>
          <a:chOff x="0" y="0"/>
          <a:chExt cx="0" cy="0"/>
        </a:xfrm>
      </p:grpSpPr>
      <p:sp>
        <p:nvSpPr>
          <p:cNvPr id="217" name="Google Shape;217;p21"/>
          <p:cNvSpPr/>
          <p:nvPr/>
        </p:nvSpPr>
        <p:spPr>
          <a:xfrm rot="4468851">
            <a:off x="-1696618" y="2947357"/>
            <a:ext cx="4486184" cy="4066236"/>
          </a:xfrm>
          <a:custGeom>
            <a:avLst/>
            <a:gdLst/>
            <a:ahLst/>
            <a:cxnLst/>
            <a:rect l="l" t="t" r="r" b="b"/>
            <a:pathLst>
              <a:path w="64577" h="58532" extrusionOk="0">
                <a:moveTo>
                  <a:pt x="46284" y="0"/>
                </a:moveTo>
                <a:cubicBezTo>
                  <a:pt x="43517" y="0"/>
                  <a:pt x="40773" y="736"/>
                  <a:pt x="38479" y="2287"/>
                </a:cubicBezTo>
                <a:cubicBezTo>
                  <a:pt x="33762" y="5471"/>
                  <a:pt x="33631" y="12441"/>
                  <a:pt x="28850" y="15781"/>
                </a:cubicBezTo>
                <a:cubicBezTo>
                  <a:pt x="25640" y="18035"/>
                  <a:pt x="21906" y="17944"/>
                  <a:pt x="18277" y="18861"/>
                </a:cubicBezTo>
                <a:cubicBezTo>
                  <a:pt x="14635" y="19778"/>
                  <a:pt x="11228" y="21598"/>
                  <a:pt x="8477" y="24166"/>
                </a:cubicBezTo>
                <a:cubicBezTo>
                  <a:pt x="2975" y="29315"/>
                  <a:pt x="0" y="37543"/>
                  <a:pt x="2451" y="44880"/>
                </a:cubicBezTo>
                <a:cubicBezTo>
                  <a:pt x="3303" y="47395"/>
                  <a:pt x="4744" y="49675"/>
                  <a:pt x="6591" y="51574"/>
                </a:cubicBezTo>
                <a:cubicBezTo>
                  <a:pt x="7167" y="52164"/>
                  <a:pt x="7796" y="52727"/>
                  <a:pt x="8477" y="53277"/>
                </a:cubicBezTo>
                <a:cubicBezTo>
                  <a:pt x="13119" y="56969"/>
                  <a:pt x="19116" y="58532"/>
                  <a:pt x="25089" y="58532"/>
                </a:cubicBezTo>
                <a:cubicBezTo>
                  <a:pt x="26449" y="58532"/>
                  <a:pt x="27809" y="58451"/>
                  <a:pt x="29151" y="58295"/>
                </a:cubicBezTo>
                <a:cubicBezTo>
                  <a:pt x="44270" y="56526"/>
                  <a:pt x="57856" y="45273"/>
                  <a:pt x="62415" y="30756"/>
                </a:cubicBezTo>
                <a:cubicBezTo>
                  <a:pt x="64040" y="25595"/>
                  <a:pt x="64576" y="19987"/>
                  <a:pt x="63280" y="14721"/>
                </a:cubicBezTo>
                <a:cubicBezTo>
                  <a:pt x="61970" y="9454"/>
                  <a:pt x="58681" y="4580"/>
                  <a:pt x="53938" y="1960"/>
                </a:cubicBezTo>
                <a:cubicBezTo>
                  <a:pt x="51616" y="677"/>
                  <a:pt x="48939" y="0"/>
                  <a:pt x="46284"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1"/>
          <p:cNvSpPr/>
          <p:nvPr/>
        </p:nvSpPr>
        <p:spPr>
          <a:xfrm rot="1178721">
            <a:off x="-783946" y="3319730"/>
            <a:ext cx="4777642" cy="2843575"/>
          </a:xfrm>
          <a:custGeom>
            <a:avLst/>
            <a:gdLst/>
            <a:ahLst/>
            <a:cxnLst/>
            <a:rect l="l" t="t" r="r" b="b"/>
            <a:pathLst>
              <a:path w="191104" h="113742" extrusionOk="0">
                <a:moveTo>
                  <a:pt x="191104" y="113742"/>
                </a:moveTo>
                <a:cubicBezTo>
                  <a:pt x="185999" y="93309"/>
                  <a:pt x="170556" y="70758"/>
                  <a:pt x="150123" y="65653"/>
                </a:cubicBezTo>
                <a:cubicBezTo>
                  <a:pt x="138183" y="62670"/>
                  <a:pt x="125994" y="70636"/>
                  <a:pt x="114160" y="74016"/>
                </a:cubicBezTo>
                <a:cubicBezTo>
                  <a:pt x="102901" y="77232"/>
                  <a:pt x="90293" y="76816"/>
                  <a:pt x="79034" y="73598"/>
                </a:cubicBezTo>
                <a:cubicBezTo>
                  <a:pt x="70224" y="71080"/>
                  <a:pt x="63298" y="64130"/>
                  <a:pt x="56035" y="58544"/>
                </a:cubicBezTo>
                <a:cubicBezTo>
                  <a:pt x="41107" y="47063"/>
                  <a:pt x="27219" y="34030"/>
                  <a:pt x="15054" y="19654"/>
                </a:cubicBezTo>
                <a:cubicBezTo>
                  <a:pt x="9723" y="13354"/>
                  <a:pt x="5835" y="5835"/>
                  <a:pt x="0" y="0"/>
                </a:cubicBezTo>
              </a:path>
            </a:pathLst>
          </a:custGeom>
          <a:noFill/>
          <a:ln w="19050" cap="flat" cmpd="sng">
            <a:solidFill>
              <a:srgbClr val="E94A4E"/>
            </a:solidFill>
            <a:prstDash val="solid"/>
            <a:round/>
            <a:headEnd type="none" w="med" len="med"/>
            <a:tailEnd type="none" w="med" len="med"/>
          </a:ln>
        </p:spPr>
      </p:sp>
      <p:sp>
        <p:nvSpPr>
          <p:cNvPr id="219" name="Google Shape;219;p21"/>
          <p:cNvSpPr/>
          <p:nvPr/>
        </p:nvSpPr>
        <p:spPr>
          <a:xfrm rot="1178721">
            <a:off x="-539751" y="4289993"/>
            <a:ext cx="961784" cy="1735440"/>
          </a:xfrm>
          <a:custGeom>
            <a:avLst/>
            <a:gdLst/>
            <a:ahLst/>
            <a:cxnLst/>
            <a:rect l="l" t="t" r="r" b="b"/>
            <a:pathLst>
              <a:path w="38471" h="69417" extrusionOk="0">
                <a:moveTo>
                  <a:pt x="38471" y="0"/>
                </a:moveTo>
                <a:cubicBezTo>
                  <a:pt x="14815" y="11842"/>
                  <a:pt x="0" y="42962"/>
                  <a:pt x="0" y="69417"/>
                </a:cubicBezTo>
              </a:path>
            </a:pathLst>
          </a:custGeom>
          <a:noFill/>
          <a:ln w="19050" cap="flat" cmpd="sng">
            <a:solidFill>
              <a:srgbClr val="E94A4E"/>
            </a:solidFill>
            <a:prstDash val="solid"/>
            <a:round/>
            <a:headEnd type="none" w="med" len="med"/>
            <a:tailEnd type="none" w="med" len="med"/>
          </a:ln>
        </p:spPr>
      </p:sp>
      <p:sp>
        <p:nvSpPr>
          <p:cNvPr id="220" name="Google Shape;220;p21"/>
          <p:cNvSpPr/>
          <p:nvPr/>
        </p:nvSpPr>
        <p:spPr>
          <a:xfrm rot="1917792">
            <a:off x="7125281" y="-1273021"/>
            <a:ext cx="2852691" cy="2122580"/>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1"/>
          <p:cNvSpPr txBox="1">
            <a:spLocks noGrp="1"/>
          </p:cNvSpPr>
          <p:nvPr>
            <p:ph type="title"/>
          </p:nvPr>
        </p:nvSpPr>
        <p:spPr>
          <a:xfrm>
            <a:off x="713225" y="539500"/>
            <a:ext cx="7717500" cy="6864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222" name="Google Shape;222;p21"/>
          <p:cNvSpPr txBox="1">
            <a:spLocks noGrp="1"/>
          </p:cNvSpPr>
          <p:nvPr>
            <p:ph type="subTitle" idx="1"/>
          </p:nvPr>
        </p:nvSpPr>
        <p:spPr>
          <a:xfrm>
            <a:off x="4911550" y="2185174"/>
            <a:ext cx="3246600" cy="4782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400">
                <a:solidFill>
                  <a:srgbClr val="0258A1"/>
                </a:solidFill>
                <a:latin typeface="Montserrat"/>
                <a:ea typeface="Montserrat"/>
                <a:cs typeface="Montserrat"/>
                <a:sym typeface="Montserrat"/>
              </a:defRPr>
            </a:lvl1pPr>
            <a:lvl2pPr lvl="1" algn="ctr" rtl="0">
              <a:spcBef>
                <a:spcPts val="1200"/>
              </a:spcBef>
              <a:spcAft>
                <a:spcPts val="0"/>
              </a:spcAft>
              <a:buNone/>
              <a:defRPr sz="1400">
                <a:solidFill>
                  <a:srgbClr val="0258A1"/>
                </a:solidFill>
                <a:latin typeface="Montserrat"/>
                <a:ea typeface="Montserrat"/>
                <a:cs typeface="Montserrat"/>
                <a:sym typeface="Montserrat"/>
              </a:defRPr>
            </a:lvl2pPr>
            <a:lvl3pPr lvl="2" algn="ctr" rtl="0">
              <a:spcBef>
                <a:spcPts val="1200"/>
              </a:spcBef>
              <a:spcAft>
                <a:spcPts val="0"/>
              </a:spcAft>
              <a:buNone/>
              <a:defRPr sz="1400">
                <a:solidFill>
                  <a:srgbClr val="0258A1"/>
                </a:solidFill>
                <a:latin typeface="Montserrat"/>
                <a:ea typeface="Montserrat"/>
                <a:cs typeface="Montserrat"/>
                <a:sym typeface="Montserrat"/>
              </a:defRPr>
            </a:lvl3pPr>
            <a:lvl4pPr lvl="3" algn="ctr" rtl="0">
              <a:spcBef>
                <a:spcPts val="1200"/>
              </a:spcBef>
              <a:spcAft>
                <a:spcPts val="0"/>
              </a:spcAft>
              <a:buNone/>
              <a:defRPr sz="1400">
                <a:solidFill>
                  <a:srgbClr val="0258A1"/>
                </a:solidFill>
                <a:latin typeface="Montserrat"/>
                <a:ea typeface="Montserrat"/>
                <a:cs typeface="Montserrat"/>
                <a:sym typeface="Montserrat"/>
              </a:defRPr>
            </a:lvl4pPr>
            <a:lvl5pPr lvl="4" algn="ctr" rtl="0">
              <a:spcBef>
                <a:spcPts val="1200"/>
              </a:spcBef>
              <a:spcAft>
                <a:spcPts val="0"/>
              </a:spcAft>
              <a:buNone/>
              <a:defRPr sz="1400">
                <a:solidFill>
                  <a:srgbClr val="0258A1"/>
                </a:solidFill>
                <a:latin typeface="Montserrat"/>
                <a:ea typeface="Montserrat"/>
                <a:cs typeface="Montserrat"/>
                <a:sym typeface="Montserrat"/>
              </a:defRPr>
            </a:lvl5pPr>
            <a:lvl6pPr lvl="5" algn="ctr" rtl="0">
              <a:spcBef>
                <a:spcPts val="1200"/>
              </a:spcBef>
              <a:spcAft>
                <a:spcPts val="0"/>
              </a:spcAft>
              <a:buNone/>
              <a:defRPr sz="1400">
                <a:solidFill>
                  <a:srgbClr val="0258A1"/>
                </a:solidFill>
                <a:latin typeface="Montserrat"/>
                <a:ea typeface="Montserrat"/>
                <a:cs typeface="Montserrat"/>
                <a:sym typeface="Montserrat"/>
              </a:defRPr>
            </a:lvl6pPr>
            <a:lvl7pPr lvl="6" algn="ctr" rtl="0">
              <a:spcBef>
                <a:spcPts val="1200"/>
              </a:spcBef>
              <a:spcAft>
                <a:spcPts val="0"/>
              </a:spcAft>
              <a:buNone/>
              <a:defRPr sz="1400">
                <a:solidFill>
                  <a:srgbClr val="0258A1"/>
                </a:solidFill>
                <a:latin typeface="Montserrat"/>
                <a:ea typeface="Montserrat"/>
                <a:cs typeface="Montserrat"/>
                <a:sym typeface="Montserrat"/>
              </a:defRPr>
            </a:lvl7pPr>
            <a:lvl8pPr lvl="7" algn="ctr" rtl="0">
              <a:spcBef>
                <a:spcPts val="1200"/>
              </a:spcBef>
              <a:spcAft>
                <a:spcPts val="0"/>
              </a:spcAft>
              <a:buNone/>
              <a:defRPr sz="1400">
                <a:solidFill>
                  <a:srgbClr val="0258A1"/>
                </a:solidFill>
                <a:latin typeface="Montserrat"/>
                <a:ea typeface="Montserrat"/>
                <a:cs typeface="Montserrat"/>
                <a:sym typeface="Montserrat"/>
              </a:defRPr>
            </a:lvl8pPr>
            <a:lvl9pPr lvl="8" algn="ctr" rtl="0">
              <a:spcBef>
                <a:spcPts val="1200"/>
              </a:spcBef>
              <a:spcAft>
                <a:spcPts val="1200"/>
              </a:spcAft>
              <a:buNone/>
              <a:defRPr sz="1400">
                <a:solidFill>
                  <a:srgbClr val="0258A1"/>
                </a:solidFill>
                <a:latin typeface="Montserrat"/>
                <a:ea typeface="Montserrat"/>
                <a:cs typeface="Montserrat"/>
                <a:sym typeface="Montserrat"/>
              </a:defRPr>
            </a:lvl9pPr>
          </a:lstStyle>
          <a:p>
            <a:endParaRPr/>
          </a:p>
        </p:txBody>
      </p:sp>
      <p:sp>
        <p:nvSpPr>
          <p:cNvPr id="223" name="Google Shape;223;p21"/>
          <p:cNvSpPr txBox="1">
            <a:spLocks noGrp="1"/>
          </p:cNvSpPr>
          <p:nvPr>
            <p:ph type="title" idx="2" hasCustomPrompt="1"/>
          </p:nvPr>
        </p:nvSpPr>
        <p:spPr>
          <a:xfrm>
            <a:off x="4911525" y="1232700"/>
            <a:ext cx="3246600" cy="686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1pPr>
            <a:lvl2pPr lvl="1"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2pPr>
            <a:lvl3pPr lvl="2"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3pPr>
            <a:lvl4pPr lvl="3"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4pPr>
            <a:lvl5pPr lvl="4"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5pPr>
            <a:lvl6pPr lvl="5"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6pPr>
            <a:lvl7pPr lvl="6"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7pPr>
            <a:lvl8pPr lvl="7"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8pPr>
            <a:lvl9pPr lvl="8"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9pPr>
          </a:lstStyle>
          <a:p>
            <a:r>
              <a:t>xx%</a:t>
            </a:r>
          </a:p>
        </p:txBody>
      </p:sp>
      <p:sp>
        <p:nvSpPr>
          <p:cNvPr id="224" name="Google Shape;224;p21"/>
          <p:cNvSpPr txBox="1">
            <a:spLocks noGrp="1"/>
          </p:cNvSpPr>
          <p:nvPr>
            <p:ph type="subTitle" idx="3"/>
          </p:nvPr>
        </p:nvSpPr>
        <p:spPr>
          <a:xfrm>
            <a:off x="985825" y="3048774"/>
            <a:ext cx="3246600" cy="4782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400">
                <a:solidFill>
                  <a:srgbClr val="0258A1"/>
                </a:solidFill>
                <a:latin typeface="Montserrat"/>
                <a:ea typeface="Montserrat"/>
                <a:cs typeface="Montserrat"/>
                <a:sym typeface="Montserrat"/>
              </a:defRPr>
            </a:lvl1pPr>
            <a:lvl2pPr lvl="1" algn="ctr" rtl="0">
              <a:spcBef>
                <a:spcPts val="1200"/>
              </a:spcBef>
              <a:spcAft>
                <a:spcPts val="0"/>
              </a:spcAft>
              <a:buNone/>
              <a:defRPr sz="1400">
                <a:solidFill>
                  <a:srgbClr val="0258A1"/>
                </a:solidFill>
                <a:latin typeface="Montserrat"/>
                <a:ea typeface="Montserrat"/>
                <a:cs typeface="Montserrat"/>
                <a:sym typeface="Montserrat"/>
              </a:defRPr>
            </a:lvl2pPr>
            <a:lvl3pPr lvl="2" algn="ctr" rtl="0">
              <a:spcBef>
                <a:spcPts val="1200"/>
              </a:spcBef>
              <a:spcAft>
                <a:spcPts val="0"/>
              </a:spcAft>
              <a:buNone/>
              <a:defRPr sz="1400">
                <a:solidFill>
                  <a:srgbClr val="0258A1"/>
                </a:solidFill>
                <a:latin typeface="Montserrat"/>
                <a:ea typeface="Montserrat"/>
                <a:cs typeface="Montserrat"/>
                <a:sym typeface="Montserrat"/>
              </a:defRPr>
            </a:lvl3pPr>
            <a:lvl4pPr lvl="3" algn="ctr" rtl="0">
              <a:spcBef>
                <a:spcPts val="1200"/>
              </a:spcBef>
              <a:spcAft>
                <a:spcPts val="0"/>
              </a:spcAft>
              <a:buNone/>
              <a:defRPr sz="1400">
                <a:solidFill>
                  <a:srgbClr val="0258A1"/>
                </a:solidFill>
                <a:latin typeface="Montserrat"/>
                <a:ea typeface="Montserrat"/>
                <a:cs typeface="Montserrat"/>
                <a:sym typeface="Montserrat"/>
              </a:defRPr>
            </a:lvl4pPr>
            <a:lvl5pPr lvl="4" algn="ctr" rtl="0">
              <a:spcBef>
                <a:spcPts val="1200"/>
              </a:spcBef>
              <a:spcAft>
                <a:spcPts val="0"/>
              </a:spcAft>
              <a:buNone/>
              <a:defRPr sz="1400">
                <a:solidFill>
                  <a:srgbClr val="0258A1"/>
                </a:solidFill>
                <a:latin typeface="Montserrat"/>
                <a:ea typeface="Montserrat"/>
                <a:cs typeface="Montserrat"/>
                <a:sym typeface="Montserrat"/>
              </a:defRPr>
            </a:lvl5pPr>
            <a:lvl6pPr lvl="5" algn="ctr" rtl="0">
              <a:spcBef>
                <a:spcPts val="1200"/>
              </a:spcBef>
              <a:spcAft>
                <a:spcPts val="0"/>
              </a:spcAft>
              <a:buNone/>
              <a:defRPr sz="1400">
                <a:solidFill>
                  <a:srgbClr val="0258A1"/>
                </a:solidFill>
                <a:latin typeface="Montserrat"/>
                <a:ea typeface="Montserrat"/>
                <a:cs typeface="Montserrat"/>
                <a:sym typeface="Montserrat"/>
              </a:defRPr>
            </a:lvl6pPr>
            <a:lvl7pPr lvl="6" algn="ctr" rtl="0">
              <a:spcBef>
                <a:spcPts val="1200"/>
              </a:spcBef>
              <a:spcAft>
                <a:spcPts val="0"/>
              </a:spcAft>
              <a:buNone/>
              <a:defRPr sz="1400">
                <a:solidFill>
                  <a:srgbClr val="0258A1"/>
                </a:solidFill>
                <a:latin typeface="Montserrat"/>
                <a:ea typeface="Montserrat"/>
                <a:cs typeface="Montserrat"/>
                <a:sym typeface="Montserrat"/>
              </a:defRPr>
            </a:lvl7pPr>
            <a:lvl8pPr lvl="7" algn="ctr" rtl="0">
              <a:spcBef>
                <a:spcPts val="1200"/>
              </a:spcBef>
              <a:spcAft>
                <a:spcPts val="0"/>
              </a:spcAft>
              <a:buNone/>
              <a:defRPr sz="1400">
                <a:solidFill>
                  <a:srgbClr val="0258A1"/>
                </a:solidFill>
                <a:latin typeface="Montserrat"/>
                <a:ea typeface="Montserrat"/>
                <a:cs typeface="Montserrat"/>
                <a:sym typeface="Montserrat"/>
              </a:defRPr>
            </a:lvl8pPr>
            <a:lvl9pPr lvl="8" algn="ctr" rtl="0">
              <a:spcBef>
                <a:spcPts val="1200"/>
              </a:spcBef>
              <a:spcAft>
                <a:spcPts val="1200"/>
              </a:spcAft>
              <a:buNone/>
              <a:defRPr sz="1400">
                <a:solidFill>
                  <a:srgbClr val="0258A1"/>
                </a:solidFill>
                <a:latin typeface="Montserrat"/>
                <a:ea typeface="Montserrat"/>
                <a:cs typeface="Montserrat"/>
                <a:sym typeface="Montserrat"/>
              </a:defRPr>
            </a:lvl9pPr>
          </a:lstStyle>
          <a:p>
            <a:endParaRPr/>
          </a:p>
        </p:txBody>
      </p:sp>
      <p:sp>
        <p:nvSpPr>
          <p:cNvPr id="225" name="Google Shape;225;p21"/>
          <p:cNvSpPr txBox="1">
            <a:spLocks noGrp="1"/>
          </p:cNvSpPr>
          <p:nvPr>
            <p:ph type="title" idx="4" hasCustomPrompt="1"/>
          </p:nvPr>
        </p:nvSpPr>
        <p:spPr>
          <a:xfrm>
            <a:off x="985800" y="2106400"/>
            <a:ext cx="3246600" cy="686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1pPr>
            <a:lvl2pPr lvl="1"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2pPr>
            <a:lvl3pPr lvl="2"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3pPr>
            <a:lvl4pPr lvl="3"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4pPr>
            <a:lvl5pPr lvl="4"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5pPr>
            <a:lvl6pPr lvl="5"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6pPr>
            <a:lvl7pPr lvl="6"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7pPr>
            <a:lvl8pPr lvl="7"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8pPr>
            <a:lvl9pPr lvl="8"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9pPr>
          </a:lstStyle>
          <a:p>
            <a:r>
              <a:t>xx%</a:t>
            </a:r>
          </a:p>
        </p:txBody>
      </p:sp>
      <p:sp>
        <p:nvSpPr>
          <p:cNvPr id="226" name="Google Shape;226;p21"/>
          <p:cNvSpPr txBox="1">
            <a:spLocks noGrp="1"/>
          </p:cNvSpPr>
          <p:nvPr>
            <p:ph type="subTitle" idx="5"/>
          </p:nvPr>
        </p:nvSpPr>
        <p:spPr>
          <a:xfrm>
            <a:off x="4911538" y="3926849"/>
            <a:ext cx="3246600" cy="4782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400">
                <a:solidFill>
                  <a:srgbClr val="0258A1"/>
                </a:solidFill>
                <a:latin typeface="Montserrat"/>
                <a:ea typeface="Montserrat"/>
                <a:cs typeface="Montserrat"/>
                <a:sym typeface="Montserrat"/>
              </a:defRPr>
            </a:lvl1pPr>
            <a:lvl2pPr lvl="1" algn="ctr" rtl="0">
              <a:spcBef>
                <a:spcPts val="1200"/>
              </a:spcBef>
              <a:spcAft>
                <a:spcPts val="0"/>
              </a:spcAft>
              <a:buNone/>
              <a:defRPr sz="1400">
                <a:solidFill>
                  <a:srgbClr val="0258A1"/>
                </a:solidFill>
                <a:latin typeface="Montserrat"/>
                <a:ea typeface="Montserrat"/>
                <a:cs typeface="Montserrat"/>
                <a:sym typeface="Montserrat"/>
              </a:defRPr>
            </a:lvl2pPr>
            <a:lvl3pPr lvl="2" algn="ctr" rtl="0">
              <a:spcBef>
                <a:spcPts val="1200"/>
              </a:spcBef>
              <a:spcAft>
                <a:spcPts val="0"/>
              </a:spcAft>
              <a:buNone/>
              <a:defRPr sz="1400">
                <a:solidFill>
                  <a:srgbClr val="0258A1"/>
                </a:solidFill>
                <a:latin typeface="Montserrat"/>
                <a:ea typeface="Montserrat"/>
                <a:cs typeface="Montserrat"/>
                <a:sym typeface="Montserrat"/>
              </a:defRPr>
            </a:lvl3pPr>
            <a:lvl4pPr lvl="3" algn="ctr" rtl="0">
              <a:spcBef>
                <a:spcPts val="1200"/>
              </a:spcBef>
              <a:spcAft>
                <a:spcPts val="0"/>
              </a:spcAft>
              <a:buNone/>
              <a:defRPr sz="1400">
                <a:solidFill>
                  <a:srgbClr val="0258A1"/>
                </a:solidFill>
                <a:latin typeface="Montserrat"/>
                <a:ea typeface="Montserrat"/>
                <a:cs typeface="Montserrat"/>
                <a:sym typeface="Montserrat"/>
              </a:defRPr>
            </a:lvl4pPr>
            <a:lvl5pPr lvl="4" algn="ctr" rtl="0">
              <a:spcBef>
                <a:spcPts val="1200"/>
              </a:spcBef>
              <a:spcAft>
                <a:spcPts val="0"/>
              </a:spcAft>
              <a:buNone/>
              <a:defRPr sz="1400">
                <a:solidFill>
                  <a:srgbClr val="0258A1"/>
                </a:solidFill>
                <a:latin typeface="Montserrat"/>
                <a:ea typeface="Montserrat"/>
                <a:cs typeface="Montserrat"/>
                <a:sym typeface="Montserrat"/>
              </a:defRPr>
            </a:lvl5pPr>
            <a:lvl6pPr lvl="5" algn="ctr" rtl="0">
              <a:spcBef>
                <a:spcPts val="1200"/>
              </a:spcBef>
              <a:spcAft>
                <a:spcPts val="0"/>
              </a:spcAft>
              <a:buNone/>
              <a:defRPr sz="1400">
                <a:solidFill>
                  <a:srgbClr val="0258A1"/>
                </a:solidFill>
                <a:latin typeface="Montserrat"/>
                <a:ea typeface="Montserrat"/>
                <a:cs typeface="Montserrat"/>
                <a:sym typeface="Montserrat"/>
              </a:defRPr>
            </a:lvl6pPr>
            <a:lvl7pPr lvl="6" algn="ctr" rtl="0">
              <a:spcBef>
                <a:spcPts val="1200"/>
              </a:spcBef>
              <a:spcAft>
                <a:spcPts val="0"/>
              </a:spcAft>
              <a:buNone/>
              <a:defRPr sz="1400">
                <a:solidFill>
                  <a:srgbClr val="0258A1"/>
                </a:solidFill>
                <a:latin typeface="Montserrat"/>
                <a:ea typeface="Montserrat"/>
                <a:cs typeface="Montserrat"/>
                <a:sym typeface="Montserrat"/>
              </a:defRPr>
            </a:lvl7pPr>
            <a:lvl8pPr lvl="7" algn="ctr" rtl="0">
              <a:spcBef>
                <a:spcPts val="1200"/>
              </a:spcBef>
              <a:spcAft>
                <a:spcPts val="0"/>
              </a:spcAft>
              <a:buNone/>
              <a:defRPr sz="1400">
                <a:solidFill>
                  <a:srgbClr val="0258A1"/>
                </a:solidFill>
                <a:latin typeface="Montserrat"/>
                <a:ea typeface="Montserrat"/>
                <a:cs typeface="Montserrat"/>
                <a:sym typeface="Montserrat"/>
              </a:defRPr>
            </a:lvl8pPr>
            <a:lvl9pPr lvl="8" algn="ctr" rtl="0">
              <a:spcBef>
                <a:spcPts val="1200"/>
              </a:spcBef>
              <a:spcAft>
                <a:spcPts val="1200"/>
              </a:spcAft>
              <a:buNone/>
              <a:defRPr sz="1400">
                <a:solidFill>
                  <a:srgbClr val="0258A1"/>
                </a:solidFill>
                <a:latin typeface="Montserrat"/>
                <a:ea typeface="Montserrat"/>
                <a:cs typeface="Montserrat"/>
                <a:sym typeface="Montserrat"/>
              </a:defRPr>
            </a:lvl9pPr>
          </a:lstStyle>
          <a:p>
            <a:endParaRPr/>
          </a:p>
        </p:txBody>
      </p:sp>
      <p:sp>
        <p:nvSpPr>
          <p:cNvPr id="227" name="Google Shape;227;p21"/>
          <p:cNvSpPr txBox="1">
            <a:spLocks noGrp="1"/>
          </p:cNvSpPr>
          <p:nvPr>
            <p:ph type="title" idx="6" hasCustomPrompt="1"/>
          </p:nvPr>
        </p:nvSpPr>
        <p:spPr>
          <a:xfrm>
            <a:off x="4911513" y="2974375"/>
            <a:ext cx="3246600" cy="686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1pPr>
            <a:lvl2pPr lvl="1"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2pPr>
            <a:lvl3pPr lvl="2"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3pPr>
            <a:lvl4pPr lvl="3"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4pPr>
            <a:lvl5pPr lvl="4"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5pPr>
            <a:lvl6pPr lvl="5"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6pPr>
            <a:lvl7pPr lvl="6"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7pPr>
            <a:lvl8pPr lvl="7"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8pPr>
            <a:lvl9pPr lvl="8"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9pPr>
          </a:lstStyle>
          <a:p>
            <a:r>
              <a:t>xx%</a:t>
            </a:r>
          </a:p>
        </p:txBody>
      </p:sp>
    </p:spTree>
    <p:extLst>
      <p:ext uri="{BB962C8B-B14F-4D97-AF65-F5344CB8AC3E}">
        <p14:creationId xmlns:p14="http://schemas.microsoft.com/office/powerpoint/2010/main" val="805443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228"/>
        <p:cNvGrpSpPr/>
        <p:nvPr/>
      </p:nvGrpSpPr>
      <p:grpSpPr>
        <a:xfrm>
          <a:off x="0" y="0"/>
          <a:ext cx="0" cy="0"/>
          <a:chOff x="0" y="0"/>
          <a:chExt cx="0" cy="0"/>
        </a:xfrm>
      </p:grpSpPr>
      <p:sp>
        <p:nvSpPr>
          <p:cNvPr id="229" name="Google Shape;229;p22"/>
          <p:cNvSpPr/>
          <p:nvPr/>
        </p:nvSpPr>
        <p:spPr>
          <a:xfrm flipH="1">
            <a:off x="5456711" y="3891514"/>
            <a:ext cx="3713947" cy="1887670"/>
          </a:xfrm>
          <a:custGeom>
            <a:avLst/>
            <a:gdLst/>
            <a:ahLst/>
            <a:cxnLst/>
            <a:rect l="l" t="t" r="r" b="b"/>
            <a:pathLst>
              <a:path w="66359" h="34245" extrusionOk="0">
                <a:moveTo>
                  <a:pt x="15064" y="1"/>
                </a:moveTo>
                <a:cubicBezTo>
                  <a:pt x="13915" y="1"/>
                  <a:pt x="12767" y="92"/>
                  <a:pt x="11634" y="272"/>
                </a:cubicBezTo>
                <a:cubicBezTo>
                  <a:pt x="9302" y="653"/>
                  <a:pt x="1" y="3194"/>
                  <a:pt x="381" y="6482"/>
                </a:cubicBezTo>
                <a:cubicBezTo>
                  <a:pt x="512" y="7596"/>
                  <a:pt x="525" y="8540"/>
                  <a:pt x="734" y="9640"/>
                </a:cubicBezTo>
                <a:lnTo>
                  <a:pt x="734" y="34244"/>
                </a:lnTo>
                <a:lnTo>
                  <a:pt x="66359" y="33497"/>
                </a:lnTo>
                <a:cubicBezTo>
                  <a:pt x="64786" y="29842"/>
                  <a:pt x="62231" y="26593"/>
                  <a:pt x="58288" y="24654"/>
                </a:cubicBezTo>
                <a:cubicBezTo>
                  <a:pt x="53755" y="22427"/>
                  <a:pt x="48462" y="23291"/>
                  <a:pt x="43746" y="20933"/>
                </a:cubicBezTo>
                <a:cubicBezTo>
                  <a:pt x="39789" y="18954"/>
                  <a:pt x="36291" y="15876"/>
                  <a:pt x="33985" y="12077"/>
                </a:cubicBezTo>
                <a:cubicBezTo>
                  <a:pt x="31457" y="7884"/>
                  <a:pt x="29242" y="4779"/>
                  <a:pt x="24749" y="2368"/>
                </a:cubicBezTo>
                <a:cubicBezTo>
                  <a:pt x="21782" y="778"/>
                  <a:pt x="18421" y="1"/>
                  <a:pt x="15064"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2"/>
          <p:cNvSpPr/>
          <p:nvPr/>
        </p:nvSpPr>
        <p:spPr>
          <a:xfrm rot="-7883629">
            <a:off x="-1594413" y="3466279"/>
            <a:ext cx="3851968" cy="2894203"/>
          </a:xfrm>
          <a:custGeom>
            <a:avLst/>
            <a:gdLst/>
            <a:ahLst/>
            <a:cxnLst/>
            <a:rect l="l" t="t" r="r" b="b"/>
            <a:pathLst>
              <a:path w="61904" h="46512" extrusionOk="0">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rot="10800000">
            <a:off x="-2090800" y="3030994"/>
            <a:ext cx="3367925" cy="2508350"/>
          </a:xfrm>
          <a:custGeom>
            <a:avLst/>
            <a:gdLst/>
            <a:ahLst/>
            <a:cxnLst/>
            <a:rect l="l" t="t" r="r" b="b"/>
            <a:pathLst>
              <a:path w="134717" h="100334" extrusionOk="0">
                <a:moveTo>
                  <a:pt x="0" y="0"/>
                </a:moveTo>
                <a:cubicBezTo>
                  <a:pt x="5867" y="8803"/>
                  <a:pt x="10445" y="18586"/>
                  <a:pt x="17473" y="26493"/>
                </a:cubicBezTo>
                <a:cubicBezTo>
                  <a:pt x="41141" y="53121"/>
                  <a:pt x="70904" y="75742"/>
                  <a:pt x="103715" y="89624"/>
                </a:cubicBezTo>
                <a:cubicBezTo>
                  <a:pt x="113784" y="93884"/>
                  <a:pt x="123784" y="100334"/>
                  <a:pt x="134717" y="100334"/>
                </a:cubicBezTo>
              </a:path>
            </a:pathLst>
          </a:custGeom>
          <a:noFill/>
          <a:ln w="19050" cap="flat" cmpd="sng">
            <a:solidFill>
              <a:srgbClr val="0258A1"/>
            </a:solidFill>
            <a:prstDash val="solid"/>
            <a:round/>
            <a:headEnd type="none" w="med" len="med"/>
            <a:tailEnd type="none" w="med" len="med"/>
          </a:ln>
        </p:spPr>
      </p:sp>
      <p:sp>
        <p:nvSpPr>
          <p:cNvPr id="232" name="Google Shape;232;p22"/>
          <p:cNvSpPr/>
          <p:nvPr/>
        </p:nvSpPr>
        <p:spPr>
          <a:xfrm flipH="1">
            <a:off x="6962125" y="4118192"/>
            <a:ext cx="2395600" cy="1762651"/>
          </a:xfrm>
          <a:custGeom>
            <a:avLst/>
            <a:gdLst/>
            <a:ahLst/>
            <a:cxnLst/>
            <a:rect l="l" t="t" r="r" b="b"/>
            <a:pathLst>
              <a:path w="95824" h="71587" extrusionOk="0">
                <a:moveTo>
                  <a:pt x="0" y="0"/>
                </a:moveTo>
                <a:cubicBezTo>
                  <a:pt x="4285" y="8569"/>
                  <a:pt x="12329" y="16139"/>
                  <a:pt x="21419" y="19165"/>
                </a:cubicBezTo>
                <a:cubicBezTo>
                  <a:pt x="30023" y="22029"/>
                  <a:pt x="39678" y="19787"/>
                  <a:pt x="48476" y="21984"/>
                </a:cubicBezTo>
                <a:cubicBezTo>
                  <a:pt x="57453" y="24225"/>
                  <a:pt x="65057" y="30317"/>
                  <a:pt x="72713" y="35512"/>
                </a:cubicBezTo>
                <a:cubicBezTo>
                  <a:pt x="81114" y="41213"/>
                  <a:pt x="89418" y="49336"/>
                  <a:pt x="91878" y="59186"/>
                </a:cubicBezTo>
                <a:cubicBezTo>
                  <a:pt x="92929" y="63395"/>
                  <a:pt x="91486" y="71587"/>
                  <a:pt x="95824" y="71587"/>
                </a:cubicBezTo>
              </a:path>
            </a:pathLst>
          </a:custGeom>
          <a:noFill/>
          <a:ln w="19050" cap="flat" cmpd="sng">
            <a:solidFill>
              <a:srgbClr val="E94A4E"/>
            </a:solidFill>
            <a:prstDash val="solid"/>
            <a:round/>
            <a:headEnd type="none" w="med" len="med"/>
            <a:tailEnd type="none" w="med" len="med"/>
          </a:ln>
        </p:spPr>
      </p:sp>
      <p:sp>
        <p:nvSpPr>
          <p:cNvPr id="233" name="Google Shape;233;p22"/>
          <p:cNvSpPr/>
          <p:nvPr/>
        </p:nvSpPr>
        <p:spPr>
          <a:xfrm rot="10800000" flipH="1">
            <a:off x="8183115" y="4638094"/>
            <a:ext cx="422600" cy="1443420"/>
          </a:xfrm>
          <a:custGeom>
            <a:avLst/>
            <a:gdLst/>
            <a:ahLst/>
            <a:cxnLst/>
            <a:rect l="l" t="t" r="r" b="b"/>
            <a:pathLst>
              <a:path w="16904" h="58622" extrusionOk="0">
                <a:moveTo>
                  <a:pt x="13351" y="0"/>
                </a:moveTo>
                <a:cubicBezTo>
                  <a:pt x="9511" y="1281"/>
                  <a:pt x="4322" y="1142"/>
                  <a:pt x="2077" y="4510"/>
                </a:cubicBezTo>
                <a:cubicBezTo>
                  <a:pt x="-225" y="7964"/>
                  <a:pt x="-363" y="12973"/>
                  <a:pt x="950" y="16910"/>
                </a:cubicBezTo>
                <a:cubicBezTo>
                  <a:pt x="3178" y="23591"/>
                  <a:pt x="14787" y="24660"/>
                  <a:pt x="16169" y="31566"/>
                </a:cubicBezTo>
                <a:cubicBezTo>
                  <a:pt x="17425" y="37841"/>
                  <a:pt x="16595" y="44523"/>
                  <a:pt x="15042" y="50731"/>
                </a:cubicBezTo>
                <a:cubicBezTo>
                  <a:pt x="14364" y="53441"/>
                  <a:pt x="10250" y="56645"/>
                  <a:pt x="12223" y="58622"/>
                </a:cubicBezTo>
              </a:path>
            </a:pathLst>
          </a:custGeom>
          <a:noFill/>
          <a:ln w="19050" cap="flat" cmpd="sng">
            <a:solidFill>
              <a:srgbClr val="E94A4E"/>
            </a:solidFill>
            <a:prstDash val="solid"/>
            <a:round/>
            <a:headEnd type="none" w="med" len="med"/>
            <a:tailEnd type="none" w="med" len="med"/>
          </a:ln>
        </p:spPr>
      </p:sp>
      <p:sp>
        <p:nvSpPr>
          <p:cNvPr id="234" name="Google Shape;234;p22"/>
          <p:cNvSpPr txBox="1">
            <a:spLocks noGrp="1"/>
          </p:cNvSpPr>
          <p:nvPr>
            <p:ph type="title"/>
          </p:nvPr>
        </p:nvSpPr>
        <p:spPr>
          <a:xfrm>
            <a:off x="5105400" y="2074650"/>
            <a:ext cx="3318600" cy="11607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rgbClr val="E94A4E"/>
              </a:buClr>
              <a:buSzPts val="3600"/>
              <a:buFont typeface="Kanit"/>
              <a:buNone/>
              <a:defRPr sz="5000" b="1">
                <a:solidFill>
                  <a:srgbClr val="E94A4E"/>
                </a:solidFill>
                <a:latin typeface="Kanit"/>
                <a:ea typeface="Kanit"/>
                <a:cs typeface="Kanit"/>
                <a:sym typeface="Kanit"/>
              </a:defRPr>
            </a:lvl1pPr>
            <a:lvl2pPr lvl="1" algn="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2pPr>
            <a:lvl3pPr lvl="2" algn="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3pPr>
            <a:lvl4pPr lvl="3" algn="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4pPr>
            <a:lvl5pPr lvl="4" algn="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5pPr>
            <a:lvl6pPr lvl="5" algn="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6pPr>
            <a:lvl7pPr lvl="6" algn="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7pPr>
            <a:lvl8pPr lvl="7" algn="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8pPr>
            <a:lvl9pPr lvl="8" algn="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9pPr>
          </a:lstStyle>
          <a:p>
            <a:endParaRPr/>
          </a:p>
        </p:txBody>
      </p:sp>
      <p:sp>
        <p:nvSpPr>
          <p:cNvPr id="235" name="Google Shape;235;p22"/>
          <p:cNvSpPr txBox="1">
            <a:spLocks noGrp="1"/>
          </p:cNvSpPr>
          <p:nvPr>
            <p:ph type="title" idx="2" hasCustomPrompt="1"/>
          </p:nvPr>
        </p:nvSpPr>
        <p:spPr>
          <a:xfrm>
            <a:off x="7166925" y="1019175"/>
            <a:ext cx="839400" cy="733500"/>
          </a:xfrm>
          <a:prstGeom prst="rect">
            <a:avLst/>
          </a:prstGeom>
          <a:solidFill>
            <a:srgbClr val="E94A4E"/>
          </a:solidFill>
        </p:spPr>
        <p:txBody>
          <a:bodyPr spcFirstLastPara="1" wrap="square" lIns="91425" tIns="91425" rIns="91425" bIns="91425" anchor="ctr" anchorCtr="0">
            <a:normAutofit/>
          </a:bodyPr>
          <a:lstStyle>
            <a:lvl1pPr lvl="0" rtl="0">
              <a:spcBef>
                <a:spcPts val="0"/>
              </a:spcBef>
              <a:spcAft>
                <a:spcPts val="0"/>
              </a:spcAft>
              <a:buClr>
                <a:srgbClr val="E94A4E"/>
              </a:buClr>
              <a:buSzPts val="4800"/>
              <a:buFont typeface="Kanit"/>
              <a:buNone/>
              <a:defRPr sz="4800" b="1">
                <a:solidFill>
                  <a:srgbClr val="E3F1FE"/>
                </a:solidFill>
                <a:latin typeface="Kanit"/>
                <a:ea typeface="Kanit"/>
                <a:cs typeface="Kanit"/>
                <a:sym typeface="Kanit"/>
              </a:defRPr>
            </a:lvl1pPr>
            <a:lvl2pPr lvl="1"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2pPr>
            <a:lvl3pPr lvl="2"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3pPr>
            <a:lvl4pPr lvl="3"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4pPr>
            <a:lvl5pPr lvl="4"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5pPr>
            <a:lvl6pPr lvl="5"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6pPr>
            <a:lvl7pPr lvl="6"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7pPr>
            <a:lvl8pPr lvl="7"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8pPr>
            <a:lvl9pPr lvl="8"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9pPr>
          </a:lstStyle>
          <a:p>
            <a:r>
              <a:t>xx%</a:t>
            </a:r>
          </a:p>
        </p:txBody>
      </p:sp>
      <p:sp>
        <p:nvSpPr>
          <p:cNvPr id="236" name="Google Shape;236;p22"/>
          <p:cNvSpPr txBox="1">
            <a:spLocks noGrp="1"/>
          </p:cNvSpPr>
          <p:nvPr>
            <p:ph type="subTitle" idx="1"/>
          </p:nvPr>
        </p:nvSpPr>
        <p:spPr>
          <a:xfrm>
            <a:off x="5707825" y="3209650"/>
            <a:ext cx="2716200" cy="6576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4865028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37"/>
        <p:cNvGrpSpPr/>
        <p:nvPr/>
      </p:nvGrpSpPr>
      <p:grpSpPr>
        <a:xfrm>
          <a:off x="0" y="0"/>
          <a:ext cx="0" cy="0"/>
          <a:chOff x="0" y="0"/>
          <a:chExt cx="0" cy="0"/>
        </a:xfrm>
      </p:grpSpPr>
      <p:sp>
        <p:nvSpPr>
          <p:cNvPr id="238" name="Google Shape;238;p23"/>
          <p:cNvSpPr txBox="1">
            <a:spLocks noGrp="1"/>
          </p:cNvSpPr>
          <p:nvPr>
            <p:ph type="title"/>
          </p:nvPr>
        </p:nvSpPr>
        <p:spPr>
          <a:xfrm>
            <a:off x="4722325" y="960838"/>
            <a:ext cx="3573600" cy="7434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239" name="Google Shape;239;p23"/>
          <p:cNvSpPr txBox="1">
            <a:spLocks noGrp="1"/>
          </p:cNvSpPr>
          <p:nvPr>
            <p:ph type="subTitle" idx="1"/>
          </p:nvPr>
        </p:nvSpPr>
        <p:spPr>
          <a:xfrm>
            <a:off x="4722325" y="1586163"/>
            <a:ext cx="3573600" cy="2596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1"/>
              </a:buClr>
              <a:buSzPts val="1400"/>
              <a:buFont typeface="Montserrat"/>
              <a:buChar char="●"/>
              <a:defRPr sz="1400">
                <a:solidFill>
                  <a:srgbClr val="0258A1"/>
                </a:solidFill>
                <a:latin typeface="Montserrat"/>
                <a:ea typeface="Montserrat"/>
                <a:cs typeface="Montserrat"/>
                <a:sym typeface="Montserrat"/>
              </a:defRPr>
            </a:lvl1pPr>
            <a:lvl2pPr lvl="1">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2pPr>
            <a:lvl3pPr lvl="2">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3pPr>
            <a:lvl4pPr lvl="3">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4pPr>
            <a:lvl5pPr lvl="4">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5pPr>
            <a:lvl6pPr lvl="5">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6pPr>
            <a:lvl7pPr lvl="6">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7pPr>
            <a:lvl8pPr lvl="7">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8pPr>
            <a:lvl9pPr lvl="8">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9pPr>
          </a:lstStyle>
          <a:p>
            <a:endParaRPr/>
          </a:p>
        </p:txBody>
      </p:sp>
      <p:sp>
        <p:nvSpPr>
          <p:cNvPr id="240" name="Google Shape;240;p23"/>
          <p:cNvSpPr/>
          <p:nvPr/>
        </p:nvSpPr>
        <p:spPr>
          <a:xfrm rot="5400000" flipH="1">
            <a:off x="-1325411" y="1159939"/>
            <a:ext cx="3391088" cy="740246"/>
          </a:xfrm>
          <a:custGeom>
            <a:avLst/>
            <a:gdLst/>
            <a:ahLst/>
            <a:cxnLst/>
            <a:rect l="l" t="t" r="r" b="b"/>
            <a:pathLst>
              <a:path w="92862" h="20271" extrusionOk="0">
                <a:moveTo>
                  <a:pt x="79072" y="0"/>
                </a:moveTo>
                <a:cubicBezTo>
                  <a:pt x="75484" y="0"/>
                  <a:pt x="71979" y="914"/>
                  <a:pt x="68756" y="2597"/>
                </a:cubicBezTo>
                <a:cubicBezTo>
                  <a:pt x="64327" y="4905"/>
                  <a:pt x="60752" y="7539"/>
                  <a:pt x="55670" y="7539"/>
                </a:cubicBezTo>
                <a:cubicBezTo>
                  <a:pt x="55446" y="7539"/>
                  <a:pt x="55218" y="7534"/>
                  <a:pt x="54987" y="7523"/>
                </a:cubicBezTo>
                <a:cubicBezTo>
                  <a:pt x="49392" y="7275"/>
                  <a:pt x="44480" y="4903"/>
                  <a:pt x="39134" y="3475"/>
                </a:cubicBezTo>
                <a:cubicBezTo>
                  <a:pt x="35751" y="2568"/>
                  <a:pt x="32183" y="2008"/>
                  <a:pt x="28644" y="2008"/>
                </a:cubicBezTo>
                <a:cubicBezTo>
                  <a:pt x="24153" y="2008"/>
                  <a:pt x="19707" y="2910"/>
                  <a:pt x="15736" y="5152"/>
                </a:cubicBezTo>
                <a:cubicBezTo>
                  <a:pt x="12709" y="6855"/>
                  <a:pt x="9119" y="8859"/>
                  <a:pt x="6604" y="11218"/>
                </a:cubicBezTo>
                <a:cubicBezTo>
                  <a:pt x="3840" y="13838"/>
                  <a:pt x="2071" y="17179"/>
                  <a:pt x="1" y="20271"/>
                </a:cubicBezTo>
                <a:lnTo>
                  <a:pt x="90570" y="20100"/>
                </a:lnTo>
                <a:cubicBezTo>
                  <a:pt x="90936" y="15948"/>
                  <a:pt x="92154" y="12397"/>
                  <a:pt x="92692" y="8244"/>
                </a:cubicBezTo>
                <a:cubicBezTo>
                  <a:pt x="92862" y="6947"/>
                  <a:pt x="92823" y="5270"/>
                  <a:pt x="91801" y="4183"/>
                </a:cubicBezTo>
                <a:cubicBezTo>
                  <a:pt x="90792" y="3907"/>
                  <a:pt x="90058" y="2990"/>
                  <a:pt x="89155" y="2427"/>
                </a:cubicBezTo>
                <a:cubicBezTo>
                  <a:pt x="87071" y="1143"/>
                  <a:pt x="84608" y="606"/>
                  <a:pt x="82237" y="239"/>
                </a:cubicBezTo>
                <a:cubicBezTo>
                  <a:pt x="81178" y="79"/>
                  <a:pt x="80122" y="0"/>
                  <a:pt x="79072"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rot="4955450">
            <a:off x="7700428" y="72859"/>
            <a:ext cx="2498845" cy="1405402"/>
          </a:xfrm>
          <a:custGeom>
            <a:avLst/>
            <a:gdLst/>
            <a:ahLst/>
            <a:cxnLst/>
            <a:rect l="l" t="t" r="r" b="b"/>
            <a:pathLst>
              <a:path w="60828" h="34213" extrusionOk="0">
                <a:moveTo>
                  <a:pt x="35519" y="1"/>
                </a:moveTo>
                <a:cubicBezTo>
                  <a:pt x="29974" y="1"/>
                  <a:pt x="24457" y="1192"/>
                  <a:pt x="19441" y="3674"/>
                </a:cubicBezTo>
                <a:cubicBezTo>
                  <a:pt x="13624" y="6556"/>
                  <a:pt x="4820" y="13068"/>
                  <a:pt x="2370" y="20443"/>
                </a:cubicBezTo>
                <a:cubicBezTo>
                  <a:pt x="1" y="27575"/>
                  <a:pt x="4809" y="34213"/>
                  <a:pt x="11976" y="34213"/>
                </a:cubicBezTo>
                <a:cubicBezTo>
                  <a:pt x="12459" y="34213"/>
                  <a:pt x="12952" y="34183"/>
                  <a:pt x="13454" y="34121"/>
                </a:cubicBezTo>
                <a:cubicBezTo>
                  <a:pt x="17751" y="33584"/>
                  <a:pt x="21563" y="31174"/>
                  <a:pt x="25219" y="28854"/>
                </a:cubicBezTo>
                <a:cubicBezTo>
                  <a:pt x="29984" y="25813"/>
                  <a:pt x="34705" y="23593"/>
                  <a:pt x="40283" y="23593"/>
                </a:cubicBezTo>
                <a:cubicBezTo>
                  <a:pt x="40808" y="23593"/>
                  <a:pt x="41342" y="23613"/>
                  <a:pt x="41884" y="23653"/>
                </a:cubicBezTo>
                <a:cubicBezTo>
                  <a:pt x="44446" y="23851"/>
                  <a:pt x="47929" y="24513"/>
                  <a:pt x="51187" y="24513"/>
                </a:cubicBezTo>
                <a:cubicBezTo>
                  <a:pt x="55490" y="24513"/>
                  <a:pt x="59403" y="23358"/>
                  <a:pt x="60290" y="18452"/>
                </a:cubicBezTo>
                <a:cubicBezTo>
                  <a:pt x="60828" y="15491"/>
                  <a:pt x="59714" y="12425"/>
                  <a:pt x="57932" y="9988"/>
                </a:cubicBezTo>
                <a:cubicBezTo>
                  <a:pt x="54316" y="5050"/>
                  <a:pt x="49049" y="1905"/>
                  <a:pt x="43101" y="739"/>
                </a:cubicBezTo>
                <a:cubicBezTo>
                  <a:pt x="40598" y="250"/>
                  <a:pt x="38056" y="1"/>
                  <a:pt x="35519"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0" y="-331850"/>
            <a:ext cx="937500" cy="1952750"/>
          </a:xfrm>
          <a:custGeom>
            <a:avLst/>
            <a:gdLst/>
            <a:ahLst/>
            <a:cxnLst/>
            <a:rect l="l" t="t" r="r" b="b"/>
            <a:pathLst>
              <a:path w="37500" h="78110" extrusionOk="0">
                <a:moveTo>
                  <a:pt x="13784" y="0"/>
                </a:moveTo>
                <a:cubicBezTo>
                  <a:pt x="9594" y="8385"/>
                  <a:pt x="9691" y="20581"/>
                  <a:pt x="15316" y="28079"/>
                </a:cubicBezTo>
                <a:cubicBezTo>
                  <a:pt x="21599" y="36454"/>
                  <a:pt x="35971" y="40153"/>
                  <a:pt x="37268" y="50542"/>
                </a:cubicBezTo>
                <a:cubicBezTo>
                  <a:pt x="38196" y="57974"/>
                  <a:pt x="35091" y="66978"/>
                  <a:pt x="29100" y="71473"/>
                </a:cubicBezTo>
                <a:cubicBezTo>
                  <a:pt x="21142" y="77444"/>
                  <a:pt x="9949" y="78110"/>
                  <a:pt x="0" y="78110"/>
                </a:cubicBezTo>
              </a:path>
            </a:pathLst>
          </a:custGeom>
          <a:noFill/>
          <a:ln w="19050" cap="flat" cmpd="sng">
            <a:solidFill>
              <a:srgbClr val="E94A4E"/>
            </a:solidFill>
            <a:prstDash val="solid"/>
            <a:round/>
            <a:headEnd type="none" w="med" len="med"/>
            <a:tailEnd type="none" w="med" len="med"/>
          </a:ln>
        </p:spPr>
      </p:sp>
      <p:sp>
        <p:nvSpPr>
          <p:cNvPr id="243" name="Google Shape;243;p23"/>
          <p:cNvSpPr/>
          <p:nvPr/>
        </p:nvSpPr>
        <p:spPr>
          <a:xfrm>
            <a:off x="852540" y="-255250"/>
            <a:ext cx="370125" cy="1097600"/>
          </a:xfrm>
          <a:custGeom>
            <a:avLst/>
            <a:gdLst/>
            <a:ahLst/>
            <a:cxnLst/>
            <a:rect l="l" t="t" r="r" b="b"/>
            <a:pathLst>
              <a:path w="14805" h="43904" extrusionOk="0">
                <a:moveTo>
                  <a:pt x="2656" y="43904"/>
                </a:moveTo>
                <a:cubicBezTo>
                  <a:pt x="9162" y="42279"/>
                  <a:pt x="16026" y="34073"/>
                  <a:pt x="14398" y="27568"/>
                </a:cubicBezTo>
                <a:cubicBezTo>
                  <a:pt x="13049" y="22178"/>
                  <a:pt x="4969" y="21292"/>
                  <a:pt x="1634" y="16847"/>
                </a:cubicBezTo>
                <a:cubicBezTo>
                  <a:pt x="-1761" y="12322"/>
                  <a:pt x="1145" y="5059"/>
                  <a:pt x="3677" y="0"/>
                </a:cubicBezTo>
              </a:path>
            </a:pathLst>
          </a:custGeom>
          <a:noFill/>
          <a:ln w="19050" cap="flat" cmpd="sng">
            <a:solidFill>
              <a:srgbClr val="E94A4E"/>
            </a:solidFill>
            <a:prstDash val="solid"/>
            <a:round/>
            <a:headEnd type="none" w="med" len="med"/>
            <a:tailEnd type="none" w="med" len="med"/>
          </a:ln>
        </p:spPr>
      </p:sp>
      <p:sp>
        <p:nvSpPr>
          <p:cNvPr id="244" name="Google Shape;244;p23"/>
          <p:cNvSpPr/>
          <p:nvPr/>
        </p:nvSpPr>
        <p:spPr>
          <a:xfrm>
            <a:off x="8383202" y="-497750"/>
            <a:ext cx="1316700" cy="2935500"/>
          </a:xfrm>
          <a:custGeom>
            <a:avLst/>
            <a:gdLst/>
            <a:ahLst/>
            <a:cxnLst/>
            <a:rect l="l" t="t" r="r" b="b"/>
            <a:pathLst>
              <a:path w="52668" h="117420" extrusionOk="0">
                <a:moveTo>
                  <a:pt x="17442" y="0"/>
                </a:moveTo>
                <a:cubicBezTo>
                  <a:pt x="12755" y="4687"/>
                  <a:pt x="6780" y="8713"/>
                  <a:pt x="4169" y="14805"/>
                </a:cubicBezTo>
                <a:cubicBezTo>
                  <a:pt x="-800" y="26396"/>
                  <a:pt x="-935" y="40349"/>
                  <a:pt x="2126" y="52583"/>
                </a:cubicBezTo>
                <a:cubicBezTo>
                  <a:pt x="5236" y="65013"/>
                  <a:pt x="12469" y="76704"/>
                  <a:pt x="21526" y="85767"/>
                </a:cubicBezTo>
                <a:cubicBezTo>
                  <a:pt x="26939" y="91184"/>
                  <a:pt x="35119" y="93573"/>
                  <a:pt x="39905" y="99551"/>
                </a:cubicBezTo>
                <a:cubicBezTo>
                  <a:pt x="44479" y="105265"/>
                  <a:pt x="46122" y="114144"/>
                  <a:pt x="52668" y="117420"/>
                </a:cubicBezTo>
              </a:path>
            </a:pathLst>
          </a:custGeom>
          <a:noFill/>
          <a:ln w="19050" cap="flat" cmpd="sng">
            <a:solidFill>
              <a:srgbClr val="0258A1"/>
            </a:solidFill>
            <a:prstDash val="solid"/>
            <a:round/>
            <a:headEnd type="none" w="med" len="med"/>
            <a:tailEnd type="none" w="med" len="med"/>
          </a:ln>
        </p:spPr>
      </p:sp>
    </p:spTree>
    <p:extLst>
      <p:ext uri="{BB962C8B-B14F-4D97-AF65-F5344CB8AC3E}">
        <p14:creationId xmlns:p14="http://schemas.microsoft.com/office/powerpoint/2010/main" val="8705216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245"/>
        <p:cNvGrpSpPr/>
        <p:nvPr/>
      </p:nvGrpSpPr>
      <p:grpSpPr>
        <a:xfrm>
          <a:off x="0" y="0"/>
          <a:ext cx="0" cy="0"/>
          <a:chOff x="0" y="0"/>
          <a:chExt cx="0" cy="0"/>
        </a:xfrm>
      </p:grpSpPr>
      <p:sp>
        <p:nvSpPr>
          <p:cNvPr id="246" name="Google Shape;246;p24"/>
          <p:cNvSpPr txBox="1">
            <a:spLocks noGrp="1"/>
          </p:cNvSpPr>
          <p:nvPr>
            <p:ph type="title"/>
          </p:nvPr>
        </p:nvSpPr>
        <p:spPr>
          <a:xfrm>
            <a:off x="713225" y="539500"/>
            <a:ext cx="7717500" cy="7275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247" name="Google Shape;247;p24"/>
          <p:cNvSpPr txBox="1">
            <a:spLocks noGrp="1"/>
          </p:cNvSpPr>
          <p:nvPr>
            <p:ph type="subTitle" idx="1"/>
          </p:nvPr>
        </p:nvSpPr>
        <p:spPr>
          <a:xfrm>
            <a:off x="713225" y="1442200"/>
            <a:ext cx="3294300" cy="3166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accent1"/>
              </a:buClr>
              <a:buSzPts val="1400"/>
              <a:buFont typeface="Montserrat"/>
              <a:buChar char="●"/>
              <a:defRPr sz="1400">
                <a:solidFill>
                  <a:srgbClr val="0258A1"/>
                </a:solidFill>
                <a:latin typeface="Montserrat"/>
                <a:ea typeface="Montserrat"/>
                <a:cs typeface="Montserrat"/>
                <a:sym typeface="Montserrat"/>
              </a:defRPr>
            </a:lvl1pPr>
            <a:lvl2pPr lvl="1" rtl="0">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2pPr>
            <a:lvl3pPr lvl="2" rtl="0">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3pPr>
            <a:lvl4pPr lvl="3" rtl="0">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4pPr>
            <a:lvl5pPr lvl="4" rtl="0">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5pPr>
            <a:lvl6pPr lvl="5" rtl="0">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6pPr>
            <a:lvl7pPr lvl="6" rtl="0">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7pPr>
            <a:lvl8pPr lvl="7" rtl="0">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8pPr>
            <a:lvl9pPr lvl="8" rtl="0">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9pPr>
          </a:lstStyle>
          <a:p>
            <a:endParaRPr/>
          </a:p>
        </p:txBody>
      </p:sp>
      <p:sp>
        <p:nvSpPr>
          <p:cNvPr id="248" name="Google Shape;248;p24"/>
          <p:cNvSpPr/>
          <p:nvPr/>
        </p:nvSpPr>
        <p:spPr>
          <a:xfrm flipH="1">
            <a:off x="5364950" y="-590525"/>
            <a:ext cx="3875469" cy="1181055"/>
          </a:xfrm>
          <a:custGeom>
            <a:avLst/>
            <a:gdLst/>
            <a:ahLst/>
            <a:cxnLst/>
            <a:rect l="l" t="t" r="r" b="b"/>
            <a:pathLst>
              <a:path w="88892" h="26487" extrusionOk="0">
                <a:moveTo>
                  <a:pt x="88891" y="0"/>
                </a:moveTo>
                <a:lnTo>
                  <a:pt x="88423" y="291"/>
                </a:lnTo>
                <a:lnTo>
                  <a:pt x="88423" y="291"/>
                </a:lnTo>
                <a:cubicBezTo>
                  <a:pt x="88585" y="193"/>
                  <a:pt x="88742" y="96"/>
                  <a:pt x="88891" y="0"/>
                </a:cubicBezTo>
                <a:close/>
                <a:moveTo>
                  <a:pt x="88423" y="291"/>
                </a:moveTo>
                <a:lnTo>
                  <a:pt x="88423" y="291"/>
                </a:lnTo>
                <a:cubicBezTo>
                  <a:pt x="86968" y="1171"/>
                  <a:pt x="85076" y="2134"/>
                  <a:pt x="83874" y="3184"/>
                </a:cubicBezTo>
                <a:lnTo>
                  <a:pt x="144" y="3027"/>
                </a:lnTo>
                <a:lnTo>
                  <a:pt x="144" y="16757"/>
                </a:lnTo>
                <a:cubicBezTo>
                  <a:pt x="144" y="17032"/>
                  <a:pt x="0" y="17176"/>
                  <a:pt x="0" y="17451"/>
                </a:cubicBezTo>
                <a:cubicBezTo>
                  <a:pt x="1494" y="18237"/>
                  <a:pt x="2909" y="19875"/>
                  <a:pt x="4310" y="20883"/>
                </a:cubicBezTo>
                <a:cubicBezTo>
                  <a:pt x="9675" y="24771"/>
                  <a:pt x="16125" y="26486"/>
                  <a:pt x="22688" y="26486"/>
                </a:cubicBezTo>
                <a:cubicBezTo>
                  <a:pt x="23225" y="26486"/>
                  <a:pt x="23764" y="26475"/>
                  <a:pt x="24302" y="26452"/>
                </a:cubicBezTo>
                <a:cubicBezTo>
                  <a:pt x="31089" y="26164"/>
                  <a:pt x="37823" y="23320"/>
                  <a:pt x="43680" y="20032"/>
                </a:cubicBezTo>
                <a:cubicBezTo>
                  <a:pt x="52627" y="15001"/>
                  <a:pt x="63213" y="13756"/>
                  <a:pt x="73301" y="13573"/>
                </a:cubicBezTo>
                <a:cubicBezTo>
                  <a:pt x="76052" y="13534"/>
                  <a:pt x="78843" y="13377"/>
                  <a:pt x="81437" y="12460"/>
                </a:cubicBezTo>
                <a:cubicBezTo>
                  <a:pt x="86769" y="10560"/>
                  <a:pt x="88027" y="6276"/>
                  <a:pt x="88734" y="1127"/>
                </a:cubicBezTo>
                <a:cubicBezTo>
                  <a:pt x="88506" y="1110"/>
                  <a:pt x="88275" y="1105"/>
                  <a:pt x="88043" y="1105"/>
                </a:cubicBezTo>
                <a:cubicBezTo>
                  <a:pt x="87729" y="1105"/>
                  <a:pt x="87413" y="1114"/>
                  <a:pt x="87097" y="1114"/>
                </a:cubicBezTo>
                <a:lnTo>
                  <a:pt x="88423" y="291"/>
                </a:ln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a:off x="3290925" y="4532375"/>
            <a:ext cx="1987475" cy="1478805"/>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4"/>
          <p:cNvSpPr/>
          <p:nvPr/>
        </p:nvSpPr>
        <p:spPr>
          <a:xfrm>
            <a:off x="6687825" y="-599850"/>
            <a:ext cx="3063125" cy="1212475"/>
          </a:xfrm>
          <a:custGeom>
            <a:avLst/>
            <a:gdLst/>
            <a:ahLst/>
            <a:cxnLst/>
            <a:rect l="l" t="t" r="r" b="b"/>
            <a:pathLst>
              <a:path w="122525" h="48499" extrusionOk="0">
                <a:moveTo>
                  <a:pt x="0" y="0"/>
                </a:moveTo>
                <a:cubicBezTo>
                  <a:pt x="3004" y="10514"/>
                  <a:pt x="4741" y="22231"/>
                  <a:pt x="11742" y="30631"/>
                </a:cubicBezTo>
                <a:cubicBezTo>
                  <a:pt x="14919" y="34442"/>
                  <a:pt x="20067" y="36071"/>
                  <a:pt x="24505" y="38289"/>
                </a:cubicBezTo>
                <a:cubicBezTo>
                  <a:pt x="41456" y="46763"/>
                  <a:pt x="62351" y="45097"/>
                  <a:pt x="81173" y="42883"/>
                </a:cubicBezTo>
                <a:cubicBezTo>
                  <a:pt x="88321" y="42042"/>
                  <a:pt x="95473" y="39439"/>
                  <a:pt x="102615" y="40331"/>
                </a:cubicBezTo>
                <a:cubicBezTo>
                  <a:pt x="109733" y="41220"/>
                  <a:pt x="116110" y="45288"/>
                  <a:pt x="122525" y="48499"/>
                </a:cubicBezTo>
              </a:path>
            </a:pathLst>
          </a:custGeom>
          <a:noFill/>
          <a:ln w="19050" cap="flat" cmpd="sng">
            <a:solidFill>
              <a:srgbClr val="E94A4E"/>
            </a:solidFill>
            <a:prstDash val="solid"/>
            <a:round/>
            <a:headEnd type="none" w="med" len="med"/>
            <a:tailEnd type="none" w="med" len="med"/>
          </a:ln>
        </p:spPr>
      </p:sp>
      <p:sp>
        <p:nvSpPr>
          <p:cNvPr id="251" name="Google Shape;251;p24"/>
          <p:cNvSpPr/>
          <p:nvPr/>
        </p:nvSpPr>
        <p:spPr>
          <a:xfrm>
            <a:off x="3114175" y="4869506"/>
            <a:ext cx="2769575" cy="907250"/>
          </a:xfrm>
          <a:custGeom>
            <a:avLst/>
            <a:gdLst/>
            <a:ahLst/>
            <a:cxnLst/>
            <a:rect l="l" t="t" r="r" b="b"/>
            <a:pathLst>
              <a:path w="110783" h="36290" extrusionOk="0">
                <a:moveTo>
                  <a:pt x="0" y="26590"/>
                </a:moveTo>
                <a:cubicBezTo>
                  <a:pt x="8890" y="17700"/>
                  <a:pt x="17427" y="7264"/>
                  <a:pt x="29100" y="2596"/>
                </a:cubicBezTo>
                <a:cubicBezTo>
                  <a:pt x="42419" y="-2730"/>
                  <a:pt x="58376" y="1633"/>
                  <a:pt x="71984" y="6169"/>
                </a:cubicBezTo>
                <a:cubicBezTo>
                  <a:pt x="83091" y="9871"/>
                  <a:pt x="92931" y="17183"/>
                  <a:pt x="101594" y="25058"/>
                </a:cubicBezTo>
                <a:cubicBezTo>
                  <a:pt x="105173" y="28312"/>
                  <a:pt x="110783" y="31453"/>
                  <a:pt x="110783" y="36290"/>
                </a:cubicBezTo>
              </a:path>
            </a:pathLst>
          </a:custGeom>
          <a:noFill/>
          <a:ln w="19050" cap="flat" cmpd="sng">
            <a:solidFill>
              <a:srgbClr val="0258A1"/>
            </a:solidFill>
            <a:prstDash val="solid"/>
            <a:round/>
            <a:headEnd type="none" w="med" len="med"/>
            <a:tailEnd type="none" w="med" len="med"/>
          </a:ln>
        </p:spPr>
      </p:sp>
    </p:spTree>
    <p:extLst>
      <p:ext uri="{BB962C8B-B14F-4D97-AF65-F5344CB8AC3E}">
        <p14:creationId xmlns:p14="http://schemas.microsoft.com/office/powerpoint/2010/main" val="1348626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2"/>
        </a:solidFill>
        <a:effectLst/>
      </p:bgPr>
    </p:bg>
    <p:spTree>
      <p:nvGrpSpPr>
        <p:cNvPr id="1" name="Shape 307"/>
        <p:cNvGrpSpPr/>
        <p:nvPr/>
      </p:nvGrpSpPr>
      <p:grpSpPr>
        <a:xfrm>
          <a:off x="0" y="0"/>
          <a:ext cx="0" cy="0"/>
          <a:chOff x="0" y="0"/>
          <a:chExt cx="0" cy="0"/>
        </a:xfrm>
      </p:grpSpPr>
      <p:sp>
        <p:nvSpPr>
          <p:cNvPr id="308" name="Google Shape;308;p5"/>
          <p:cNvSpPr txBox="1">
            <a:spLocks noGrp="1"/>
          </p:cNvSpPr>
          <p:nvPr>
            <p:ph type="subTitle" idx="1"/>
          </p:nvPr>
        </p:nvSpPr>
        <p:spPr>
          <a:xfrm>
            <a:off x="719976" y="1244195"/>
            <a:ext cx="7704000" cy="336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Roboto Condensed"/>
              <a:buNone/>
              <a:defRPr sz="1200">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a:endParaRPr/>
          </a:p>
        </p:txBody>
      </p:sp>
      <p:sp>
        <p:nvSpPr>
          <p:cNvPr id="309" name="Google Shape;309;p5"/>
          <p:cNvSpPr txBox="1">
            <a:spLocks noGrp="1"/>
          </p:cNvSpPr>
          <p:nvPr>
            <p:ph type="ctrTitle"/>
          </p:nvPr>
        </p:nvSpPr>
        <p:spPr>
          <a:xfrm>
            <a:off x="720000" y="422850"/>
            <a:ext cx="77040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Font typeface="Neucha"/>
              <a:buNone/>
              <a:defRPr sz="4000" b="1">
                <a:latin typeface="Neucha"/>
                <a:ea typeface="Neucha"/>
                <a:cs typeface="Neucha"/>
                <a:sym typeface="Neucha"/>
              </a:defRPr>
            </a:lvl1pPr>
            <a:lvl2pPr lvl="1"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2pPr>
            <a:lvl3pPr lvl="2"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3pPr>
            <a:lvl4pPr lvl="3"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4pPr>
            <a:lvl5pPr lvl="4"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5pPr>
            <a:lvl6pPr lvl="5"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6pPr>
            <a:lvl7pPr lvl="6"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7pPr>
            <a:lvl8pPr lvl="7"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8pPr>
            <a:lvl9pPr lvl="8"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9pPr>
          </a:lstStyle>
          <a:p>
            <a:endParaRPr/>
          </a:p>
        </p:txBody>
      </p:sp>
      <p:grpSp>
        <p:nvGrpSpPr>
          <p:cNvPr id="310" name="Google Shape;310;p5"/>
          <p:cNvGrpSpPr/>
          <p:nvPr/>
        </p:nvGrpSpPr>
        <p:grpSpPr>
          <a:xfrm rot="-1403612" flipH="1">
            <a:off x="7449365" y="-167799"/>
            <a:ext cx="933827" cy="906562"/>
            <a:chOff x="1428925" y="2779850"/>
            <a:chExt cx="216825" cy="210450"/>
          </a:xfrm>
        </p:grpSpPr>
        <p:sp>
          <p:nvSpPr>
            <p:cNvPr id="311" name="Google Shape;311;p5"/>
            <p:cNvSpPr/>
            <p:nvPr/>
          </p:nvSpPr>
          <p:spPr>
            <a:xfrm>
              <a:off x="1428925" y="2779850"/>
              <a:ext cx="216825" cy="210450"/>
            </a:xfrm>
            <a:custGeom>
              <a:avLst/>
              <a:gdLst/>
              <a:ahLst/>
              <a:cxnLst/>
              <a:rect l="l" t="t" r="r" b="b"/>
              <a:pathLst>
                <a:path w="8673" h="8418" extrusionOk="0">
                  <a:moveTo>
                    <a:pt x="3228" y="7988"/>
                  </a:moveTo>
                  <a:cubicBezTo>
                    <a:pt x="3042" y="8301"/>
                    <a:pt x="3042" y="8301"/>
                    <a:pt x="2671" y="8301"/>
                  </a:cubicBezTo>
                  <a:lnTo>
                    <a:pt x="2032" y="8301"/>
                  </a:lnTo>
                  <a:cubicBezTo>
                    <a:pt x="1951" y="8301"/>
                    <a:pt x="1881" y="8301"/>
                    <a:pt x="1812" y="8290"/>
                  </a:cubicBezTo>
                  <a:cubicBezTo>
                    <a:pt x="1649" y="8255"/>
                    <a:pt x="1487" y="8139"/>
                    <a:pt x="1487" y="7964"/>
                  </a:cubicBezTo>
                  <a:cubicBezTo>
                    <a:pt x="1487" y="7918"/>
                    <a:pt x="1475" y="7883"/>
                    <a:pt x="1475" y="7837"/>
                  </a:cubicBezTo>
                  <a:cubicBezTo>
                    <a:pt x="1313" y="7814"/>
                    <a:pt x="1173" y="7779"/>
                    <a:pt x="1022" y="7755"/>
                  </a:cubicBezTo>
                  <a:cubicBezTo>
                    <a:pt x="790" y="7709"/>
                    <a:pt x="639" y="7581"/>
                    <a:pt x="558" y="7338"/>
                  </a:cubicBezTo>
                  <a:cubicBezTo>
                    <a:pt x="384" y="6792"/>
                    <a:pt x="210" y="6223"/>
                    <a:pt x="70" y="5677"/>
                  </a:cubicBezTo>
                  <a:cubicBezTo>
                    <a:pt x="24" y="5503"/>
                    <a:pt x="12" y="5306"/>
                    <a:pt x="12" y="5120"/>
                  </a:cubicBezTo>
                  <a:cubicBezTo>
                    <a:pt x="1" y="4586"/>
                    <a:pt x="1" y="4064"/>
                    <a:pt x="1" y="3530"/>
                  </a:cubicBezTo>
                  <a:cubicBezTo>
                    <a:pt x="1" y="3158"/>
                    <a:pt x="117" y="2833"/>
                    <a:pt x="314" y="2508"/>
                  </a:cubicBezTo>
                  <a:cubicBezTo>
                    <a:pt x="442" y="2288"/>
                    <a:pt x="674" y="2195"/>
                    <a:pt x="906" y="2113"/>
                  </a:cubicBezTo>
                  <a:cubicBezTo>
                    <a:pt x="1046" y="2079"/>
                    <a:pt x="1173" y="2044"/>
                    <a:pt x="1301" y="2032"/>
                  </a:cubicBezTo>
                  <a:cubicBezTo>
                    <a:pt x="1475" y="1997"/>
                    <a:pt x="1649" y="1986"/>
                    <a:pt x="1823" y="1986"/>
                  </a:cubicBezTo>
                  <a:cubicBezTo>
                    <a:pt x="1974" y="1974"/>
                    <a:pt x="2114" y="1997"/>
                    <a:pt x="2276" y="1974"/>
                  </a:cubicBezTo>
                  <a:lnTo>
                    <a:pt x="2276" y="1812"/>
                  </a:lnTo>
                  <a:cubicBezTo>
                    <a:pt x="2241" y="1440"/>
                    <a:pt x="2288" y="1057"/>
                    <a:pt x="2439" y="697"/>
                  </a:cubicBezTo>
                  <a:cubicBezTo>
                    <a:pt x="2555" y="395"/>
                    <a:pt x="2764" y="221"/>
                    <a:pt x="3077" y="128"/>
                  </a:cubicBezTo>
                  <a:cubicBezTo>
                    <a:pt x="3147" y="117"/>
                    <a:pt x="3217" y="82"/>
                    <a:pt x="3275" y="82"/>
                  </a:cubicBezTo>
                  <a:cubicBezTo>
                    <a:pt x="3727" y="59"/>
                    <a:pt x="4180" y="12"/>
                    <a:pt x="4621" y="1"/>
                  </a:cubicBezTo>
                  <a:cubicBezTo>
                    <a:pt x="4842" y="1"/>
                    <a:pt x="5074" y="47"/>
                    <a:pt x="5295" y="70"/>
                  </a:cubicBezTo>
                  <a:cubicBezTo>
                    <a:pt x="5353" y="82"/>
                    <a:pt x="5411" y="105"/>
                    <a:pt x="5469" y="128"/>
                  </a:cubicBezTo>
                  <a:cubicBezTo>
                    <a:pt x="5712" y="233"/>
                    <a:pt x="5875" y="418"/>
                    <a:pt x="5887" y="685"/>
                  </a:cubicBezTo>
                  <a:cubicBezTo>
                    <a:pt x="5898" y="1069"/>
                    <a:pt x="6003" y="1463"/>
                    <a:pt x="5921" y="1870"/>
                  </a:cubicBezTo>
                  <a:cubicBezTo>
                    <a:pt x="6049" y="1939"/>
                    <a:pt x="6165" y="1916"/>
                    <a:pt x="6293" y="1916"/>
                  </a:cubicBezTo>
                  <a:cubicBezTo>
                    <a:pt x="6734" y="1916"/>
                    <a:pt x="7152" y="1939"/>
                    <a:pt x="7570" y="2032"/>
                  </a:cubicBezTo>
                  <a:cubicBezTo>
                    <a:pt x="7686" y="2055"/>
                    <a:pt x="7814" y="2090"/>
                    <a:pt x="7918" y="2137"/>
                  </a:cubicBezTo>
                  <a:cubicBezTo>
                    <a:pt x="8127" y="2218"/>
                    <a:pt x="8267" y="2369"/>
                    <a:pt x="8359" y="2578"/>
                  </a:cubicBezTo>
                  <a:cubicBezTo>
                    <a:pt x="8452" y="2868"/>
                    <a:pt x="8499" y="3181"/>
                    <a:pt x="8534" y="3483"/>
                  </a:cubicBezTo>
                  <a:cubicBezTo>
                    <a:pt x="8568" y="4087"/>
                    <a:pt x="8626" y="4702"/>
                    <a:pt x="8673" y="5306"/>
                  </a:cubicBezTo>
                  <a:lnTo>
                    <a:pt x="8673" y="5527"/>
                  </a:lnTo>
                  <a:cubicBezTo>
                    <a:pt x="8650" y="5828"/>
                    <a:pt x="8626" y="6142"/>
                    <a:pt x="8592" y="6444"/>
                  </a:cubicBezTo>
                  <a:cubicBezTo>
                    <a:pt x="8557" y="6722"/>
                    <a:pt x="8510" y="6989"/>
                    <a:pt x="8441" y="7256"/>
                  </a:cubicBezTo>
                  <a:cubicBezTo>
                    <a:pt x="8359" y="7570"/>
                    <a:pt x="8127" y="7744"/>
                    <a:pt x="7814" y="7802"/>
                  </a:cubicBezTo>
                  <a:cubicBezTo>
                    <a:pt x="7674" y="7837"/>
                    <a:pt x="7547" y="7848"/>
                    <a:pt x="7384" y="7883"/>
                  </a:cubicBezTo>
                  <a:cubicBezTo>
                    <a:pt x="7384" y="7999"/>
                    <a:pt x="7384" y="8115"/>
                    <a:pt x="7373" y="8231"/>
                  </a:cubicBezTo>
                  <a:cubicBezTo>
                    <a:pt x="7349" y="8359"/>
                    <a:pt x="7315" y="8417"/>
                    <a:pt x="7175" y="8417"/>
                  </a:cubicBezTo>
                  <a:lnTo>
                    <a:pt x="6746" y="8417"/>
                  </a:lnTo>
                  <a:lnTo>
                    <a:pt x="6188" y="8417"/>
                  </a:lnTo>
                  <a:cubicBezTo>
                    <a:pt x="5991" y="8417"/>
                    <a:pt x="5933" y="8359"/>
                    <a:pt x="5875" y="8150"/>
                  </a:cubicBezTo>
                  <a:cubicBezTo>
                    <a:pt x="5863" y="8115"/>
                    <a:pt x="5840" y="8057"/>
                    <a:pt x="5817" y="8011"/>
                  </a:cubicBezTo>
                  <a:cubicBezTo>
                    <a:pt x="5527" y="7953"/>
                    <a:pt x="5248" y="7999"/>
                    <a:pt x="4958" y="7964"/>
                  </a:cubicBezTo>
                  <a:cubicBezTo>
                    <a:pt x="4668" y="7953"/>
                    <a:pt x="4366" y="7953"/>
                    <a:pt x="4076" y="7953"/>
                  </a:cubicBezTo>
                  <a:cubicBezTo>
                    <a:pt x="3785" y="7988"/>
                    <a:pt x="3507" y="7964"/>
                    <a:pt x="3228" y="7988"/>
                  </a:cubicBezTo>
                  <a:close/>
                  <a:moveTo>
                    <a:pt x="4424" y="2218"/>
                  </a:moveTo>
                  <a:cubicBezTo>
                    <a:pt x="4424" y="2241"/>
                    <a:pt x="4424" y="2241"/>
                    <a:pt x="4424" y="2218"/>
                  </a:cubicBezTo>
                  <a:cubicBezTo>
                    <a:pt x="3983" y="2241"/>
                    <a:pt x="3542" y="2241"/>
                    <a:pt x="3100" y="2241"/>
                  </a:cubicBezTo>
                  <a:cubicBezTo>
                    <a:pt x="2741" y="2241"/>
                    <a:pt x="2392" y="2218"/>
                    <a:pt x="2032" y="2241"/>
                  </a:cubicBezTo>
                  <a:cubicBezTo>
                    <a:pt x="1823" y="2241"/>
                    <a:pt x="1626" y="2264"/>
                    <a:pt x="1417" y="2311"/>
                  </a:cubicBezTo>
                  <a:cubicBezTo>
                    <a:pt x="1289" y="2334"/>
                    <a:pt x="1173" y="2392"/>
                    <a:pt x="1046" y="2415"/>
                  </a:cubicBezTo>
                  <a:cubicBezTo>
                    <a:pt x="802" y="2438"/>
                    <a:pt x="616" y="2566"/>
                    <a:pt x="512" y="2787"/>
                  </a:cubicBezTo>
                  <a:cubicBezTo>
                    <a:pt x="395" y="3019"/>
                    <a:pt x="326" y="3251"/>
                    <a:pt x="326" y="3530"/>
                  </a:cubicBezTo>
                  <a:cubicBezTo>
                    <a:pt x="349" y="4075"/>
                    <a:pt x="349" y="4633"/>
                    <a:pt x="349" y="5178"/>
                  </a:cubicBezTo>
                  <a:cubicBezTo>
                    <a:pt x="349" y="5318"/>
                    <a:pt x="349" y="5457"/>
                    <a:pt x="384" y="5573"/>
                  </a:cubicBezTo>
                  <a:lnTo>
                    <a:pt x="871" y="7187"/>
                  </a:lnTo>
                  <a:cubicBezTo>
                    <a:pt x="906" y="7314"/>
                    <a:pt x="999" y="7384"/>
                    <a:pt x="1127" y="7419"/>
                  </a:cubicBezTo>
                  <a:lnTo>
                    <a:pt x="1347" y="7465"/>
                  </a:lnTo>
                  <a:cubicBezTo>
                    <a:pt x="1568" y="7488"/>
                    <a:pt x="1777" y="7488"/>
                    <a:pt x="1986" y="7535"/>
                  </a:cubicBezTo>
                  <a:cubicBezTo>
                    <a:pt x="2508" y="7616"/>
                    <a:pt x="3042" y="7663"/>
                    <a:pt x="3565" y="7639"/>
                  </a:cubicBezTo>
                  <a:lnTo>
                    <a:pt x="4273" y="7639"/>
                  </a:lnTo>
                  <a:cubicBezTo>
                    <a:pt x="4668" y="7651"/>
                    <a:pt x="5062" y="7651"/>
                    <a:pt x="5434" y="7663"/>
                  </a:cubicBezTo>
                  <a:cubicBezTo>
                    <a:pt x="6177" y="7697"/>
                    <a:pt x="6931" y="7697"/>
                    <a:pt x="7674" y="7558"/>
                  </a:cubicBezTo>
                  <a:cubicBezTo>
                    <a:pt x="7965" y="7523"/>
                    <a:pt x="8139" y="7372"/>
                    <a:pt x="8208" y="7082"/>
                  </a:cubicBezTo>
                  <a:cubicBezTo>
                    <a:pt x="8220" y="7036"/>
                    <a:pt x="8232" y="6978"/>
                    <a:pt x="8232" y="6943"/>
                  </a:cubicBezTo>
                  <a:cubicBezTo>
                    <a:pt x="8278" y="6595"/>
                    <a:pt x="8313" y="6246"/>
                    <a:pt x="8348" y="5910"/>
                  </a:cubicBezTo>
                  <a:cubicBezTo>
                    <a:pt x="8383" y="5619"/>
                    <a:pt x="8371" y="5341"/>
                    <a:pt x="8325" y="5051"/>
                  </a:cubicBezTo>
                  <a:cubicBezTo>
                    <a:pt x="8278" y="4795"/>
                    <a:pt x="8255" y="4528"/>
                    <a:pt x="8220" y="4273"/>
                  </a:cubicBezTo>
                  <a:cubicBezTo>
                    <a:pt x="8197" y="3890"/>
                    <a:pt x="8174" y="3518"/>
                    <a:pt x="8162" y="3135"/>
                  </a:cubicBezTo>
                  <a:cubicBezTo>
                    <a:pt x="8162" y="2972"/>
                    <a:pt x="8104" y="2833"/>
                    <a:pt x="8058" y="2682"/>
                  </a:cubicBezTo>
                  <a:cubicBezTo>
                    <a:pt x="8023" y="2543"/>
                    <a:pt x="7918" y="2473"/>
                    <a:pt x="7802" y="2415"/>
                  </a:cubicBezTo>
                  <a:cubicBezTo>
                    <a:pt x="7732" y="2380"/>
                    <a:pt x="7640" y="2357"/>
                    <a:pt x="7570" y="2334"/>
                  </a:cubicBezTo>
                  <a:cubicBezTo>
                    <a:pt x="7175" y="2241"/>
                    <a:pt x="6781" y="2218"/>
                    <a:pt x="6374" y="2218"/>
                  </a:cubicBezTo>
                  <a:close/>
                  <a:moveTo>
                    <a:pt x="2868" y="1962"/>
                  </a:moveTo>
                  <a:cubicBezTo>
                    <a:pt x="2868" y="1870"/>
                    <a:pt x="2857" y="1812"/>
                    <a:pt x="2857" y="1777"/>
                  </a:cubicBezTo>
                  <a:cubicBezTo>
                    <a:pt x="2857" y="1614"/>
                    <a:pt x="2857" y="1440"/>
                    <a:pt x="2868" y="1278"/>
                  </a:cubicBezTo>
                  <a:cubicBezTo>
                    <a:pt x="2903" y="1092"/>
                    <a:pt x="2996" y="964"/>
                    <a:pt x="3205" y="929"/>
                  </a:cubicBezTo>
                  <a:cubicBezTo>
                    <a:pt x="3286" y="918"/>
                    <a:pt x="3379" y="883"/>
                    <a:pt x="3484" y="883"/>
                  </a:cubicBezTo>
                  <a:cubicBezTo>
                    <a:pt x="3843" y="883"/>
                    <a:pt x="4192" y="871"/>
                    <a:pt x="4552" y="883"/>
                  </a:cubicBezTo>
                  <a:cubicBezTo>
                    <a:pt x="4830" y="883"/>
                    <a:pt x="5039" y="1022"/>
                    <a:pt x="5109" y="1347"/>
                  </a:cubicBezTo>
                  <a:cubicBezTo>
                    <a:pt x="5132" y="1545"/>
                    <a:pt x="5178" y="1730"/>
                    <a:pt x="5225" y="1928"/>
                  </a:cubicBezTo>
                  <a:cubicBezTo>
                    <a:pt x="5364" y="1951"/>
                    <a:pt x="5480" y="1962"/>
                    <a:pt x="5631" y="1916"/>
                  </a:cubicBezTo>
                  <a:lnTo>
                    <a:pt x="5631" y="1370"/>
                  </a:lnTo>
                  <a:cubicBezTo>
                    <a:pt x="5608" y="1173"/>
                    <a:pt x="5596" y="976"/>
                    <a:pt x="5585" y="790"/>
                  </a:cubicBezTo>
                  <a:cubicBezTo>
                    <a:pt x="5573" y="581"/>
                    <a:pt x="5469" y="465"/>
                    <a:pt x="5283" y="407"/>
                  </a:cubicBezTo>
                  <a:cubicBezTo>
                    <a:pt x="5178" y="372"/>
                    <a:pt x="5074" y="349"/>
                    <a:pt x="4969" y="337"/>
                  </a:cubicBezTo>
                  <a:cubicBezTo>
                    <a:pt x="4366" y="244"/>
                    <a:pt x="3751" y="314"/>
                    <a:pt x="3147" y="407"/>
                  </a:cubicBezTo>
                  <a:cubicBezTo>
                    <a:pt x="2915" y="430"/>
                    <a:pt x="2752" y="593"/>
                    <a:pt x="2648" y="813"/>
                  </a:cubicBezTo>
                  <a:cubicBezTo>
                    <a:pt x="2532" y="1057"/>
                    <a:pt x="2543" y="1324"/>
                    <a:pt x="2520" y="1579"/>
                  </a:cubicBezTo>
                  <a:cubicBezTo>
                    <a:pt x="2508" y="1684"/>
                    <a:pt x="2508" y="1788"/>
                    <a:pt x="2508" y="1893"/>
                  </a:cubicBezTo>
                  <a:cubicBezTo>
                    <a:pt x="2508" y="1904"/>
                    <a:pt x="2520" y="1916"/>
                    <a:pt x="2532" y="1962"/>
                  </a:cubicBezTo>
                  <a:close/>
                  <a:moveTo>
                    <a:pt x="3135" y="1951"/>
                  </a:moveTo>
                  <a:cubicBezTo>
                    <a:pt x="3193" y="1962"/>
                    <a:pt x="3217" y="1974"/>
                    <a:pt x="3251" y="1974"/>
                  </a:cubicBezTo>
                  <a:lnTo>
                    <a:pt x="4795" y="1974"/>
                  </a:lnTo>
                  <a:cubicBezTo>
                    <a:pt x="4830" y="1974"/>
                    <a:pt x="4877" y="1951"/>
                    <a:pt x="4911" y="1928"/>
                  </a:cubicBezTo>
                  <a:cubicBezTo>
                    <a:pt x="4877" y="1730"/>
                    <a:pt x="4842" y="1545"/>
                    <a:pt x="4795" y="1347"/>
                  </a:cubicBezTo>
                  <a:cubicBezTo>
                    <a:pt x="4784" y="1254"/>
                    <a:pt x="4714" y="1196"/>
                    <a:pt x="4610" y="1173"/>
                  </a:cubicBezTo>
                  <a:cubicBezTo>
                    <a:pt x="4528" y="1161"/>
                    <a:pt x="4447" y="1161"/>
                    <a:pt x="4366" y="1161"/>
                  </a:cubicBezTo>
                  <a:lnTo>
                    <a:pt x="3542" y="1161"/>
                  </a:lnTo>
                  <a:cubicBezTo>
                    <a:pt x="3460" y="1161"/>
                    <a:pt x="3391" y="1161"/>
                    <a:pt x="3321" y="1173"/>
                  </a:cubicBezTo>
                  <a:cubicBezTo>
                    <a:pt x="3170" y="1196"/>
                    <a:pt x="3112" y="1254"/>
                    <a:pt x="3100" y="1394"/>
                  </a:cubicBezTo>
                  <a:cubicBezTo>
                    <a:pt x="3112" y="1568"/>
                    <a:pt x="3135" y="1742"/>
                    <a:pt x="3135" y="1951"/>
                  </a:cubicBezTo>
                  <a:close/>
                  <a:moveTo>
                    <a:pt x="7094" y="8022"/>
                  </a:moveTo>
                  <a:cubicBezTo>
                    <a:pt x="6699" y="7988"/>
                    <a:pt x="6281" y="7988"/>
                    <a:pt x="6096" y="8057"/>
                  </a:cubicBezTo>
                  <a:cubicBezTo>
                    <a:pt x="6096" y="8139"/>
                    <a:pt x="6154" y="8185"/>
                    <a:pt x="6223" y="8185"/>
                  </a:cubicBezTo>
                  <a:lnTo>
                    <a:pt x="7024" y="8185"/>
                  </a:lnTo>
                  <a:cubicBezTo>
                    <a:pt x="7106" y="8173"/>
                    <a:pt x="7117" y="8115"/>
                    <a:pt x="7094" y="8022"/>
                  </a:cubicBezTo>
                  <a:close/>
                  <a:moveTo>
                    <a:pt x="2810" y="8022"/>
                  </a:moveTo>
                  <a:cubicBezTo>
                    <a:pt x="2799" y="7964"/>
                    <a:pt x="2752" y="7964"/>
                    <a:pt x="2729" y="7953"/>
                  </a:cubicBezTo>
                  <a:cubicBezTo>
                    <a:pt x="2474" y="7930"/>
                    <a:pt x="2218" y="7895"/>
                    <a:pt x="1974" y="7872"/>
                  </a:cubicBezTo>
                  <a:cubicBezTo>
                    <a:pt x="1928" y="7872"/>
                    <a:pt x="1870" y="7848"/>
                    <a:pt x="1823" y="7872"/>
                  </a:cubicBezTo>
                  <a:cubicBezTo>
                    <a:pt x="1800" y="7872"/>
                    <a:pt x="1765" y="7895"/>
                    <a:pt x="1765" y="7918"/>
                  </a:cubicBezTo>
                  <a:cubicBezTo>
                    <a:pt x="1765" y="7953"/>
                    <a:pt x="1777" y="7999"/>
                    <a:pt x="1800" y="7999"/>
                  </a:cubicBezTo>
                  <a:cubicBezTo>
                    <a:pt x="1858" y="8022"/>
                    <a:pt x="1928" y="8057"/>
                    <a:pt x="1998" y="8057"/>
                  </a:cubicBezTo>
                  <a:lnTo>
                    <a:pt x="2752" y="8057"/>
                  </a:lnTo>
                  <a:cubicBezTo>
                    <a:pt x="2764" y="8057"/>
                    <a:pt x="2799" y="8046"/>
                    <a:pt x="2810" y="80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1494525" y="2863725"/>
              <a:ext cx="82150" cy="81300"/>
            </a:xfrm>
            <a:custGeom>
              <a:avLst/>
              <a:gdLst/>
              <a:ahLst/>
              <a:cxnLst/>
              <a:rect l="l" t="t" r="r" b="b"/>
              <a:pathLst>
                <a:path w="3286" h="3252" extrusionOk="0">
                  <a:moveTo>
                    <a:pt x="2485" y="2148"/>
                  </a:moveTo>
                  <a:cubicBezTo>
                    <a:pt x="2462" y="2230"/>
                    <a:pt x="2462" y="2322"/>
                    <a:pt x="2462" y="2392"/>
                  </a:cubicBezTo>
                  <a:lnTo>
                    <a:pt x="2462" y="2973"/>
                  </a:lnTo>
                  <a:cubicBezTo>
                    <a:pt x="2462" y="3147"/>
                    <a:pt x="2392" y="3216"/>
                    <a:pt x="2229" y="3240"/>
                  </a:cubicBezTo>
                  <a:cubicBezTo>
                    <a:pt x="1974" y="3251"/>
                    <a:pt x="1707" y="3251"/>
                    <a:pt x="1452" y="3182"/>
                  </a:cubicBezTo>
                  <a:cubicBezTo>
                    <a:pt x="1289" y="3135"/>
                    <a:pt x="1208" y="3042"/>
                    <a:pt x="1185" y="2891"/>
                  </a:cubicBezTo>
                  <a:cubicBezTo>
                    <a:pt x="1185" y="2729"/>
                    <a:pt x="1138" y="2578"/>
                    <a:pt x="1068" y="2450"/>
                  </a:cubicBezTo>
                  <a:cubicBezTo>
                    <a:pt x="1057" y="2427"/>
                    <a:pt x="1045" y="2392"/>
                    <a:pt x="1010" y="2346"/>
                  </a:cubicBezTo>
                  <a:lnTo>
                    <a:pt x="662" y="2346"/>
                  </a:lnTo>
                  <a:lnTo>
                    <a:pt x="453" y="2346"/>
                  </a:lnTo>
                  <a:cubicBezTo>
                    <a:pt x="209" y="2322"/>
                    <a:pt x="117" y="2253"/>
                    <a:pt x="70" y="2021"/>
                  </a:cubicBezTo>
                  <a:cubicBezTo>
                    <a:pt x="47" y="1800"/>
                    <a:pt x="24" y="1591"/>
                    <a:pt x="12" y="1382"/>
                  </a:cubicBezTo>
                  <a:cubicBezTo>
                    <a:pt x="0" y="1173"/>
                    <a:pt x="58" y="1127"/>
                    <a:pt x="279" y="1127"/>
                  </a:cubicBezTo>
                  <a:lnTo>
                    <a:pt x="976" y="1127"/>
                  </a:lnTo>
                  <a:cubicBezTo>
                    <a:pt x="987" y="1069"/>
                    <a:pt x="999" y="999"/>
                    <a:pt x="999" y="929"/>
                  </a:cubicBezTo>
                  <a:lnTo>
                    <a:pt x="999" y="291"/>
                  </a:lnTo>
                  <a:cubicBezTo>
                    <a:pt x="999" y="82"/>
                    <a:pt x="1045" y="24"/>
                    <a:pt x="1243" y="12"/>
                  </a:cubicBezTo>
                  <a:cubicBezTo>
                    <a:pt x="1440" y="1"/>
                    <a:pt x="1637" y="12"/>
                    <a:pt x="1823" y="12"/>
                  </a:cubicBezTo>
                  <a:cubicBezTo>
                    <a:pt x="2020" y="12"/>
                    <a:pt x="2148" y="105"/>
                    <a:pt x="2195" y="279"/>
                  </a:cubicBezTo>
                  <a:cubicBezTo>
                    <a:pt x="2241" y="465"/>
                    <a:pt x="2287" y="651"/>
                    <a:pt x="2334" y="836"/>
                  </a:cubicBezTo>
                  <a:cubicBezTo>
                    <a:pt x="2345" y="895"/>
                    <a:pt x="2369" y="953"/>
                    <a:pt x="2369" y="1011"/>
                  </a:cubicBezTo>
                  <a:cubicBezTo>
                    <a:pt x="2520" y="1057"/>
                    <a:pt x="2682" y="1034"/>
                    <a:pt x="2821" y="1045"/>
                  </a:cubicBezTo>
                  <a:cubicBezTo>
                    <a:pt x="2914" y="1057"/>
                    <a:pt x="3019" y="1069"/>
                    <a:pt x="3088" y="1103"/>
                  </a:cubicBezTo>
                  <a:cubicBezTo>
                    <a:pt x="3216" y="1162"/>
                    <a:pt x="3286" y="1278"/>
                    <a:pt x="3286" y="1417"/>
                  </a:cubicBezTo>
                  <a:lnTo>
                    <a:pt x="3286" y="1974"/>
                  </a:lnTo>
                  <a:cubicBezTo>
                    <a:pt x="3286" y="2148"/>
                    <a:pt x="3239" y="2195"/>
                    <a:pt x="3077" y="2206"/>
                  </a:cubicBezTo>
                  <a:cubicBezTo>
                    <a:pt x="2961" y="2206"/>
                    <a:pt x="2821" y="2195"/>
                    <a:pt x="2705" y="2195"/>
                  </a:cubicBezTo>
                  <a:cubicBezTo>
                    <a:pt x="2636" y="2160"/>
                    <a:pt x="2566" y="2148"/>
                    <a:pt x="2485" y="2148"/>
                  </a:cubicBezTo>
                  <a:close/>
                  <a:moveTo>
                    <a:pt x="1173" y="2055"/>
                  </a:moveTo>
                  <a:cubicBezTo>
                    <a:pt x="1324" y="2334"/>
                    <a:pt x="1405" y="2613"/>
                    <a:pt x="1463" y="2903"/>
                  </a:cubicBezTo>
                  <a:cubicBezTo>
                    <a:pt x="1695" y="3007"/>
                    <a:pt x="1928" y="3019"/>
                    <a:pt x="2160" y="2973"/>
                  </a:cubicBezTo>
                  <a:cubicBezTo>
                    <a:pt x="2218" y="2868"/>
                    <a:pt x="2195" y="2775"/>
                    <a:pt x="2206" y="2671"/>
                  </a:cubicBezTo>
                  <a:lnTo>
                    <a:pt x="2206" y="2032"/>
                  </a:lnTo>
                  <a:cubicBezTo>
                    <a:pt x="2206" y="1916"/>
                    <a:pt x="2276" y="1858"/>
                    <a:pt x="2380" y="1870"/>
                  </a:cubicBezTo>
                  <a:cubicBezTo>
                    <a:pt x="2543" y="1881"/>
                    <a:pt x="2682" y="1916"/>
                    <a:pt x="2833" y="1928"/>
                  </a:cubicBezTo>
                  <a:cubicBezTo>
                    <a:pt x="2891" y="1928"/>
                    <a:pt x="2949" y="1916"/>
                    <a:pt x="3019" y="1905"/>
                  </a:cubicBezTo>
                  <a:lnTo>
                    <a:pt x="3019" y="1521"/>
                  </a:lnTo>
                  <a:cubicBezTo>
                    <a:pt x="3019" y="1347"/>
                    <a:pt x="2972" y="1301"/>
                    <a:pt x="2798" y="1289"/>
                  </a:cubicBezTo>
                  <a:lnTo>
                    <a:pt x="2311" y="1289"/>
                  </a:lnTo>
                  <a:cubicBezTo>
                    <a:pt x="2160" y="1289"/>
                    <a:pt x="2102" y="1231"/>
                    <a:pt x="2078" y="1080"/>
                  </a:cubicBezTo>
                  <a:cubicBezTo>
                    <a:pt x="2055" y="1034"/>
                    <a:pt x="2055" y="964"/>
                    <a:pt x="2055" y="895"/>
                  </a:cubicBezTo>
                  <a:cubicBezTo>
                    <a:pt x="2020" y="720"/>
                    <a:pt x="1986" y="558"/>
                    <a:pt x="1939" y="384"/>
                  </a:cubicBezTo>
                  <a:cubicBezTo>
                    <a:pt x="1928" y="337"/>
                    <a:pt x="1870" y="268"/>
                    <a:pt x="1823" y="256"/>
                  </a:cubicBezTo>
                  <a:cubicBezTo>
                    <a:pt x="1626" y="233"/>
                    <a:pt x="1417" y="198"/>
                    <a:pt x="1219" y="291"/>
                  </a:cubicBezTo>
                  <a:lnTo>
                    <a:pt x="1219" y="604"/>
                  </a:lnTo>
                  <a:lnTo>
                    <a:pt x="1219" y="1103"/>
                  </a:lnTo>
                  <a:cubicBezTo>
                    <a:pt x="1219" y="1220"/>
                    <a:pt x="1208" y="1312"/>
                    <a:pt x="1115" y="1405"/>
                  </a:cubicBezTo>
                  <a:cubicBezTo>
                    <a:pt x="836" y="1359"/>
                    <a:pt x="569" y="1359"/>
                    <a:pt x="291" y="1417"/>
                  </a:cubicBezTo>
                  <a:cubicBezTo>
                    <a:pt x="279" y="1649"/>
                    <a:pt x="279" y="1858"/>
                    <a:pt x="372" y="2055"/>
                  </a:cubicBezTo>
                  <a:cubicBezTo>
                    <a:pt x="639" y="2102"/>
                    <a:pt x="894" y="2079"/>
                    <a:pt x="1173" y="20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5"/>
          <p:cNvGrpSpPr/>
          <p:nvPr/>
        </p:nvGrpSpPr>
        <p:grpSpPr>
          <a:xfrm rot="1184074" flipH="1">
            <a:off x="8073789" y="853954"/>
            <a:ext cx="946251" cy="568145"/>
            <a:chOff x="3404153" y="3858690"/>
            <a:chExt cx="195697" cy="117494"/>
          </a:xfrm>
        </p:grpSpPr>
        <p:sp>
          <p:nvSpPr>
            <p:cNvPr id="314" name="Google Shape;314;p5"/>
            <p:cNvSpPr/>
            <p:nvPr/>
          </p:nvSpPr>
          <p:spPr>
            <a:xfrm rot="2215357">
              <a:off x="3427764" y="3867620"/>
              <a:ext cx="62996" cy="99633"/>
            </a:xfrm>
            <a:custGeom>
              <a:avLst/>
              <a:gdLst/>
              <a:ahLst/>
              <a:cxnLst/>
              <a:rect l="l" t="t" r="r" b="b"/>
              <a:pathLst>
                <a:path w="2520" h="3985" extrusionOk="0">
                  <a:moveTo>
                    <a:pt x="1670" y="258"/>
                  </a:moveTo>
                  <a:cubicBezTo>
                    <a:pt x="1904" y="258"/>
                    <a:pt x="2092" y="457"/>
                    <a:pt x="2113" y="778"/>
                  </a:cubicBezTo>
                  <a:cubicBezTo>
                    <a:pt x="2136" y="1045"/>
                    <a:pt x="2067" y="1242"/>
                    <a:pt x="2020" y="1439"/>
                  </a:cubicBezTo>
                  <a:lnTo>
                    <a:pt x="1939" y="1823"/>
                  </a:lnTo>
                  <a:cubicBezTo>
                    <a:pt x="1846" y="1741"/>
                    <a:pt x="1742" y="1648"/>
                    <a:pt x="1649" y="1614"/>
                  </a:cubicBezTo>
                  <a:cubicBezTo>
                    <a:pt x="1460" y="1507"/>
                    <a:pt x="1219" y="1435"/>
                    <a:pt x="991" y="1435"/>
                  </a:cubicBezTo>
                  <a:cubicBezTo>
                    <a:pt x="897" y="1435"/>
                    <a:pt x="805" y="1447"/>
                    <a:pt x="720" y="1474"/>
                  </a:cubicBezTo>
                  <a:cubicBezTo>
                    <a:pt x="813" y="1161"/>
                    <a:pt x="975" y="778"/>
                    <a:pt x="1208" y="511"/>
                  </a:cubicBezTo>
                  <a:cubicBezTo>
                    <a:pt x="1360" y="336"/>
                    <a:pt x="1524" y="258"/>
                    <a:pt x="1670" y="258"/>
                  </a:cubicBezTo>
                  <a:close/>
                  <a:moveTo>
                    <a:pt x="963" y="1738"/>
                  </a:moveTo>
                  <a:cubicBezTo>
                    <a:pt x="990" y="1738"/>
                    <a:pt x="1017" y="1739"/>
                    <a:pt x="1045" y="1741"/>
                  </a:cubicBezTo>
                  <a:cubicBezTo>
                    <a:pt x="1231" y="1753"/>
                    <a:pt x="1428" y="1811"/>
                    <a:pt x="1568" y="1927"/>
                  </a:cubicBezTo>
                  <a:cubicBezTo>
                    <a:pt x="1718" y="2032"/>
                    <a:pt x="1765" y="2113"/>
                    <a:pt x="1800" y="2275"/>
                  </a:cubicBezTo>
                  <a:cubicBezTo>
                    <a:pt x="1730" y="2542"/>
                    <a:pt x="1626" y="2786"/>
                    <a:pt x="1533" y="3030"/>
                  </a:cubicBezTo>
                  <a:cubicBezTo>
                    <a:pt x="1475" y="3146"/>
                    <a:pt x="1440" y="3274"/>
                    <a:pt x="1359" y="3378"/>
                  </a:cubicBezTo>
                  <a:cubicBezTo>
                    <a:pt x="1146" y="3651"/>
                    <a:pt x="964" y="3749"/>
                    <a:pt x="815" y="3749"/>
                  </a:cubicBezTo>
                  <a:cubicBezTo>
                    <a:pt x="533" y="3749"/>
                    <a:pt x="371" y="3398"/>
                    <a:pt x="349" y="3216"/>
                  </a:cubicBezTo>
                  <a:cubicBezTo>
                    <a:pt x="314" y="2786"/>
                    <a:pt x="499" y="2275"/>
                    <a:pt x="558" y="2090"/>
                  </a:cubicBezTo>
                  <a:cubicBezTo>
                    <a:pt x="581" y="2020"/>
                    <a:pt x="616" y="1904"/>
                    <a:pt x="639" y="1753"/>
                  </a:cubicBezTo>
                  <a:cubicBezTo>
                    <a:pt x="750" y="1753"/>
                    <a:pt x="854" y="1738"/>
                    <a:pt x="963" y="1738"/>
                  </a:cubicBezTo>
                  <a:close/>
                  <a:moveTo>
                    <a:pt x="1746" y="1"/>
                  </a:moveTo>
                  <a:cubicBezTo>
                    <a:pt x="1661" y="1"/>
                    <a:pt x="1574" y="19"/>
                    <a:pt x="1486" y="58"/>
                  </a:cubicBezTo>
                  <a:cubicBezTo>
                    <a:pt x="1161" y="197"/>
                    <a:pt x="952" y="464"/>
                    <a:pt x="790" y="754"/>
                  </a:cubicBezTo>
                  <a:cubicBezTo>
                    <a:pt x="581" y="1114"/>
                    <a:pt x="465" y="1532"/>
                    <a:pt x="349" y="1892"/>
                  </a:cubicBezTo>
                  <a:cubicBezTo>
                    <a:pt x="209" y="2345"/>
                    <a:pt x="0" y="2983"/>
                    <a:pt x="163" y="3459"/>
                  </a:cubicBezTo>
                  <a:cubicBezTo>
                    <a:pt x="279" y="3837"/>
                    <a:pt x="506" y="3984"/>
                    <a:pt x="754" y="3984"/>
                  </a:cubicBezTo>
                  <a:cubicBezTo>
                    <a:pt x="1101" y="3984"/>
                    <a:pt x="1489" y="3695"/>
                    <a:pt x="1672" y="3343"/>
                  </a:cubicBezTo>
                  <a:cubicBezTo>
                    <a:pt x="1974" y="2786"/>
                    <a:pt x="2148" y="2136"/>
                    <a:pt x="2287" y="1509"/>
                  </a:cubicBezTo>
                  <a:cubicBezTo>
                    <a:pt x="2380" y="1126"/>
                    <a:pt x="2519" y="627"/>
                    <a:pt x="2252" y="279"/>
                  </a:cubicBezTo>
                  <a:cubicBezTo>
                    <a:pt x="2123" y="100"/>
                    <a:pt x="1942" y="1"/>
                    <a:pt x="17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3538050" y="3867325"/>
              <a:ext cx="61800" cy="99475"/>
            </a:xfrm>
            <a:custGeom>
              <a:avLst/>
              <a:gdLst/>
              <a:ahLst/>
              <a:cxnLst/>
              <a:rect l="l" t="t" r="r" b="b"/>
              <a:pathLst>
                <a:path w="2472" h="3979" extrusionOk="0">
                  <a:moveTo>
                    <a:pt x="698" y="281"/>
                  </a:moveTo>
                  <a:cubicBezTo>
                    <a:pt x="841" y="281"/>
                    <a:pt x="998" y="352"/>
                    <a:pt x="1138" y="500"/>
                  </a:cubicBezTo>
                  <a:cubicBezTo>
                    <a:pt x="1312" y="686"/>
                    <a:pt x="1370" y="895"/>
                    <a:pt x="1451" y="1069"/>
                  </a:cubicBezTo>
                  <a:cubicBezTo>
                    <a:pt x="1544" y="1232"/>
                    <a:pt x="1614" y="1394"/>
                    <a:pt x="1683" y="1580"/>
                  </a:cubicBezTo>
                  <a:cubicBezTo>
                    <a:pt x="1613" y="1562"/>
                    <a:pt x="1535" y="1555"/>
                    <a:pt x="1457" y="1555"/>
                  </a:cubicBezTo>
                  <a:cubicBezTo>
                    <a:pt x="1332" y="1555"/>
                    <a:pt x="1208" y="1575"/>
                    <a:pt x="1115" y="1603"/>
                  </a:cubicBezTo>
                  <a:cubicBezTo>
                    <a:pt x="824" y="1696"/>
                    <a:pt x="650" y="1882"/>
                    <a:pt x="557" y="2137"/>
                  </a:cubicBezTo>
                  <a:cubicBezTo>
                    <a:pt x="406" y="1789"/>
                    <a:pt x="232" y="1301"/>
                    <a:pt x="244" y="849"/>
                  </a:cubicBezTo>
                  <a:cubicBezTo>
                    <a:pt x="258" y="479"/>
                    <a:pt x="459" y="281"/>
                    <a:pt x="698" y="281"/>
                  </a:cubicBezTo>
                  <a:close/>
                  <a:moveTo>
                    <a:pt x="1289" y="1766"/>
                  </a:moveTo>
                  <a:cubicBezTo>
                    <a:pt x="1405" y="1766"/>
                    <a:pt x="1521" y="1766"/>
                    <a:pt x="1637" y="1812"/>
                  </a:cubicBezTo>
                  <a:cubicBezTo>
                    <a:pt x="1718" y="1835"/>
                    <a:pt x="1742" y="1847"/>
                    <a:pt x="1788" y="1870"/>
                  </a:cubicBezTo>
                  <a:cubicBezTo>
                    <a:pt x="1892" y="2114"/>
                    <a:pt x="1962" y="2369"/>
                    <a:pt x="2032" y="2636"/>
                  </a:cubicBezTo>
                  <a:cubicBezTo>
                    <a:pt x="2067" y="2764"/>
                    <a:pt x="2125" y="2880"/>
                    <a:pt x="2125" y="3008"/>
                  </a:cubicBezTo>
                  <a:cubicBezTo>
                    <a:pt x="2131" y="3554"/>
                    <a:pt x="1930" y="3713"/>
                    <a:pt x="1712" y="3713"/>
                  </a:cubicBezTo>
                  <a:cubicBezTo>
                    <a:pt x="1526" y="3713"/>
                    <a:pt x="1327" y="3598"/>
                    <a:pt x="1231" y="3507"/>
                  </a:cubicBezTo>
                  <a:cubicBezTo>
                    <a:pt x="929" y="3182"/>
                    <a:pt x="755" y="2683"/>
                    <a:pt x="685" y="2486"/>
                  </a:cubicBezTo>
                  <a:cubicBezTo>
                    <a:pt x="673" y="2451"/>
                    <a:pt x="639" y="2369"/>
                    <a:pt x="592" y="2288"/>
                  </a:cubicBezTo>
                  <a:cubicBezTo>
                    <a:pt x="708" y="1998"/>
                    <a:pt x="975" y="1777"/>
                    <a:pt x="1289" y="1766"/>
                  </a:cubicBezTo>
                  <a:close/>
                  <a:moveTo>
                    <a:pt x="705" y="1"/>
                  </a:moveTo>
                  <a:cubicBezTo>
                    <a:pt x="480" y="1"/>
                    <a:pt x="292" y="100"/>
                    <a:pt x="174" y="326"/>
                  </a:cubicBezTo>
                  <a:cubicBezTo>
                    <a:pt x="12" y="651"/>
                    <a:pt x="0" y="965"/>
                    <a:pt x="58" y="1301"/>
                  </a:cubicBezTo>
                  <a:cubicBezTo>
                    <a:pt x="128" y="1708"/>
                    <a:pt x="302" y="2114"/>
                    <a:pt x="441" y="2474"/>
                  </a:cubicBezTo>
                  <a:cubicBezTo>
                    <a:pt x="592" y="2927"/>
                    <a:pt x="848" y="3554"/>
                    <a:pt x="1266" y="3821"/>
                  </a:cubicBezTo>
                  <a:cubicBezTo>
                    <a:pt x="1430" y="3931"/>
                    <a:pt x="1581" y="3979"/>
                    <a:pt x="1714" y="3979"/>
                  </a:cubicBezTo>
                  <a:cubicBezTo>
                    <a:pt x="2210" y="3979"/>
                    <a:pt x="2472" y="3320"/>
                    <a:pt x="2380" y="2799"/>
                  </a:cubicBezTo>
                  <a:cubicBezTo>
                    <a:pt x="2264" y="2172"/>
                    <a:pt x="2009" y="1545"/>
                    <a:pt x="1718" y="965"/>
                  </a:cubicBezTo>
                  <a:cubicBezTo>
                    <a:pt x="1544" y="616"/>
                    <a:pt x="1335" y="129"/>
                    <a:pt x="906" y="24"/>
                  </a:cubicBezTo>
                  <a:cubicBezTo>
                    <a:pt x="836" y="9"/>
                    <a:pt x="769" y="1"/>
                    <a:pt x="7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 name="Google Shape;316;p5"/>
          <p:cNvSpPr/>
          <p:nvPr/>
        </p:nvSpPr>
        <p:spPr>
          <a:xfrm rot="-1076836">
            <a:off x="8665835" y="124950"/>
            <a:ext cx="733306" cy="1031368"/>
          </a:xfrm>
          <a:custGeom>
            <a:avLst/>
            <a:gdLst/>
            <a:ahLst/>
            <a:cxnLst/>
            <a:rect l="l" t="t" r="r" b="b"/>
            <a:pathLst>
              <a:path w="7024" h="9879" extrusionOk="0">
                <a:moveTo>
                  <a:pt x="2616" y="277"/>
                </a:moveTo>
                <a:cubicBezTo>
                  <a:pt x="2726" y="277"/>
                  <a:pt x="2878" y="311"/>
                  <a:pt x="2868" y="430"/>
                </a:cubicBezTo>
                <a:cubicBezTo>
                  <a:pt x="2845" y="581"/>
                  <a:pt x="2578" y="720"/>
                  <a:pt x="2438" y="779"/>
                </a:cubicBezTo>
                <a:cubicBezTo>
                  <a:pt x="1997" y="987"/>
                  <a:pt x="1510" y="1173"/>
                  <a:pt x="1045" y="1313"/>
                </a:cubicBezTo>
                <a:cubicBezTo>
                  <a:pt x="958" y="1337"/>
                  <a:pt x="806" y="1389"/>
                  <a:pt x="676" y="1389"/>
                </a:cubicBezTo>
                <a:cubicBezTo>
                  <a:pt x="564" y="1389"/>
                  <a:pt x="469" y="1350"/>
                  <a:pt x="453" y="1220"/>
                </a:cubicBezTo>
                <a:cubicBezTo>
                  <a:pt x="418" y="1034"/>
                  <a:pt x="894" y="802"/>
                  <a:pt x="1034" y="744"/>
                </a:cubicBezTo>
                <a:cubicBezTo>
                  <a:pt x="1510" y="546"/>
                  <a:pt x="1986" y="337"/>
                  <a:pt x="2566" y="279"/>
                </a:cubicBezTo>
                <a:cubicBezTo>
                  <a:pt x="2581" y="278"/>
                  <a:pt x="2598" y="277"/>
                  <a:pt x="2616" y="277"/>
                </a:cubicBezTo>
                <a:close/>
                <a:moveTo>
                  <a:pt x="3088" y="697"/>
                </a:moveTo>
                <a:cubicBezTo>
                  <a:pt x="3147" y="825"/>
                  <a:pt x="3205" y="964"/>
                  <a:pt x="3251" y="1080"/>
                </a:cubicBezTo>
                <a:cubicBezTo>
                  <a:pt x="3332" y="1313"/>
                  <a:pt x="3379" y="1591"/>
                  <a:pt x="3483" y="1835"/>
                </a:cubicBezTo>
                <a:cubicBezTo>
                  <a:pt x="3379" y="1951"/>
                  <a:pt x="3274" y="2032"/>
                  <a:pt x="3181" y="2137"/>
                </a:cubicBezTo>
                <a:cubicBezTo>
                  <a:pt x="3135" y="1951"/>
                  <a:pt x="3042" y="1754"/>
                  <a:pt x="2984" y="1603"/>
                </a:cubicBezTo>
                <a:lnTo>
                  <a:pt x="2775" y="941"/>
                </a:lnTo>
                <a:cubicBezTo>
                  <a:pt x="2891" y="871"/>
                  <a:pt x="3007" y="802"/>
                  <a:pt x="3088" y="697"/>
                </a:cubicBezTo>
                <a:close/>
                <a:moveTo>
                  <a:pt x="2659" y="1011"/>
                </a:moveTo>
                <a:cubicBezTo>
                  <a:pt x="2787" y="1394"/>
                  <a:pt x="2914" y="1835"/>
                  <a:pt x="3100" y="2206"/>
                </a:cubicBezTo>
                <a:cubicBezTo>
                  <a:pt x="3019" y="2288"/>
                  <a:pt x="2949" y="2334"/>
                  <a:pt x="2845" y="2381"/>
                </a:cubicBezTo>
                <a:cubicBezTo>
                  <a:pt x="2845" y="2206"/>
                  <a:pt x="2775" y="2044"/>
                  <a:pt x="2717" y="1881"/>
                </a:cubicBezTo>
                <a:cubicBezTo>
                  <a:pt x="2612" y="1626"/>
                  <a:pt x="2508" y="1371"/>
                  <a:pt x="2392" y="1138"/>
                </a:cubicBezTo>
                <a:lnTo>
                  <a:pt x="2380" y="1138"/>
                </a:lnTo>
                <a:cubicBezTo>
                  <a:pt x="2438" y="1104"/>
                  <a:pt x="2496" y="1080"/>
                  <a:pt x="2566" y="1046"/>
                </a:cubicBezTo>
                <a:lnTo>
                  <a:pt x="2659" y="1011"/>
                </a:lnTo>
                <a:close/>
                <a:moveTo>
                  <a:pt x="674" y="1707"/>
                </a:moveTo>
                <a:cubicBezTo>
                  <a:pt x="674" y="1881"/>
                  <a:pt x="813" y="2044"/>
                  <a:pt x="871" y="2206"/>
                </a:cubicBezTo>
                <a:cubicBezTo>
                  <a:pt x="941" y="2392"/>
                  <a:pt x="987" y="2648"/>
                  <a:pt x="1068" y="2833"/>
                </a:cubicBezTo>
                <a:cubicBezTo>
                  <a:pt x="999" y="2822"/>
                  <a:pt x="929" y="2787"/>
                  <a:pt x="871" y="2764"/>
                </a:cubicBezTo>
                <a:cubicBezTo>
                  <a:pt x="848" y="2740"/>
                  <a:pt x="825" y="2740"/>
                  <a:pt x="813" y="2729"/>
                </a:cubicBezTo>
                <a:cubicBezTo>
                  <a:pt x="732" y="2543"/>
                  <a:pt x="662" y="2357"/>
                  <a:pt x="604" y="2183"/>
                </a:cubicBezTo>
                <a:cubicBezTo>
                  <a:pt x="558" y="2032"/>
                  <a:pt x="534" y="1858"/>
                  <a:pt x="488" y="1707"/>
                </a:cubicBezTo>
                <a:close/>
                <a:moveTo>
                  <a:pt x="2311" y="1150"/>
                </a:moveTo>
                <a:cubicBezTo>
                  <a:pt x="2345" y="1533"/>
                  <a:pt x="2496" y="2090"/>
                  <a:pt x="2729" y="2427"/>
                </a:cubicBezTo>
                <a:cubicBezTo>
                  <a:pt x="2624" y="2485"/>
                  <a:pt x="2508" y="2543"/>
                  <a:pt x="2392" y="2590"/>
                </a:cubicBezTo>
                <a:cubicBezTo>
                  <a:pt x="2229" y="2648"/>
                  <a:pt x="1986" y="2729"/>
                  <a:pt x="1742" y="2787"/>
                </a:cubicBezTo>
                <a:lnTo>
                  <a:pt x="1695" y="2706"/>
                </a:lnTo>
                <a:cubicBezTo>
                  <a:pt x="1672" y="2613"/>
                  <a:pt x="1637" y="2532"/>
                  <a:pt x="1614" y="2450"/>
                </a:cubicBezTo>
                <a:cubicBezTo>
                  <a:pt x="1606" y="2439"/>
                  <a:pt x="1592" y="2433"/>
                  <a:pt x="1578" y="2433"/>
                </a:cubicBezTo>
                <a:cubicBezTo>
                  <a:pt x="1548" y="2433"/>
                  <a:pt x="1517" y="2454"/>
                  <a:pt x="1533" y="2485"/>
                </a:cubicBezTo>
                <a:cubicBezTo>
                  <a:pt x="1568" y="2578"/>
                  <a:pt x="1579" y="2671"/>
                  <a:pt x="1614" y="2775"/>
                </a:cubicBezTo>
                <a:cubicBezTo>
                  <a:pt x="1614" y="2787"/>
                  <a:pt x="1626" y="2810"/>
                  <a:pt x="1626" y="2822"/>
                </a:cubicBezTo>
                <a:cubicBezTo>
                  <a:pt x="1498" y="2833"/>
                  <a:pt x="1382" y="2845"/>
                  <a:pt x="1266" y="2845"/>
                </a:cubicBezTo>
                <a:cubicBezTo>
                  <a:pt x="1243" y="2613"/>
                  <a:pt x="1103" y="2381"/>
                  <a:pt x="1010" y="2183"/>
                </a:cubicBezTo>
                <a:cubicBezTo>
                  <a:pt x="987" y="2044"/>
                  <a:pt x="976" y="1800"/>
                  <a:pt x="871" y="1672"/>
                </a:cubicBezTo>
                <a:cubicBezTo>
                  <a:pt x="952" y="1661"/>
                  <a:pt x="1034" y="1626"/>
                  <a:pt x="1092" y="1614"/>
                </a:cubicBezTo>
                <a:lnTo>
                  <a:pt x="1219" y="1568"/>
                </a:lnTo>
                <a:cubicBezTo>
                  <a:pt x="1266" y="1684"/>
                  <a:pt x="1301" y="1823"/>
                  <a:pt x="1347" y="1939"/>
                </a:cubicBezTo>
                <a:cubicBezTo>
                  <a:pt x="1394" y="2067"/>
                  <a:pt x="1405" y="2241"/>
                  <a:pt x="1510" y="2357"/>
                </a:cubicBezTo>
                <a:cubicBezTo>
                  <a:pt x="1514" y="2362"/>
                  <a:pt x="1525" y="2365"/>
                  <a:pt x="1536" y="2365"/>
                </a:cubicBezTo>
                <a:cubicBezTo>
                  <a:pt x="1552" y="2365"/>
                  <a:pt x="1568" y="2359"/>
                  <a:pt x="1568" y="2346"/>
                </a:cubicBezTo>
                <a:cubicBezTo>
                  <a:pt x="1614" y="2195"/>
                  <a:pt x="1533" y="2021"/>
                  <a:pt x="1510" y="1881"/>
                </a:cubicBezTo>
                <a:cubicBezTo>
                  <a:pt x="1475" y="1742"/>
                  <a:pt x="1440" y="1626"/>
                  <a:pt x="1394" y="1510"/>
                </a:cubicBezTo>
                <a:cubicBezTo>
                  <a:pt x="1707" y="1417"/>
                  <a:pt x="2020" y="1278"/>
                  <a:pt x="2311" y="1150"/>
                </a:cubicBezTo>
                <a:close/>
                <a:moveTo>
                  <a:pt x="3402" y="2392"/>
                </a:moveTo>
                <a:cubicBezTo>
                  <a:pt x="3448" y="2613"/>
                  <a:pt x="3611" y="2775"/>
                  <a:pt x="3831" y="2915"/>
                </a:cubicBezTo>
                <a:cubicBezTo>
                  <a:pt x="4377" y="3286"/>
                  <a:pt x="4841" y="3205"/>
                  <a:pt x="5201" y="3867"/>
                </a:cubicBezTo>
                <a:cubicBezTo>
                  <a:pt x="5201" y="3878"/>
                  <a:pt x="5225" y="3890"/>
                  <a:pt x="5225" y="3890"/>
                </a:cubicBezTo>
                <a:cubicBezTo>
                  <a:pt x="4717" y="4876"/>
                  <a:pt x="3328" y="5422"/>
                  <a:pt x="2140" y="5422"/>
                </a:cubicBezTo>
                <a:cubicBezTo>
                  <a:pt x="1860" y="5422"/>
                  <a:pt x="1591" y="5391"/>
                  <a:pt x="1347" y="5329"/>
                </a:cubicBezTo>
                <a:cubicBezTo>
                  <a:pt x="1347" y="4552"/>
                  <a:pt x="1823" y="3832"/>
                  <a:pt x="1417" y="3135"/>
                </a:cubicBezTo>
                <a:cubicBezTo>
                  <a:pt x="1811" y="3124"/>
                  <a:pt x="2253" y="2996"/>
                  <a:pt x="2520" y="2891"/>
                </a:cubicBezTo>
                <a:cubicBezTo>
                  <a:pt x="2798" y="2787"/>
                  <a:pt x="3147" y="2624"/>
                  <a:pt x="3402" y="2392"/>
                </a:cubicBezTo>
                <a:close/>
                <a:moveTo>
                  <a:pt x="5329" y="4064"/>
                </a:moveTo>
                <a:cubicBezTo>
                  <a:pt x="5747" y="4877"/>
                  <a:pt x="5991" y="5782"/>
                  <a:pt x="6293" y="6641"/>
                </a:cubicBezTo>
                <a:cubicBezTo>
                  <a:pt x="5635" y="7768"/>
                  <a:pt x="4424" y="8307"/>
                  <a:pt x="3193" y="8307"/>
                </a:cubicBezTo>
                <a:cubicBezTo>
                  <a:pt x="2838" y="8307"/>
                  <a:pt x="2482" y="8262"/>
                  <a:pt x="2137" y="8174"/>
                </a:cubicBezTo>
                <a:cubicBezTo>
                  <a:pt x="1800" y="7349"/>
                  <a:pt x="1510" y="6479"/>
                  <a:pt x="1382" y="5608"/>
                </a:cubicBezTo>
                <a:lnTo>
                  <a:pt x="1382" y="5608"/>
                </a:lnTo>
                <a:cubicBezTo>
                  <a:pt x="1625" y="5675"/>
                  <a:pt x="1891" y="5707"/>
                  <a:pt x="2168" y="5707"/>
                </a:cubicBezTo>
                <a:cubicBezTo>
                  <a:pt x="3386" y="5707"/>
                  <a:pt x="4809" y="5086"/>
                  <a:pt x="5329" y="4064"/>
                </a:cubicBezTo>
                <a:close/>
                <a:moveTo>
                  <a:pt x="6385" y="6908"/>
                </a:moveTo>
                <a:cubicBezTo>
                  <a:pt x="6490" y="7198"/>
                  <a:pt x="6606" y="7477"/>
                  <a:pt x="6734" y="7756"/>
                </a:cubicBezTo>
                <a:cubicBezTo>
                  <a:pt x="6745" y="7779"/>
                  <a:pt x="6757" y="7790"/>
                  <a:pt x="6792" y="7814"/>
                </a:cubicBezTo>
                <a:cubicBezTo>
                  <a:pt x="6170" y="8958"/>
                  <a:pt x="4708" y="9487"/>
                  <a:pt x="3515" y="9487"/>
                </a:cubicBezTo>
                <a:cubicBezTo>
                  <a:pt x="3172" y="9487"/>
                  <a:pt x="2850" y="9443"/>
                  <a:pt x="2578" y="9358"/>
                </a:cubicBezTo>
                <a:cubicBezTo>
                  <a:pt x="2462" y="9091"/>
                  <a:pt x="2345" y="8812"/>
                  <a:pt x="2253" y="8522"/>
                </a:cubicBezTo>
                <a:lnTo>
                  <a:pt x="2253" y="8522"/>
                </a:lnTo>
                <a:cubicBezTo>
                  <a:pt x="2490" y="8608"/>
                  <a:pt x="2758" y="8642"/>
                  <a:pt x="3033" y="8642"/>
                </a:cubicBezTo>
                <a:cubicBezTo>
                  <a:pt x="3578" y="8642"/>
                  <a:pt x="4154" y="8506"/>
                  <a:pt x="4586" y="8359"/>
                </a:cubicBezTo>
                <a:cubicBezTo>
                  <a:pt x="5341" y="8092"/>
                  <a:pt x="6002" y="7616"/>
                  <a:pt x="6385" y="6908"/>
                </a:cubicBezTo>
                <a:close/>
                <a:moveTo>
                  <a:pt x="2661" y="1"/>
                </a:moveTo>
                <a:cubicBezTo>
                  <a:pt x="2126" y="1"/>
                  <a:pt x="1341" y="324"/>
                  <a:pt x="1127" y="407"/>
                </a:cubicBezTo>
                <a:cubicBezTo>
                  <a:pt x="813" y="546"/>
                  <a:pt x="465" y="674"/>
                  <a:pt x="233" y="953"/>
                </a:cubicBezTo>
                <a:cubicBezTo>
                  <a:pt x="93" y="1092"/>
                  <a:pt x="0" y="1313"/>
                  <a:pt x="117" y="1487"/>
                </a:cubicBezTo>
                <a:cubicBezTo>
                  <a:pt x="128" y="1742"/>
                  <a:pt x="302" y="2021"/>
                  <a:pt x="384" y="2253"/>
                </a:cubicBezTo>
                <a:cubicBezTo>
                  <a:pt x="465" y="2439"/>
                  <a:pt x="500" y="2636"/>
                  <a:pt x="581" y="2810"/>
                </a:cubicBezTo>
                <a:cubicBezTo>
                  <a:pt x="592" y="2845"/>
                  <a:pt x="604" y="2880"/>
                  <a:pt x="639" y="2903"/>
                </a:cubicBezTo>
                <a:cubicBezTo>
                  <a:pt x="662" y="2961"/>
                  <a:pt x="697" y="2984"/>
                  <a:pt x="720" y="3007"/>
                </a:cubicBezTo>
                <a:cubicBezTo>
                  <a:pt x="871" y="3100"/>
                  <a:pt x="1045" y="3124"/>
                  <a:pt x="1231" y="3135"/>
                </a:cubicBezTo>
                <a:cubicBezTo>
                  <a:pt x="1289" y="3483"/>
                  <a:pt x="1359" y="3762"/>
                  <a:pt x="1243" y="4134"/>
                </a:cubicBezTo>
                <a:cubicBezTo>
                  <a:pt x="1161" y="4389"/>
                  <a:pt x="1045" y="4621"/>
                  <a:pt x="1010" y="4877"/>
                </a:cubicBezTo>
                <a:cubicBezTo>
                  <a:pt x="952" y="5295"/>
                  <a:pt x="1057" y="5736"/>
                  <a:pt x="1161" y="6142"/>
                </a:cubicBezTo>
                <a:cubicBezTo>
                  <a:pt x="1417" y="7314"/>
                  <a:pt x="1858" y="8464"/>
                  <a:pt x="2276" y="9578"/>
                </a:cubicBezTo>
                <a:cubicBezTo>
                  <a:pt x="2334" y="9741"/>
                  <a:pt x="3181" y="9845"/>
                  <a:pt x="3506" y="9869"/>
                </a:cubicBezTo>
                <a:cubicBezTo>
                  <a:pt x="3576" y="9875"/>
                  <a:pt x="3649" y="9879"/>
                  <a:pt x="3724" y="9879"/>
                </a:cubicBezTo>
                <a:cubicBezTo>
                  <a:pt x="4928" y="9879"/>
                  <a:pt x="6706" y="9012"/>
                  <a:pt x="7012" y="7744"/>
                </a:cubicBezTo>
                <a:cubicBezTo>
                  <a:pt x="7024" y="7709"/>
                  <a:pt x="7024" y="7686"/>
                  <a:pt x="7024" y="7651"/>
                </a:cubicBezTo>
                <a:lnTo>
                  <a:pt x="7024" y="7640"/>
                </a:lnTo>
                <a:cubicBezTo>
                  <a:pt x="7024" y="7605"/>
                  <a:pt x="7024" y="7582"/>
                  <a:pt x="6989" y="7558"/>
                </a:cubicBezTo>
                <a:cubicBezTo>
                  <a:pt x="6420" y="6328"/>
                  <a:pt x="6177" y="4969"/>
                  <a:pt x="5538" y="3750"/>
                </a:cubicBezTo>
                <a:cubicBezTo>
                  <a:pt x="5364" y="3402"/>
                  <a:pt x="5190" y="3135"/>
                  <a:pt x="4830" y="2961"/>
                </a:cubicBezTo>
                <a:cubicBezTo>
                  <a:pt x="4656" y="2880"/>
                  <a:pt x="4470" y="2845"/>
                  <a:pt x="4273" y="2775"/>
                </a:cubicBezTo>
                <a:cubicBezTo>
                  <a:pt x="3959" y="2648"/>
                  <a:pt x="3750" y="2427"/>
                  <a:pt x="3553" y="2172"/>
                </a:cubicBezTo>
                <a:cubicBezTo>
                  <a:pt x="3611" y="2090"/>
                  <a:pt x="3657" y="2009"/>
                  <a:pt x="3669" y="1905"/>
                </a:cubicBezTo>
                <a:cubicBezTo>
                  <a:pt x="3681" y="1893"/>
                  <a:pt x="3692" y="1858"/>
                  <a:pt x="3715" y="1835"/>
                </a:cubicBezTo>
                <a:cubicBezTo>
                  <a:pt x="3715" y="1510"/>
                  <a:pt x="3564" y="1162"/>
                  <a:pt x="3460" y="860"/>
                </a:cubicBezTo>
                <a:cubicBezTo>
                  <a:pt x="3390" y="639"/>
                  <a:pt x="3321" y="372"/>
                  <a:pt x="3135" y="198"/>
                </a:cubicBezTo>
                <a:cubicBezTo>
                  <a:pt x="3055" y="54"/>
                  <a:pt x="2878" y="1"/>
                  <a:pt x="26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5066000" y="1758750"/>
            <a:ext cx="2986800" cy="7989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254" name="Google Shape;254;p25"/>
          <p:cNvSpPr/>
          <p:nvPr/>
        </p:nvSpPr>
        <p:spPr>
          <a:xfrm flipH="1">
            <a:off x="5364950" y="-590525"/>
            <a:ext cx="3875469" cy="1181055"/>
          </a:xfrm>
          <a:custGeom>
            <a:avLst/>
            <a:gdLst/>
            <a:ahLst/>
            <a:cxnLst/>
            <a:rect l="l" t="t" r="r" b="b"/>
            <a:pathLst>
              <a:path w="88892" h="26487" extrusionOk="0">
                <a:moveTo>
                  <a:pt x="88891" y="0"/>
                </a:moveTo>
                <a:lnTo>
                  <a:pt x="88423" y="291"/>
                </a:lnTo>
                <a:lnTo>
                  <a:pt x="88423" y="291"/>
                </a:lnTo>
                <a:cubicBezTo>
                  <a:pt x="88585" y="193"/>
                  <a:pt x="88742" y="96"/>
                  <a:pt x="88891" y="0"/>
                </a:cubicBezTo>
                <a:close/>
                <a:moveTo>
                  <a:pt x="88423" y="291"/>
                </a:moveTo>
                <a:lnTo>
                  <a:pt x="88423" y="291"/>
                </a:lnTo>
                <a:cubicBezTo>
                  <a:pt x="86968" y="1171"/>
                  <a:pt x="85076" y="2134"/>
                  <a:pt x="83874" y="3184"/>
                </a:cubicBezTo>
                <a:lnTo>
                  <a:pt x="144" y="3027"/>
                </a:lnTo>
                <a:lnTo>
                  <a:pt x="144" y="16757"/>
                </a:lnTo>
                <a:cubicBezTo>
                  <a:pt x="144" y="17032"/>
                  <a:pt x="0" y="17176"/>
                  <a:pt x="0" y="17451"/>
                </a:cubicBezTo>
                <a:cubicBezTo>
                  <a:pt x="1494" y="18237"/>
                  <a:pt x="2909" y="19875"/>
                  <a:pt x="4310" y="20883"/>
                </a:cubicBezTo>
                <a:cubicBezTo>
                  <a:pt x="9675" y="24771"/>
                  <a:pt x="16125" y="26486"/>
                  <a:pt x="22688" y="26486"/>
                </a:cubicBezTo>
                <a:cubicBezTo>
                  <a:pt x="23225" y="26486"/>
                  <a:pt x="23764" y="26475"/>
                  <a:pt x="24302" y="26452"/>
                </a:cubicBezTo>
                <a:cubicBezTo>
                  <a:pt x="31089" y="26164"/>
                  <a:pt x="37823" y="23320"/>
                  <a:pt x="43680" y="20032"/>
                </a:cubicBezTo>
                <a:cubicBezTo>
                  <a:pt x="52627" y="15001"/>
                  <a:pt x="63213" y="13756"/>
                  <a:pt x="73301" y="13573"/>
                </a:cubicBezTo>
                <a:cubicBezTo>
                  <a:pt x="76052" y="13534"/>
                  <a:pt x="78843" y="13377"/>
                  <a:pt x="81437" y="12460"/>
                </a:cubicBezTo>
                <a:cubicBezTo>
                  <a:pt x="86769" y="10560"/>
                  <a:pt x="88027" y="6276"/>
                  <a:pt x="88734" y="1127"/>
                </a:cubicBezTo>
                <a:cubicBezTo>
                  <a:pt x="88506" y="1110"/>
                  <a:pt x="88275" y="1105"/>
                  <a:pt x="88043" y="1105"/>
                </a:cubicBezTo>
                <a:cubicBezTo>
                  <a:pt x="87729" y="1105"/>
                  <a:pt x="87413" y="1114"/>
                  <a:pt x="87097" y="1114"/>
                </a:cubicBezTo>
                <a:lnTo>
                  <a:pt x="88423" y="291"/>
                </a:ln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5"/>
          <p:cNvSpPr/>
          <p:nvPr/>
        </p:nvSpPr>
        <p:spPr>
          <a:xfrm>
            <a:off x="3290925" y="4532375"/>
            <a:ext cx="1987475" cy="1478805"/>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5"/>
          <p:cNvSpPr/>
          <p:nvPr/>
        </p:nvSpPr>
        <p:spPr>
          <a:xfrm>
            <a:off x="6687825" y="-599850"/>
            <a:ext cx="3063125" cy="1212475"/>
          </a:xfrm>
          <a:custGeom>
            <a:avLst/>
            <a:gdLst/>
            <a:ahLst/>
            <a:cxnLst/>
            <a:rect l="l" t="t" r="r" b="b"/>
            <a:pathLst>
              <a:path w="122525" h="48499" extrusionOk="0">
                <a:moveTo>
                  <a:pt x="0" y="0"/>
                </a:moveTo>
                <a:cubicBezTo>
                  <a:pt x="3004" y="10514"/>
                  <a:pt x="4741" y="22231"/>
                  <a:pt x="11742" y="30631"/>
                </a:cubicBezTo>
                <a:cubicBezTo>
                  <a:pt x="14919" y="34442"/>
                  <a:pt x="20067" y="36071"/>
                  <a:pt x="24505" y="38289"/>
                </a:cubicBezTo>
                <a:cubicBezTo>
                  <a:pt x="41456" y="46763"/>
                  <a:pt x="62351" y="45097"/>
                  <a:pt x="81173" y="42883"/>
                </a:cubicBezTo>
                <a:cubicBezTo>
                  <a:pt x="88321" y="42042"/>
                  <a:pt x="95473" y="39439"/>
                  <a:pt x="102615" y="40331"/>
                </a:cubicBezTo>
                <a:cubicBezTo>
                  <a:pt x="109733" y="41220"/>
                  <a:pt x="116110" y="45288"/>
                  <a:pt x="122525" y="48499"/>
                </a:cubicBezTo>
              </a:path>
            </a:pathLst>
          </a:custGeom>
          <a:noFill/>
          <a:ln w="19050" cap="flat" cmpd="sng">
            <a:solidFill>
              <a:srgbClr val="E94A4E"/>
            </a:solidFill>
            <a:prstDash val="solid"/>
            <a:round/>
            <a:headEnd type="none" w="med" len="med"/>
            <a:tailEnd type="none" w="med" len="med"/>
          </a:ln>
        </p:spPr>
      </p:sp>
      <p:sp>
        <p:nvSpPr>
          <p:cNvPr id="257" name="Google Shape;257;p25"/>
          <p:cNvSpPr/>
          <p:nvPr/>
        </p:nvSpPr>
        <p:spPr>
          <a:xfrm>
            <a:off x="3114175" y="4869506"/>
            <a:ext cx="2769575" cy="907250"/>
          </a:xfrm>
          <a:custGeom>
            <a:avLst/>
            <a:gdLst/>
            <a:ahLst/>
            <a:cxnLst/>
            <a:rect l="l" t="t" r="r" b="b"/>
            <a:pathLst>
              <a:path w="110783" h="36290" extrusionOk="0">
                <a:moveTo>
                  <a:pt x="0" y="26590"/>
                </a:moveTo>
                <a:cubicBezTo>
                  <a:pt x="8890" y="17700"/>
                  <a:pt x="17427" y="7264"/>
                  <a:pt x="29100" y="2596"/>
                </a:cubicBezTo>
                <a:cubicBezTo>
                  <a:pt x="42419" y="-2730"/>
                  <a:pt x="58376" y="1633"/>
                  <a:pt x="71984" y="6169"/>
                </a:cubicBezTo>
                <a:cubicBezTo>
                  <a:pt x="83091" y="9871"/>
                  <a:pt x="92931" y="17183"/>
                  <a:pt x="101594" y="25058"/>
                </a:cubicBezTo>
                <a:cubicBezTo>
                  <a:pt x="105173" y="28312"/>
                  <a:pt x="110783" y="31453"/>
                  <a:pt x="110783" y="36290"/>
                </a:cubicBezTo>
              </a:path>
            </a:pathLst>
          </a:custGeom>
          <a:noFill/>
          <a:ln w="19050" cap="flat" cmpd="sng">
            <a:solidFill>
              <a:srgbClr val="0258A1"/>
            </a:solidFill>
            <a:prstDash val="solid"/>
            <a:round/>
            <a:headEnd type="none" w="med" len="med"/>
            <a:tailEnd type="none" w="med" len="med"/>
          </a:ln>
        </p:spPr>
      </p:sp>
      <p:sp>
        <p:nvSpPr>
          <p:cNvPr id="258" name="Google Shape;258;p25"/>
          <p:cNvSpPr txBox="1">
            <a:spLocks noGrp="1"/>
          </p:cNvSpPr>
          <p:nvPr>
            <p:ph type="subTitle" idx="1"/>
          </p:nvPr>
        </p:nvSpPr>
        <p:spPr>
          <a:xfrm>
            <a:off x="5066000" y="2445600"/>
            <a:ext cx="2986800" cy="1271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9503473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259"/>
        <p:cNvGrpSpPr/>
        <p:nvPr/>
      </p:nvGrpSpPr>
      <p:grpSpPr>
        <a:xfrm>
          <a:off x="0" y="0"/>
          <a:ext cx="0" cy="0"/>
          <a:chOff x="0" y="0"/>
          <a:chExt cx="0" cy="0"/>
        </a:xfrm>
      </p:grpSpPr>
      <p:sp>
        <p:nvSpPr>
          <p:cNvPr id="260" name="Google Shape;260;p26"/>
          <p:cNvSpPr txBox="1">
            <a:spLocks noGrp="1"/>
          </p:cNvSpPr>
          <p:nvPr>
            <p:ph type="title"/>
          </p:nvPr>
        </p:nvSpPr>
        <p:spPr>
          <a:xfrm>
            <a:off x="5066000" y="1758750"/>
            <a:ext cx="2986800" cy="7989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261" name="Google Shape;261;p26"/>
          <p:cNvSpPr/>
          <p:nvPr/>
        </p:nvSpPr>
        <p:spPr>
          <a:xfrm rot="10800000">
            <a:off x="5291400" y="4177145"/>
            <a:ext cx="3875469" cy="1181055"/>
          </a:xfrm>
          <a:custGeom>
            <a:avLst/>
            <a:gdLst/>
            <a:ahLst/>
            <a:cxnLst/>
            <a:rect l="l" t="t" r="r" b="b"/>
            <a:pathLst>
              <a:path w="88892" h="26487" extrusionOk="0">
                <a:moveTo>
                  <a:pt x="88891" y="0"/>
                </a:moveTo>
                <a:lnTo>
                  <a:pt x="88423" y="291"/>
                </a:lnTo>
                <a:lnTo>
                  <a:pt x="88423" y="291"/>
                </a:lnTo>
                <a:cubicBezTo>
                  <a:pt x="88585" y="193"/>
                  <a:pt x="88742" y="96"/>
                  <a:pt x="88891" y="0"/>
                </a:cubicBezTo>
                <a:close/>
                <a:moveTo>
                  <a:pt x="88423" y="291"/>
                </a:moveTo>
                <a:lnTo>
                  <a:pt x="88423" y="291"/>
                </a:lnTo>
                <a:cubicBezTo>
                  <a:pt x="86968" y="1171"/>
                  <a:pt x="85076" y="2134"/>
                  <a:pt x="83874" y="3184"/>
                </a:cubicBezTo>
                <a:lnTo>
                  <a:pt x="144" y="3027"/>
                </a:lnTo>
                <a:lnTo>
                  <a:pt x="144" y="16757"/>
                </a:lnTo>
                <a:cubicBezTo>
                  <a:pt x="144" y="17032"/>
                  <a:pt x="0" y="17176"/>
                  <a:pt x="0" y="17451"/>
                </a:cubicBezTo>
                <a:cubicBezTo>
                  <a:pt x="1494" y="18237"/>
                  <a:pt x="2909" y="19875"/>
                  <a:pt x="4310" y="20883"/>
                </a:cubicBezTo>
                <a:cubicBezTo>
                  <a:pt x="9675" y="24771"/>
                  <a:pt x="16125" y="26486"/>
                  <a:pt x="22688" y="26486"/>
                </a:cubicBezTo>
                <a:cubicBezTo>
                  <a:pt x="23225" y="26486"/>
                  <a:pt x="23764" y="26475"/>
                  <a:pt x="24302" y="26452"/>
                </a:cubicBezTo>
                <a:cubicBezTo>
                  <a:pt x="31089" y="26164"/>
                  <a:pt x="37823" y="23320"/>
                  <a:pt x="43680" y="20032"/>
                </a:cubicBezTo>
                <a:cubicBezTo>
                  <a:pt x="52627" y="15001"/>
                  <a:pt x="63213" y="13756"/>
                  <a:pt x="73301" y="13573"/>
                </a:cubicBezTo>
                <a:cubicBezTo>
                  <a:pt x="76052" y="13534"/>
                  <a:pt x="78843" y="13377"/>
                  <a:pt x="81437" y="12460"/>
                </a:cubicBezTo>
                <a:cubicBezTo>
                  <a:pt x="86769" y="10560"/>
                  <a:pt x="88027" y="6276"/>
                  <a:pt x="88734" y="1127"/>
                </a:cubicBezTo>
                <a:cubicBezTo>
                  <a:pt x="88506" y="1110"/>
                  <a:pt x="88275" y="1105"/>
                  <a:pt x="88043" y="1105"/>
                </a:cubicBezTo>
                <a:cubicBezTo>
                  <a:pt x="87729" y="1105"/>
                  <a:pt x="87413" y="1114"/>
                  <a:pt x="87097" y="1114"/>
                </a:cubicBezTo>
                <a:lnTo>
                  <a:pt x="88423" y="291"/>
                </a:ln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rot="10800000" flipH="1">
            <a:off x="6614275" y="4155050"/>
            <a:ext cx="3063125" cy="1212475"/>
          </a:xfrm>
          <a:custGeom>
            <a:avLst/>
            <a:gdLst/>
            <a:ahLst/>
            <a:cxnLst/>
            <a:rect l="l" t="t" r="r" b="b"/>
            <a:pathLst>
              <a:path w="122525" h="48499" extrusionOk="0">
                <a:moveTo>
                  <a:pt x="0" y="0"/>
                </a:moveTo>
                <a:cubicBezTo>
                  <a:pt x="3004" y="10514"/>
                  <a:pt x="4741" y="22231"/>
                  <a:pt x="11742" y="30631"/>
                </a:cubicBezTo>
                <a:cubicBezTo>
                  <a:pt x="14919" y="34442"/>
                  <a:pt x="20067" y="36071"/>
                  <a:pt x="24505" y="38289"/>
                </a:cubicBezTo>
                <a:cubicBezTo>
                  <a:pt x="41456" y="46763"/>
                  <a:pt x="62351" y="45097"/>
                  <a:pt x="81173" y="42883"/>
                </a:cubicBezTo>
                <a:cubicBezTo>
                  <a:pt x="88321" y="42042"/>
                  <a:pt x="95473" y="39439"/>
                  <a:pt x="102615" y="40331"/>
                </a:cubicBezTo>
                <a:cubicBezTo>
                  <a:pt x="109733" y="41220"/>
                  <a:pt x="116110" y="45288"/>
                  <a:pt x="122525" y="48499"/>
                </a:cubicBezTo>
              </a:path>
            </a:pathLst>
          </a:custGeom>
          <a:noFill/>
          <a:ln w="19050" cap="flat" cmpd="sng">
            <a:solidFill>
              <a:srgbClr val="E94A4E"/>
            </a:solidFill>
            <a:prstDash val="solid"/>
            <a:round/>
            <a:headEnd type="none" w="med" len="med"/>
            <a:tailEnd type="none" w="med" len="med"/>
          </a:ln>
        </p:spPr>
      </p:sp>
      <p:sp>
        <p:nvSpPr>
          <p:cNvPr id="263" name="Google Shape;263;p26"/>
          <p:cNvSpPr txBox="1">
            <a:spLocks noGrp="1"/>
          </p:cNvSpPr>
          <p:nvPr>
            <p:ph type="subTitle" idx="1"/>
          </p:nvPr>
        </p:nvSpPr>
        <p:spPr>
          <a:xfrm>
            <a:off x="5066000" y="2445600"/>
            <a:ext cx="2986800" cy="1029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36371289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wo columns 1">
  <p:cSld name="Two columns 1">
    <p:spTree>
      <p:nvGrpSpPr>
        <p:cNvPr id="1" name="Shape 264"/>
        <p:cNvGrpSpPr/>
        <p:nvPr/>
      </p:nvGrpSpPr>
      <p:grpSpPr>
        <a:xfrm>
          <a:off x="0" y="0"/>
          <a:ext cx="0" cy="0"/>
          <a:chOff x="0" y="0"/>
          <a:chExt cx="0" cy="0"/>
        </a:xfrm>
      </p:grpSpPr>
      <p:sp>
        <p:nvSpPr>
          <p:cNvPr id="265" name="Google Shape;265;p27"/>
          <p:cNvSpPr txBox="1">
            <a:spLocks noGrp="1"/>
          </p:cNvSpPr>
          <p:nvPr>
            <p:ph type="title"/>
          </p:nvPr>
        </p:nvSpPr>
        <p:spPr>
          <a:xfrm>
            <a:off x="713225" y="539500"/>
            <a:ext cx="7717500" cy="8007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266" name="Google Shape;266;p27"/>
          <p:cNvSpPr txBox="1">
            <a:spLocks noGrp="1"/>
          </p:cNvSpPr>
          <p:nvPr>
            <p:ph type="subTitle" idx="1"/>
          </p:nvPr>
        </p:nvSpPr>
        <p:spPr>
          <a:xfrm>
            <a:off x="1610813" y="1544325"/>
            <a:ext cx="2550900" cy="6807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00" b="1">
                <a:solidFill>
                  <a:srgbClr val="E94A4E"/>
                </a:solidFill>
                <a:latin typeface="Kanit"/>
                <a:ea typeface="Kanit"/>
                <a:cs typeface="Kanit"/>
                <a:sym typeface="Kanit"/>
              </a:defRPr>
            </a:lvl1pPr>
            <a:lvl2pPr lvl="1" algn="ctr" rtl="0">
              <a:spcBef>
                <a:spcPts val="1200"/>
              </a:spcBef>
              <a:spcAft>
                <a:spcPts val="0"/>
              </a:spcAft>
              <a:buNone/>
              <a:defRPr sz="1800" b="1">
                <a:solidFill>
                  <a:srgbClr val="E94A4E"/>
                </a:solidFill>
                <a:latin typeface="Kanit"/>
                <a:ea typeface="Kanit"/>
                <a:cs typeface="Kanit"/>
                <a:sym typeface="Kanit"/>
              </a:defRPr>
            </a:lvl2pPr>
            <a:lvl3pPr lvl="2" algn="ctr" rtl="0">
              <a:spcBef>
                <a:spcPts val="1200"/>
              </a:spcBef>
              <a:spcAft>
                <a:spcPts val="0"/>
              </a:spcAft>
              <a:buNone/>
              <a:defRPr sz="1800" b="1">
                <a:solidFill>
                  <a:srgbClr val="E94A4E"/>
                </a:solidFill>
                <a:latin typeface="Kanit"/>
                <a:ea typeface="Kanit"/>
                <a:cs typeface="Kanit"/>
                <a:sym typeface="Kanit"/>
              </a:defRPr>
            </a:lvl3pPr>
            <a:lvl4pPr lvl="3" algn="ctr" rtl="0">
              <a:spcBef>
                <a:spcPts val="1200"/>
              </a:spcBef>
              <a:spcAft>
                <a:spcPts val="0"/>
              </a:spcAft>
              <a:buNone/>
              <a:defRPr sz="1800" b="1">
                <a:solidFill>
                  <a:srgbClr val="E94A4E"/>
                </a:solidFill>
                <a:latin typeface="Kanit"/>
                <a:ea typeface="Kanit"/>
                <a:cs typeface="Kanit"/>
                <a:sym typeface="Kanit"/>
              </a:defRPr>
            </a:lvl4pPr>
            <a:lvl5pPr lvl="4" algn="ctr" rtl="0">
              <a:spcBef>
                <a:spcPts val="1200"/>
              </a:spcBef>
              <a:spcAft>
                <a:spcPts val="0"/>
              </a:spcAft>
              <a:buNone/>
              <a:defRPr sz="1800" b="1">
                <a:solidFill>
                  <a:srgbClr val="E94A4E"/>
                </a:solidFill>
                <a:latin typeface="Kanit"/>
                <a:ea typeface="Kanit"/>
                <a:cs typeface="Kanit"/>
                <a:sym typeface="Kanit"/>
              </a:defRPr>
            </a:lvl5pPr>
            <a:lvl6pPr lvl="5" algn="ctr" rtl="0">
              <a:spcBef>
                <a:spcPts val="1200"/>
              </a:spcBef>
              <a:spcAft>
                <a:spcPts val="0"/>
              </a:spcAft>
              <a:buNone/>
              <a:defRPr sz="1800" b="1">
                <a:solidFill>
                  <a:srgbClr val="E94A4E"/>
                </a:solidFill>
                <a:latin typeface="Kanit"/>
                <a:ea typeface="Kanit"/>
                <a:cs typeface="Kanit"/>
                <a:sym typeface="Kanit"/>
              </a:defRPr>
            </a:lvl6pPr>
            <a:lvl7pPr lvl="6" algn="ctr" rtl="0">
              <a:spcBef>
                <a:spcPts val="1200"/>
              </a:spcBef>
              <a:spcAft>
                <a:spcPts val="0"/>
              </a:spcAft>
              <a:buNone/>
              <a:defRPr sz="1800" b="1">
                <a:solidFill>
                  <a:srgbClr val="E94A4E"/>
                </a:solidFill>
                <a:latin typeface="Kanit"/>
                <a:ea typeface="Kanit"/>
                <a:cs typeface="Kanit"/>
                <a:sym typeface="Kanit"/>
              </a:defRPr>
            </a:lvl7pPr>
            <a:lvl8pPr lvl="7" algn="ctr" rtl="0">
              <a:spcBef>
                <a:spcPts val="1200"/>
              </a:spcBef>
              <a:spcAft>
                <a:spcPts val="0"/>
              </a:spcAft>
              <a:buNone/>
              <a:defRPr sz="1800" b="1">
                <a:solidFill>
                  <a:srgbClr val="E94A4E"/>
                </a:solidFill>
                <a:latin typeface="Kanit"/>
                <a:ea typeface="Kanit"/>
                <a:cs typeface="Kanit"/>
                <a:sym typeface="Kanit"/>
              </a:defRPr>
            </a:lvl8pPr>
            <a:lvl9pPr lvl="8" algn="ct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267" name="Google Shape;267;p27"/>
          <p:cNvSpPr txBox="1">
            <a:spLocks noGrp="1"/>
          </p:cNvSpPr>
          <p:nvPr>
            <p:ph type="subTitle" idx="2"/>
          </p:nvPr>
        </p:nvSpPr>
        <p:spPr>
          <a:xfrm>
            <a:off x="4983288" y="2148875"/>
            <a:ext cx="2548800" cy="2459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268" name="Google Shape;268;p27"/>
          <p:cNvSpPr txBox="1">
            <a:spLocks noGrp="1"/>
          </p:cNvSpPr>
          <p:nvPr>
            <p:ph type="subTitle" idx="3"/>
          </p:nvPr>
        </p:nvSpPr>
        <p:spPr>
          <a:xfrm>
            <a:off x="4982240" y="1544325"/>
            <a:ext cx="2550900" cy="6807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00" b="1">
                <a:solidFill>
                  <a:srgbClr val="E94A4E"/>
                </a:solidFill>
                <a:latin typeface="Kanit"/>
                <a:ea typeface="Kanit"/>
                <a:cs typeface="Kanit"/>
                <a:sym typeface="Kanit"/>
              </a:defRPr>
            </a:lvl1pPr>
            <a:lvl2pPr lvl="1" algn="ctr" rtl="0">
              <a:spcBef>
                <a:spcPts val="1200"/>
              </a:spcBef>
              <a:spcAft>
                <a:spcPts val="0"/>
              </a:spcAft>
              <a:buNone/>
              <a:defRPr sz="1800" b="1">
                <a:solidFill>
                  <a:srgbClr val="E94A4E"/>
                </a:solidFill>
                <a:latin typeface="Kanit"/>
                <a:ea typeface="Kanit"/>
                <a:cs typeface="Kanit"/>
                <a:sym typeface="Kanit"/>
              </a:defRPr>
            </a:lvl2pPr>
            <a:lvl3pPr lvl="2" algn="ctr" rtl="0">
              <a:spcBef>
                <a:spcPts val="1200"/>
              </a:spcBef>
              <a:spcAft>
                <a:spcPts val="0"/>
              </a:spcAft>
              <a:buNone/>
              <a:defRPr sz="1800" b="1">
                <a:solidFill>
                  <a:srgbClr val="E94A4E"/>
                </a:solidFill>
                <a:latin typeface="Kanit"/>
                <a:ea typeface="Kanit"/>
                <a:cs typeface="Kanit"/>
                <a:sym typeface="Kanit"/>
              </a:defRPr>
            </a:lvl3pPr>
            <a:lvl4pPr lvl="3" algn="ctr" rtl="0">
              <a:spcBef>
                <a:spcPts val="1200"/>
              </a:spcBef>
              <a:spcAft>
                <a:spcPts val="0"/>
              </a:spcAft>
              <a:buNone/>
              <a:defRPr sz="1800" b="1">
                <a:solidFill>
                  <a:srgbClr val="E94A4E"/>
                </a:solidFill>
                <a:latin typeface="Kanit"/>
                <a:ea typeface="Kanit"/>
                <a:cs typeface="Kanit"/>
                <a:sym typeface="Kanit"/>
              </a:defRPr>
            </a:lvl4pPr>
            <a:lvl5pPr lvl="4" algn="ctr" rtl="0">
              <a:spcBef>
                <a:spcPts val="1200"/>
              </a:spcBef>
              <a:spcAft>
                <a:spcPts val="0"/>
              </a:spcAft>
              <a:buNone/>
              <a:defRPr sz="1800" b="1">
                <a:solidFill>
                  <a:srgbClr val="E94A4E"/>
                </a:solidFill>
                <a:latin typeface="Kanit"/>
                <a:ea typeface="Kanit"/>
                <a:cs typeface="Kanit"/>
                <a:sym typeface="Kanit"/>
              </a:defRPr>
            </a:lvl5pPr>
            <a:lvl6pPr lvl="5" algn="ctr" rtl="0">
              <a:spcBef>
                <a:spcPts val="1200"/>
              </a:spcBef>
              <a:spcAft>
                <a:spcPts val="0"/>
              </a:spcAft>
              <a:buNone/>
              <a:defRPr sz="1800" b="1">
                <a:solidFill>
                  <a:srgbClr val="E94A4E"/>
                </a:solidFill>
                <a:latin typeface="Kanit"/>
                <a:ea typeface="Kanit"/>
                <a:cs typeface="Kanit"/>
                <a:sym typeface="Kanit"/>
              </a:defRPr>
            </a:lvl6pPr>
            <a:lvl7pPr lvl="6" algn="ctr" rtl="0">
              <a:spcBef>
                <a:spcPts val="1200"/>
              </a:spcBef>
              <a:spcAft>
                <a:spcPts val="0"/>
              </a:spcAft>
              <a:buNone/>
              <a:defRPr sz="1800" b="1">
                <a:solidFill>
                  <a:srgbClr val="E94A4E"/>
                </a:solidFill>
                <a:latin typeface="Kanit"/>
                <a:ea typeface="Kanit"/>
                <a:cs typeface="Kanit"/>
                <a:sym typeface="Kanit"/>
              </a:defRPr>
            </a:lvl7pPr>
            <a:lvl8pPr lvl="7" algn="ctr" rtl="0">
              <a:spcBef>
                <a:spcPts val="1200"/>
              </a:spcBef>
              <a:spcAft>
                <a:spcPts val="0"/>
              </a:spcAft>
              <a:buNone/>
              <a:defRPr sz="1800" b="1">
                <a:solidFill>
                  <a:srgbClr val="E94A4E"/>
                </a:solidFill>
                <a:latin typeface="Kanit"/>
                <a:ea typeface="Kanit"/>
                <a:cs typeface="Kanit"/>
                <a:sym typeface="Kanit"/>
              </a:defRPr>
            </a:lvl8pPr>
            <a:lvl9pPr lvl="8" algn="ct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269" name="Google Shape;269;p27"/>
          <p:cNvSpPr txBox="1">
            <a:spLocks noGrp="1"/>
          </p:cNvSpPr>
          <p:nvPr>
            <p:ph type="subTitle" idx="4"/>
          </p:nvPr>
        </p:nvSpPr>
        <p:spPr>
          <a:xfrm>
            <a:off x="1611864" y="2148875"/>
            <a:ext cx="2548800" cy="2459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270" name="Google Shape;270;p27"/>
          <p:cNvSpPr/>
          <p:nvPr/>
        </p:nvSpPr>
        <p:spPr>
          <a:xfrm>
            <a:off x="6265100" y="-1229862"/>
            <a:ext cx="3305811" cy="2459730"/>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7"/>
          <p:cNvSpPr/>
          <p:nvPr/>
        </p:nvSpPr>
        <p:spPr>
          <a:xfrm>
            <a:off x="-1545875" y="3747713"/>
            <a:ext cx="3305811" cy="2459730"/>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7"/>
          <p:cNvSpPr/>
          <p:nvPr/>
        </p:nvSpPr>
        <p:spPr>
          <a:xfrm>
            <a:off x="5130725" y="-560450"/>
            <a:ext cx="4543650" cy="2016575"/>
          </a:xfrm>
          <a:custGeom>
            <a:avLst/>
            <a:gdLst/>
            <a:ahLst/>
            <a:cxnLst/>
            <a:rect l="l" t="t" r="r" b="b"/>
            <a:pathLst>
              <a:path w="181746" h="80663" extrusionOk="0">
                <a:moveTo>
                  <a:pt x="0" y="0"/>
                </a:moveTo>
                <a:cubicBezTo>
                  <a:pt x="0" y="10602"/>
                  <a:pt x="2715" y="22625"/>
                  <a:pt x="10211" y="30121"/>
                </a:cubicBezTo>
                <a:cubicBezTo>
                  <a:pt x="14947" y="34857"/>
                  <a:pt x="21582" y="37685"/>
                  <a:pt x="28079" y="39311"/>
                </a:cubicBezTo>
                <a:cubicBezTo>
                  <a:pt x="39335" y="42128"/>
                  <a:pt x="52022" y="41068"/>
                  <a:pt x="62795" y="36758"/>
                </a:cubicBezTo>
                <a:cubicBezTo>
                  <a:pt x="67319" y="34948"/>
                  <a:pt x="71340" y="31813"/>
                  <a:pt x="76068" y="30632"/>
                </a:cubicBezTo>
                <a:cubicBezTo>
                  <a:pt x="87819" y="27697"/>
                  <a:pt x="100368" y="26086"/>
                  <a:pt x="112315" y="28079"/>
                </a:cubicBezTo>
                <a:cubicBezTo>
                  <a:pt x="140951" y="32856"/>
                  <a:pt x="155784" y="67669"/>
                  <a:pt x="181746" y="80663"/>
                </a:cubicBezTo>
              </a:path>
            </a:pathLst>
          </a:custGeom>
          <a:noFill/>
          <a:ln w="19050" cap="flat" cmpd="sng">
            <a:solidFill>
              <a:srgbClr val="E94A4E"/>
            </a:solidFill>
            <a:prstDash val="solid"/>
            <a:round/>
            <a:headEnd type="none" w="med" len="med"/>
            <a:tailEnd type="none" w="med" len="med"/>
          </a:ln>
        </p:spPr>
      </p:sp>
      <p:sp>
        <p:nvSpPr>
          <p:cNvPr id="273" name="Google Shape;273;p27"/>
          <p:cNvSpPr/>
          <p:nvPr/>
        </p:nvSpPr>
        <p:spPr>
          <a:xfrm>
            <a:off x="7361171" y="128775"/>
            <a:ext cx="2134525" cy="1480500"/>
          </a:xfrm>
          <a:custGeom>
            <a:avLst/>
            <a:gdLst/>
            <a:ahLst/>
            <a:cxnLst/>
            <a:rect l="l" t="t" r="r" b="b"/>
            <a:pathLst>
              <a:path w="85381" h="59220" extrusionOk="0">
                <a:moveTo>
                  <a:pt x="3187" y="0"/>
                </a:moveTo>
                <a:cubicBezTo>
                  <a:pt x="-5054" y="12357"/>
                  <a:pt x="4075" y="35005"/>
                  <a:pt x="16971" y="42373"/>
                </a:cubicBezTo>
                <a:cubicBezTo>
                  <a:pt x="37362" y="54023"/>
                  <a:pt x="64372" y="48726"/>
                  <a:pt x="85381" y="59220"/>
                </a:cubicBezTo>
              </a:path>
            </a:pathLst>
          </a:custGeom>
          <a:noFill/>
          <a:ln w="19050" cap="flat" cmpd="sng">
            <a:solidFill>
              <a:srgbClr val="E94A4E"/>
            </a:solidFill>
            <a:prstDash val="solid"/>
            <a:round/>
            <a:headEnd type="none" w="med" len="med"/>
            <a:tailEnd type="none" w="med" len="med"/>
          </a:ln>
        </p:spPr>
      </p:sp>
      <p:sp>
        <p:nvSpPr>
          <p:cNvPr id="274" name="Google Shape;274;p27"/>
          <p:cNvSpPr/>
          <p:nvPr/>
        </p:nvSpPr>
        <p:spPr>
          <a:xfrm>
            <a:off x="-574325" y="3599175"/>
            <a:ext cx="3446000" cy="1786825"/>
          </a:xfrm>
          <a:custGeom>
            <a:avLst/>
            <a:gdLst/>
            <a:ahLst/>
            <a:cxnLst/>
            <a:rect l="l" t="t" r="r" b="b"/>
            <a:pathLst>
              <a:path w="137840" h="71473" extrusionOk="0">
                <a:moveTo>
                  <a:pt x="0" y="0"/>
                </a:moveTo>
                <a:cubicBezTo>
                  <a:pt x="12385" y="0"/>
                  <a:pt x="26338" y="738"/>
                  <a:pt x="36247" y="8168"/>
                </a:cubicBezTo>
                <a:cubicBezTo>
                  <a:pt x="49539" y="18133"/>
                  <a:pt x="58701" y="32671"/>
                  <a:pt x="70451" y="44415"/>
                </a:cubicBezTo>
                <a:cubicBezTo>
                  <a:pt x="78636" y="52596"/>
                  <a:pt x="90105" y="57093"/>
                  <a:pt x="101083" y="60752"/>
                </a:cubicBezTo>
                <a:cubicBezTo>
                  <a:pt x="113191" y="64788"/>
                  <a:pt x="125077" y="71473"/>
                  <a:pt x="137840" y="71473"/>
                </a:cubicBezTo>
              </a:path>
            </a:pathLst>
          </a:custGeom>
          <a:noFill/>
          <a:ln w="19050" cap="flat" cmpd="sng">
            <a:solidFill>
              <a:srgbClr val="0258A1"/>
            </a:solidFill>
            <a:prstDash val="solid"/>
            <a:round/>
            <a:headEnd type="none" w="med" len="med"/>
            <a:tailEnd type="none" w="med" len="med"/>
          </a:ln>
        </p:spPr>
      </p:sp>
    </p:spTree>
    <p:extLst>
      <p:ext uri="{BB962C8B-B14F-4D97-AF65-F5344CB8AC3E}">
        <p14:creationId xmlns:p14="http://schemas.microsoft.com/office/powerpoint/2010/main" val="4722736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75"/>
        <p:cNvGrpSpPr/>
        <p:nvPr/>
      </p:nvGrpSpPr>
      <p:grpSpPr>
        <a:xfrm>
          <a:off x="0" y="0"/>
          <a:ext cx="0" cy="0"/>
          <a:chOff x="0" y="0"/>
          <a:chExt cx="0" cy="0"/>
        </a:xfrm>
      </p:grpSpPr>
      <p:sp>
        <p:nvSpPr>
          <p:cNvPr id="276" name="Google Shape;276;p28"/>
          <p:cNvSpPr txBox="1">
            <a:spLocks noGrp="1"/>
          </p:cNvSpPr>
          <p:nvPr>
            <p:ph type="title"/>
          </p:nvPr>
        </p:nvSpPr>
        <p:spPr>
          <a:xfrm>
            <a:off x="713225" y="539500"/>
            <a:ext cx="7717500" cy="6828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277" name="Google Shape;277;p28"/>
          <p:cNvSpPr/>
          <p:nvPr/>
        </p:nvSpPr>
        <p:spPr>
          <a:xfrm rot="-3187226">
            <a:off x="7347657" y="-1550153"/>
            <a:ext cx="3300288" cy="2479694"/>
          </a:xfrm>
          <a:custGeom>
            <a:avLst/>
            <a:gdLst/>
            <a:ahLst/>
            <a:cxnLst/>
            <a:rect l="l" t="t" r="r" b="b"/>
            <a:pathLst>
              <a:path w="61904" h="46512" extrusionOk="0">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rot="-8882208">
            <a:off x="-1038781" y="4664779"/>
            <a:ext cx="2852691" cy="2122580"/>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rot="556266">
            <a:off x="7675917" y="-1367998"/>
            <a:ext cx="3366148" cy="2832994"/>
          </a:xfrm>
          <a:custGeom>
            <a:avLst/>
            <a:gdLst/>
            <a:ahLst/>
            <a:cxnLst/>
            <a:rect l="l" t="t" r="r" b="b"/>
            <a:pathLst>
              <a:path w="134651" h="113324" extrusionOk="0">
                <a:moveTo>
                  <a:pt x="0" y="0"/>
                </a:moveTo>
                <a:cubicBezTo>
                  <a:pt x="3302" y="16516"/>
                  <a:pt x="9002" y="34087"/>
                  <a:pt x="20909" y="45999"/>
                </a:cubicBezTo>
                <a:cubicBezTo>
                  <a:pt x="31608" y="56703"/>
                  <a:pt x="44064" y="65495"/>
                  <a:pt x="55617" y="75271"/>
                </a:cubicBezTo>
                <a:cubicBezTo>
                  <a:pt x="70821" y="88137"/>
                  <a:pt x="88858" y="97869"/>
                  <a:pt x="107470" y="104961"/>
                </a:cubicBezTo>
                <a:cubicBezTo>
                  <a:pt x="116328" y="108336"/>
                  <a:pt x="125172" y="113324"/>
                  <a:pt x="134651" y="113324"/>
                </a:cubicBezTo>
              </a:path>
            </a:pathLst>
          </a:custGeom>
          <a:noFill/>
          <a:ln w="19050" cap="flat" cmpd="sng">
            <a:solidFill>
              <a:srgbClr val="0258A1"/>
            </a:solidFill>
            <a:prstDash val="solid"/>
            <a:round/>
            <a:headEnd type="none" w="med" len="med"/>
            <a:tailEnd type="none" w="med" len="med"/>
          </a:ln>
        </p:spPr>
      </p:sp>
      <p:sp>
        <p:nvSpPr>
          <p:cNvPr id="280" name="Google Shape;280;p28"/>
          <p:cNvSpPr/>
          <p:nvPr/>
        </p:nvSpPr>
        <p:spPr>
          <a:xfrm rot="556266">
            <a:off x="8797816" y="158031"/>
            <a:ext cx="2090771" cy="985288"/>
          </a:xfrm>
          <a:custGeom>
            <a:avLst/>
            <a:gdLst/>
            <a:ahLst/>
            <a:cxnLst/>
            <a:rect l="l" t="t" r="r" b="b"/>
            <a:pathLst>
              <a:path w="83634" h="39413" extrusionOk="0">
                <a:moveTo>
                  <a:pt x="0" y="11396"/>
                </a:moveTo>
                <a:cubicBezTo>
                  <a:pt x="11311" y="85"/>
                  <a:pt x="32403" y="-2911"/>
                  <a:pt x="47253" y="3033"/>
                </a:cubicBezTo>
                <a:cubicBezTo>
                  <a:pt x="58188" y="7410"/>
                  <a:pt x="67075" y="16417"/>
                  <a:pt x="74434" y="25614"/>
                </a:cubicBezTo>
                <a:cubicBezTo>
                  <a:pt x="77888" y="29931"/>
                  <a:pt x="83634" y="33885"/>
                  <a:pt x="83634" y="39413"/>
                </a:cubicBezTo>
              </a:path>
            </a:pathLst>
          </a:custGeom>
          <a:noFill/>
          <a:ln w="19050" cap="flat" cmpd="sng">
            <a:solidFill>
              <a:srgbClr val="0258A1"/>
            </a:solidFill>
            <a:prstDash val="solid"/>
            <a:round/>
            <a:headEnd type="none" w="med" len="med"/>
            <a:tailEnd type="none" w="med" len="med"/>
          </a:ln>
        </p:spPr>
      </p:sp>
      <p:sp>
        <p:nvSpPr>
          <p:cNvPr id="281" name="Google Shape;281;p28"/>
          <p:cNvSpPr/>
          <p:nvPr/>
        </p:nvSpPr>
        <p:spPr>
          <a:xfrm rot="10800000">
            <a:off x="-888283" y="4671138"/>
            <a:ext cx="3052650" cy="878175"/>
          </a:xfrm>
          <a:custGeom>
            <a:avLst/>
            <a:gdLst/>
            <a:ahLst/>
            <a:cxnLst/>
            <a:rect l="l" t="t" r="r" b="b"/>
            <a:pathLst>
              <a:path w="122106" h="35127" extrusionOk="0">
                <a:moveTo>
                  <a:pt x="0" y="0"/>
                </a:moveTo>
                <a:cubicBezTo>
                  <a:pt x="2514" y="12578"/>
                  <a:pt x="15858" y="23413"/>
                  <a:pt x="28436" y="25927"/>
                </a:cubicBezTo>
                <a:cubicBezTo>
                  <a:pt x="47440" y="29726"/>
                  <a:pt x="67377" y="21926"/>
                  <a:pt x="86561" y="24672"/>
                </a:cubicBezTo>
                <a:cubicBezTo>
                  <a:pt x="98787" y="26422"/>
                  <a:pt x="111057" y="29609"/>
                  <a:pt x="122106" y="35127"/>
                </a:cubicBezTo>
              </a:path>
            </a:pathLst>
          </a:custGeom>
          <a:noFill/>
          <a:ln w="19050" cap="flat" cmpd="sng">
            <a:solidFill>
              <a:srgbClr val="E94A4E"/>
            </a:solidFill>
            <a:prstDash val="solid"/>
            <a:round/>
            <a:headEnd type="none" w="med" len="med"/>
            <a:tailEnd type="none" w="med" len="med"/>
          </a:ln>
        </p:spPr>
      </p:sp>
    </p:spTree>
    <p:extLst>
      <p:ext uri="{BB962C8B-B14F-4D97-AF65-F5344CB8AC3E}">
        <p14:creationId xmlns:p14="http://schemas.microsoft.com/office/powerpoint/2010/main" val="2939783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282"/>
        <p:cNvGrpSpPr/>
        <p:nvPr/>
      </p:nvGrpSpPr>
      <p:grpSpPr>
        <a:xfrm>
          <a:off x="0" y="0"/>
          <a:ext cx="0" cy="0"/>
          <a:chOff x="0" y="0"/>
          <a:chExt cx="0" cy="0"/>
        </a:xfrm>
      </p:grpSpPr>
      <p:sp>
        <p:nvSpPr>
          <p:cNvPr id="283" name="Google Shape;283;p29"/>
          <p:cNvSpPr/>
          <p:nvPr/>
        </p:nvSpPr>
        <p:spPr>
          <a:xfrm rot="10800000">
            <a:off x="5522013" y="-76199"/>
            <a:ext cx="3698187" cy="1908474"/>
          </a:xfrm>
          <a:custGeom>
            <a:avLst/>
            <a:gdLst/>
            <a:ahLst/>
            <a:cxnLst/>
            <a:rect l="l" t="t" r="r" b="b"/>
            <a:pathLst>
              <a:path w="66359" h="34245" extrusionOk="0">
                <a:moveTo>
                  <a:pt x="15064" y="1"/>
                </a:moveTo>
                <a:cubicBezTo>
                  <a:pt x="13915" y="1"/>
                  <a:pt x="12767" y="92"/>
                  <a:pt x="11634" y="272"/>
                </a:cubicBezTo>
                <a:cubicBezTo>
                  <a:pt x="9302" y="653"/>
                  <a:pt x="1" y="3194"/>
                  <a:pt x="381" y="6482"/>
                </a:cubicBezTo>
                <a:cubicBezTo>
                  <a:pt x="512" y="7596"/>
                  <a:pt x="525" y="8540"/>
                  <a:pt x="734" y="9640"/>
                </a:cubicBezTo>
                <a:lnTo>
                  <a:pt x="734" y="34244"/>
                </a:lnTo>
                <a:lnTo>
                  <a:pt x="66359" y="33497"/>
                </a:lnTo>
                <a:cubicBezTo>
                  <a:pt x="64786" y="29842"/>
                  <a:pt x="62231" y="26593"/>
                  <a:pt x="58288" y="24654"/>
                </a:cubicBezTo>
                <a:cubicBezTo>
                  <a:pt x="53755" y="22427"/>
                  <a:pt x="48462" y="23291"/>
                  <a:pt x="43746" y="20933"/>
                </a:cubicBezTo>
                <a:cubicBezTo>
                  <a:pt x="39789" y="18954"/>
                  <a:pt x="36291" y="15876"/>
                  <a:pt x="33985" y="12077"/>
                </a:cubicBezTo>
                <a:cubicBezTo>
                  <a:pt x="31457" y="7884"/>
                  <a:pt x="29242" y="4779"/>
                  <a:pt x="24749" y="2368"/>
                </a:cubicBezTo>
                <a:cubicBezTo>
                  <a:pt x="21782" y="778"/>
                  <a:pt x="18421" y="1"/>
                  <a:pt x="15064"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txBox="1">
            <a:spLocks noGrp="1"/>
          </p:cNvSpPr>
          <p:nvPr>
            <p:ph type="title"/>
          </p:nvPr>
        </p:nvSpPr>
        <p:spPr>
          <a:xfrm>
            <a:off x="713225" y="539500"/>
            <a:ext cx="7717500" cy="6702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285" name="Google Shape;285;p29"/>
          <p:cNvSpPr txBox="1">
            <a:spLocks noGrp="1"/>
          </p:cNvSpPr>
          <p:nvPr>
            <p:ph type="subTitle" idx="1"/>
          </p:nvPr>
        </p:nvSpPr>
        <p:spPr>
          <a:xfrm>
            <a:off x="713225" y="1133475"/>
            <a:ext cx="7717500" cy="3475200"/>
          </a:xfrm>
          <a:prstGeom prst="rect">
            <a:avLst/>
          </a:prstGeom>
        </p:spPr>
        <p:txBody>
          <a:bodyPr spcFirstLastPara="1" wrap="square" lIns="91425" tIns="91425" rIns="91425" bIns="91425" anchor="t" anchorCtr="0">
            <a:normAutofit/>
          </a:bodyPr>
          <a:lstStyle>
            <a:lvl1pPr marR="50800" lvl="0" rtl="0">
              <a:lnSpc>
                <a:spcPct val="150000"/>
              </a:lnSpc>
              <a:spcBef>
                <a:spcPts val="0"/>
              </a:spcBef>
              <a:spcAft>
                <a:spcPts val="0"/>
              </a:spcAft>
              <a:buClr>
                <a:srgbClr val="0258A1"/>
              </a:buClr>
              <a:buSzPts val="1400"/>
              <a:buFont typeface="Montserrat Light"/>
              <a:buChar char="●"/>
              <a:defRPr sz="1400">
                <a:solidFill>
                  <a:schemeClr val="hlink"/>
                </a:solidFill>
              </a:defRPr>
            </a:lvl1pPr>
            <a:lvl2pPr lvl="1" algn="ctr" rtl="0">
              <a:spcBef>
                <a:spcPts val="0"/>
              </a:spcBef>
              <a:spcAft>
                <a:spcPts val="0"/>
              </a:spcAft>
              <a:buClr>
                <a:srgbClr val="0258A1"/>
              </a:buClr>
              <a:buSzPts val="1400"/>
              <a:buFont typeface="Montserrat Light"/>
              <a:buChar char="○"/>
              <a:defRPr>
                <a:solidFill>
                  <a:srgbClr val="0258A1"/>
                </a:solidFill>
                <a:latin typeface="Montserrat Light"/>
                <a:ea typeface="Montserrat Light"/>
                <a:cs typeface="Montserrat Light"/>
                <a:sym typeface="Montserrat Light"/>
              </a:defRPr>
            </a:lvl2pPr>
            <a:lvl3pPr lvl="2" algn="ctr" rtl="0">
              <a:spcBef>
                <a:spcPts val="0"/>
              </a:spcBef>
              <a:spcAft>
                <a:spcPts val="0"/>
              </a:spcAft>
              <a:buClr>
                <a:srgbClr val="0258A1"/>
              </a:buClr>
              <a:buSzPts val="1400"/>
              <a:buFont typeface="Montserrat Light"/>
              <a:buChar char="■"/>
              <a:defRPr>
                <a:solidFill>
                  <a:srgbClr val="0258A1"/>
                </a:solidFill>
                <a:latin typeface="Montserrat Light"/>
                <a:ea typeface="Montserrat Light"/>
                <a:cs typeface="Montserrat Light"/>
                <a:sym typeface="Montserrat Light"/>
              </a:defRPr>
            </a:lvl3pPr>
            <a:lvl4pPr lvl="3" algn="ctr" rtl="0">
              <a:spcBef>
                <a:spcPts val="0"/>
              </a:spcBef>
              <a:spcAft>
                <a:spcPts val="0"/>
              </a:spcAft>
              <a:buClr>
                <a:srgbClr val="0258A1"/>
              </a:buClr>
              <a:buSzPts val="1400"/>
              <a:buFont typeface="Montserrat Light"/>
              <a:buChar char="●"/>
              <a:defRPr>
                <a:solidFill>
                  <a:srgbClr val="0258A1"/>
                </a:solidFill>
                <a:latin typeface="Montserrat Light"/>
                <a:ea typeface="Montserrat Light"/>
                <a:cs typeface="Montserrat Light"/>
                <a:sym typeface="Montserrat Light"/>
              </a:defRPr>
            </a:lvl4pPr>
            <a:lvl5pPr lvl="4" algn="ctr" rtl="0">
              <a:spcBef>
                <a:spcPts val="0"/>
              </a:spcBef>
              <a:spcAft>
                <a:spcPts val="0"/>
              </a:spcAft>
              <a:buClr>
                <a:srgbClr val="0258A1"/>
              </a:buClr>
              <a:buSzPts val="1400"/>
              <a:buFont typeface="Montserrat Light"/>
              <a:buChar char="○"/>
              <a:defRPr>
                <a:solidFill>
                  <a:srgbClr val="0258A1"/>
                </a:solidFill>
                <a:latin typeface="Montserrat Light"/>
                <a:ea typeface="Montserrat Light"/>
                <a:cs typeface="Montserrat Light"/>
                <a:sym typeface="Montserrat Light"/>
              </a:defRPr>
            </a:lvl5pPr>
            <a:lvl6pPr lvl="5" algn="ctr" rtl="0">
              <a:spcBef>
                <a:spcPts val="0"/>
              </a:spcBef>
              <a:spcAft>
                <a:spcPts val="0"/>
              </a:spcAft>
              <a:buClr>
                <a:srgbClr val="0258A1"/>
              </a:buClr>
              <a:buSzPts val="1400"/>
              <a:buFont typeface="Montserrat Light"/>
              <a:buChar char="■"/>
              <a:defRPr>
                <a:solidFill>
                  <a:srgbClr val="0258A1"/>
                </a:solidFill>
                <a:latin typeface="Montserrat Light"/>
                <a:ea typeface="Montserrat Light"/>
                <a:cs typeface="Montserrat Light"/>
                <a:sym typeface="Montserrat Light"/>
              </a:defRPr>
            </a:lvl6pPr>
            <a:lvl7pPr lvl="6" algn="ctr" rtl="0">
              <a:spcBef>
                <a:spcPts val="0"/>
              </a:spcBef>
              <a:spcAft>
                <a:spcPts val="0"/>
              </a:spcAft>
              <a:buClr>
                <a:srgbClr val="0258A1"/>
              </a:buClr>
              <a:buSzPts val="1400"/>
              <a:buFont typeface="Montserrat Light"/>
              <a:buChar char="●"/>
              <a:defRPr>
                <a:solidFill>
                  <a:srgbClr val="0258A1"/>
                </a:solidFill>
                <a:latin typeface="Montserrat Light"/>
                <a:ea typeface="Montserrat Light"/>
                <a:cs typeface="Montserrat Light"/>
                <a:sym typeface="Montserrat Light"/>
              </a:defRPr>
            </a:lvl7pPr>
            <a:lvl8pPr lvl="7" algn="ctr" rtl="0">
              <a:spcBef>
                <a:spcPts val="0"/>
              </a:spcBef>
              <a:spcAft>
                <a:spcPts val="0"/>
              </a:spcAft>
              <a:buClr>
                <a:srgbClr val="0258A1"/>
              </a:buClr>
              <a:buSzPts val="1400"/>
              <a:buFont typeface="Montserrat Light"/>
              <a:buChar char="○"/>
              <a:defRPr>
                <a:solidFill>
                  <a:srgbClr val="0258A1"/>
                </a:solidFill>
                <a:latin typeface="Montserrat Light"/>
                <a:ea typeface="Montserrat Light"/>
                <a:cs typeface="Montserrat Light"/>
                <a:sym typeface="Montserrat Light"/>
              </a:defRPr>
            </a:lvl8pPr>
            <a:lvl9pPr lvl="8" algn="ctr" rtl="0">
              <a:spcBef>
                <a:spcPts val="0"/>
              </a:spcBef>
              <a:spcAft>
                <a:spcPts val="0"/>
              </a:spcAft>
              <a:buClr>
                <a:srgbClr val="0258A1"/>
              </a:buClr>
              <a:buSzPts val="1400"/>
              <a:buFont typeface="Montserrat Light"/>
              <a:buChar char="■"/>
              <a:defRPr>
                <a:solidFill>
                  <a:srgbClr val="0258A1"/>
                </a:solidFill>
                <a:latin typeface="Montserrat Light"/>
                <a:ea typeface="Montserrat Light"/>
                <a:cs typeface="Montserrat Light"/>
                <a:sym typeface="Montserrat Light"/>
              </a:defRPr>
            </a:lvl9pPr>
          </a:lstStyle>
          <a:p>
            <a:endParaRPr/>
          </a:p>
        </p:txBody>
      </p:sp>
    </p:spTree>
    <p:extLst>
      <p:ext uri="{BB962C8B-B14F-4D97-AF65-F5344CB8AC3E}">
        <p14:creationId xmlns:p14="http://schemas.microsoft.com/office/powerpoint/2010/main" val="23722672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86"/>
        <p:cNvGrpSpPr/>
        <p:nvPr/>
      </p:nvGrpSpPr>
      <p:grpSpPr>
        <a:xfrm>
          <a:off x="0" y="0"/>
          <a:ext cx="0" cy="0"/>
          <a:chOff x="0" y="0"/>
          <a:chExt cx="0" cy="0"/>
        </a:xfrm>
      </p:grpSpPr>
      <p:sp>
        <p:nvSpPr>
          <p:cNvPr id="287" name="Google Shape;287;p30"/>
          <p:cNvSpPr/>
          <p:nvPr/>
        </p:nvSpPr>
        <p:spPr>
          <a:xfrm rot="-6300019">
            <a:off x="5215861" y="-846456"/>
            <a:ext cx="4973186" cy="4507650"/>
          </a:xfrm>
          <a:custGeom>
            <a:avLst/>
            <a:gdLst/>
            <a:ahLst/>
            <a:cxnLst/>
            <a:rect l="l" t="t" r="r" b="b"/>
            <a:pathLst>
              <a:path w="64577" h="58532" extrusionOk="0">
                <a:moveTo>
                  <a:pt x="46284" y="0"/>
                </a:moveTo>
                <a:cubicBezTo>
                  <a:pt x="43517" y="0"/>
                  <a:pt x="40773" y="736"/>
                  <a:pt x="38479" y="2287"/>
                </a:cubicBezTo>
                <a:cubicBezTo>
                  <a:pt x="33762" y="5471"/>
                  <a:pt x="33631" y="12441"/>
                  <a:pt x="28850" y="15781"/>
                </a:cubicBezTo>
                <a:cubicBezTo>
                  <a:pt x="25640" y="18035"/>
                  <a:pt x="21906" y="17944"/>
                  <a:pt x="18277" y="18861"/>
                </a:cubicBezTo>
                <a:cubicBezTo>
                  <a:pt x="14635" y="19778"/>
                  <a:pt x="11228" y="21598"/>
                  <a:pt x="8477" y="24166"/>
                </a:cubicBezTo>
                <a:cubicBezTo>
                  <a:pt x="2975" y="29315"/>
                  <a:pt x="0" y="37543"/>
                  <a:pt x="2451" y="44880"/>
                </a:cubicBezTo>
                <a:cubicBezTo>
                  <a:pt x="3303" y="47395"/>
                  <a:pt x="4744" y="49675"/>
                  <a:pt x="6591" y="51574"/>
                </a:cubicBezTo>
                <a:cubicBezTo>
                  <a:pt x="7167" y="52164"/>
                  <a:pt x="7796" y="52727"/>
                  <a:pt x="8477" y="53277"/>
                </a:cubicBezTo>
                <a:cubicBezTo>
                  <a:pt x="13119" y="56969"/>
                  <a:pt x="19116" y="58532"/>
                  <a:pt x="25089" y="58532"/>
                </a:cubicBezTo>
                <a:cubicBezTo>
                  <a:pt x="26449" y="58532"/>
                  <a:pt x="27809" y="58451"/>
                  <a:pt x="29151" y="58295"/>
                </a:cubicBezTo>
                <a:cubicBezTo>
                  <a:pt x="44270" y="56526"/>
                  <a:pt x="57856" y="45273"/>
                  <a:pt x="62415" y="30756"/>
                </a:cubicBezTo>
                <a:cubicBezTo>
                  <a:pt x="64040" y="25595"/>
                  <a:pt x="64576" y="19987"/>
                  <a:pt x="63280" y="14721"/>
                </a:cubicBezTo>
                <a:cubicBezTo>
                  <a:pt x="61970" y="9454"/>
                  <a:pt x="58681" y="4580"/>
                  <a:pt x="53938" y="1960"/>
                </a:cubicBezTo>
                <a:cubicBezTo>
                  <a:pt x="51616" y="677"/>
                  <a:pt x="48939" y="0"/>
                  <a:pt x="46284"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5771525" y="-496006"/>
            <a:ext cx="4172339" cy="2513391"/>
          </a:xfrm>
          <a:custGeom>
            <a:avLst/>
            <a:gdLst/>
            <a:ahLst/>
            <a:cxnLst/>
            <a:rect l="l" t="t" r="r" b="b"/>
            <a:pathLst>
              <a:path w="189738" h="114297" extrusionOk="0">
                <a:moveTo>
                  <a:pt x="0" y="201"/>
                </a:moveTo>
                <a:cubicBezTo>
                  <a:pt x="8032" y="-602"/>
                  <a:pt x="16171" y="2430"/>
                  <a:pt x="23622" y="5535"/>
                </a:cubicBezTo>
                <a:cubicBezTo>
                  <a:pt x="29719" y="8075"/>
                  <a:pt x="37154" y="11461"/>
                  <a:pt x="39243" y="17727"/>
                </a:cubicBezTo>
                <a:cubicBezTo>
                  <a:pt x="44143" y="32426"/>
                  <a:pt x="35251" y="49238"/>
                  <a:pt x="39243" y="64209"/>
                </a:cubicBezTo>
                <a:cubicBezTo>
                  <a:pt x="43037" y="78436"/>
                  <a:pt x="51856" y="92471"/>
                  <a:pt x="64008" y="100785"/>
                </a:cubicBezTo>
                <a:cubicBezTo>
                  <a:pt x="80247" y="111896"/>
                  <a:pt x="103001" y="117621"/>
                  <a:pt x="121920" y="112215"/>
                </a:cubicBezTo>
                <a:cubicBezTo>
                  <a:pt x="135435" y="108354"/>
                  <a:pt x="144781" y="95641"/>
                  <a:pt x="157353" y="89355"/>
                </a:cubicBezTo>
                <a:cubicBezTo>
                  <a:pt x="167089" y="84487"/>
                  <a:pt x="178853" y="85164"/>
                  <a:pt x="189738" y="85164"/>
                </a:cubicBezTo>
              </a:path>
            </a:pathLst>
          </a:custGeom>
          <a:noFill/>
          <a:ln w="19050" cap="flat" cmpd="sng">
            <a:solidFill>
              <a:srgbClr val="E94A4E"/>
            </a:solidFill>
            <a:prstDash val="solid"/>
            <a:round/>
            <a:headEnd type="none" w="med" len="med"/>
            <a:tailEnd type="none" w="med" len="med"/>
          </a:ln>
        </p:spPr>
      </p:sp>
      <p:sp>
        <p:nvSpPr>
          <p:cNvPr id="289" name="Google Shape;289;p30"/>
          <p:cNvSpPr/>
          <p:nvPr/>
        </p:nvSpPr>
        <p:spPr>
          <a:xfrm>
            <a:off x="6911023" y="-742950"/>
            <a:ext cx="2144817" cy="2211842"/>
          </a:xfrm>
          <a:custGeom>
            <a:avLst/>
            <a:gdLst/>
            <a:ahLst/>
            <a:cxnLst/>
            <a:rect l="l" t="t" r="r" b="b"/>
            <a:pathLst>
              <a:path w="97536" h="100584" extrusionOk="0">
                <a:moveTo>
                  <a:pt x="0" y="100584"/>
                </a:moveTo>
                <a:cubicBezTo>
                  <a:pt x="2451" y="98133"/>
                  <a:pt x="2873" y="94213"/>
                  <a:pt x="4953" y="91440"/>
                </a:cubicBezTo>
                <a:cubicBezTo>
                  <a:pt x="8838" y="86259"/>
                  <a:pt x="16129" y="84328"/>
                  <a:pt x="22479" y="83058"/>
                </a:cubicBezTo>
                <a:cubicBezTo>
                  <a:pt x="38387" y="79876"/>
                  <a:pt x="56574" y="83404"/>
                  <a:pt x="70485" y="75057"/>
                </a:cubicBezTo>
                <a:cubicBezTo>
                  <a:pt x="93289" y="61374"/>
                  <a:pt x="97536" y="26594"/>
                  <a:pt x="97536" y="0"/>
                </a:cubicBezTo>
              </a:path>
            </a:pathLst>
          </a:custGeom>
          <a:noFill/>
          <a:ln w="19050" cap="flat" cmpd="sng">
            <a:solidFill>
              <a:srgbClr val="E94A4E"/>
            </a:solidFill>
            <a:prstDash val="solid"/>
            <a:round/>
            <a:headEnd type="none" w="med" len="med"/>
            <a:tailEnd type="none" w="med" len="med"/>
          </a:ln>
        </p:spPr>
      </p:sp>
      <p:sp>
        <p:nvSpPr>
          <p:cNvPr id="290" name="Google Shape;290;p30"/>
          <p:cNvSpPr/>
          <p:nvPr/>
        </p:nvSpPr>
        <p:spPr>
          <a:xfrm>
            <a:off x="7544701" y="-742950"/>
            <a:ext cx="1340510" cy="1097543"/>
          </a:xfrm>
          <a:custGeom>
            <a:avLst/>
            <a:gdLst/>
            <a:ahLst/>
            <a:cxnLst/>
            <a:rect l="l" t="t" r="r" b="b"/>
            <a:pathLst>
              <a:path w="60960" h="49911" extrusionOk="0">
                <a:moveTo>
                  <a:pt x="60960" y="49911"/>
                </a:moveTo>
                <a:cubicBezTo>
                  <a:pt x="44194" y="46558"/>
                  <a:pt x="24565" y="47522"/>
                  <a:pt x="11430" y="36576"/>
                </a:cubicBezTo>
                <a:cubicBezTo>
                  <a:pt x="1617" y="28399"/>
                  <a:pt x="3098" y="12392"/>
                  <a:pt x="0" y="0"/>
                </a:cubicBezTo>
              </a:path>
            </a:pathLst>
          </a:custGeom>
          <a:noFill/>
          <a:ln w="19050" cap="flat" cmpd="sng">
            <a:solidFill>
              <a:srgbClr val="E94A4E"/>
            </a:solidFill>
            <a:prstDash val="solid"/>
            <a:round/>
            <a:headEnd type="none" w="med" len="med"/>
            <a:tailEnd type="none" w="med" len="med"/>
          </a:ln>
        </p:spPr>
      </p:sp>
      <p:sp>
        <p:nvSpPr>
          <p:cNvPr id="291" name="Google Shape;291;p30"/>
          <p:cNvSpPr txBox="1">
            <a:spLocks noGrp="1"/>
          </p:cNvSpPr>
          <p:nvPr>
            <p:ph type="title"/>
          </p:nvPr>
        </p:nvSpPr>
        <p:spPr>
          <a:xfrm>
            <a:off x="713225" y="539500"/>
            <a:ext cx="7668900" cy="13191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7200"/>
              <a:buFont typeface="Kanit"/>
              <a:buNone/>
              <a:defRPr sz="7200" b="1">
                <a:solidFill>
                  <a:srgbClr val="E94A4E"/>
                </a:solidFill>
                <a:latin typeface="Kanit"/>
                <a:ea typeface="Kanit"/>
                <a:cs typeface="Kanit"/>
                <a:sym typeface="Kanit"/>
              </a:defRPr>
            </a:lvl1pPr>
            <a:lvl2pPr lvl="1">
              <a:spcBef>
                <a:spcPts val="0"/>
              </a:spcBef>
              <a:spcAft>
                <a:spcPts val="0"/>
              </a:spcAft>
              <a:buClr>
                <a:srgbClr val="E94A4E"/>
              </a:buClr>
              <a:buSzPts val="7200"/>
              <a:buFont typeface="Kanit"/>
              <a:buNone/>
              <a:defRPr sz="7200" b="1">
                <a:solidFill>
                  <a:srgbClr val="E94A4E"/>
                </a:solidFill>
                <a:latin typeface="Kanit"/>
                <a:ea typeface="Kanit"/>
                <a:cs typeface="Kanit"/>
                <a:sym typeface="Kanit"/>
              </a:defRPr>
            </a:lvl2pPr>
            <a:lvl3pPr lvl="2">
              <a:spcBef>
                <a:spcPts val="0"/>
              </a:spcBef>
              <a:spcAft>
                <a:spcPts val="0"/>
              </a:spcAft>
              <a:buClr>
                <a:srgbClr val="E94A4E"/>
              </a:buClr>
              <a:buSzPts val="7200"/>
              <a:buFont typeface="Kanit"/>
              <a:buNone/>
              <a:defRPr sz="7200" b="1">
                <a:solidFill>
                  <a:srgbClr val="E94A4E"/>
                </a:solidFill>
                <a:latin typeface="Kanit"/>
                <a:ea typeface="Kanit"/>
                <a:cs typeface="Kanit"/>
                <a:sym typeface="Kanit"/>
              </a:defRPr>
            </a:lvl3pPr>
            <a:lvl4pPr lvl="3">
              <a:spcBef>
                <a:spcPts val="0"/>
              </a:spcBef>
              <a:spcAft>
                <a:spcPts val="0"/>
              </a:spcAft>
              <a:buClr>
                <a:srgbClr val="E94A4E"/>
              </a:buClr>
              <a:buSzPts val="7200"/>
              <a:buFont typeface="Kanit"/>
              <a:buNone/>
              <a:defRPr sz="7200" b="1">
                <a:solidFill>
                  <a:srgbClr val="E94A4E"/>
                </a:solidFill>
                <a:latin typeface="Kanit"/>
                <a:ea typeface="Kanit"/>
                <a:cs typeface="Kanit"/>
                <a:sym typeface="Kanit"/>
              </a:defRPr>
            </a:lvl4pPr>
            <a:lvl5pPr lvl="4">
              <a:spcBef>
                <a:spcPts val="0"/>
              </a:spcBef>
              <a:spcAft>
                <a:spcPts val="0"/>
              </a:spcAft>
              <a:buClr>
                <a:srgbClr val="E94A4E"/>
              </a:buClr>
              <a:buSzPts val="7200"/>
              <a:buFont typeface="Kanit"/>
              <a:buNone/>
              <a:defRPr sz="7200" b="1">
                <a:solidFill>
                  <a:srgbClr val="E94A4E"/>
                </a:solidFill>
                <a:latin typeface="Kanit"/>
                <a:ea typeface="Kanit"/>
                <a:cs typeface="Kanit"/>
                <a:sym typeface="Kanit"/>
              </a:defRPr>
            </a:lvl5pPr>
            <a:lvl6pPr lvl="5">
              <a:spcBef>
                <a:spcPts val="0"/>
              </a:spcBef>
              <a:spcAft>
                <a:spcPts val="0"/>
              </a:spcAft>
              <a:buClr>
                <a:srgbClr val="E94A4E"/>
              </a:buClr>
              <a:buSzPts val="7200"/>
              <a:buFont typeface="Kanit"/>
              <a:buNone/>
              <a:defRPr sz="7200" b="1">
                <a:solidFill>
                  <a:srgbClr val="E94A4E"/>
                </a:solidFill>
                <a:latin typeface="Kanit"/>
                <a:ea typeface="Kanit"/>
                <a:cs typeface="Kanit"/>
                <a:sym typeface="Kanit"/>
              </a:defRPr>
            </a:lvl6pPr>
            <a:lvl7pPr lvl="6">
              <a:spcBef>
                <a:spcPts val="0"/>
              </a:spcBef>
              <a:spcAft>
                <a:spcPts val="0"/>
              </a:spcAft>
              <a:buClr>
                <a:srgbClr val="E94A4E"/>
              </a:buClr>
              <a:buSzPts val="7200"/>
              <a:buFont typeface="Kanit"/>
              <a:buNone/>
              <a:defRPr sz="7200" b="1">
                <a:solidFill>
                  <a:srgbClr val="E94A4E"/>
                </a:solidFill>
                <a:latin typeface="Kanit"/>
                <a:ea typeface="Kanit"/>
                <a:cs typeface="Kanit"/>
                <a:sym typeface="Kanit"/>
              </a:defRPr>
            </a:lvl7pPr>
            <a:lvl8pPr lvl="7">
              <a:spcBef>
                <a:spcPts val="0"/>
              </a:spcBef>
              <a:spcAft>
                <a:spcPts val="0"/>
              </a:spcAft>
              <a:buClr>
                <a:srgbClr val="E94A4E"/>
              </a:buClr>
              <a:buSzPts val="7200"/>
              <a:buFont typeface="Kanit"/>
              <a:buNone/>
              <a:defRPr sz="7200" b="1">
                <a:solidFill>
                  <a:srgbClr val="E94A4E"/>
                </a:solidFill>
                <a:latin typeface="Kanit"/>
                <a:ea typeface="Kanit"/>
                <a:cs typeface="Kanit"/>
                <a:sym typeface="Kanit"/>
              </a:defRPr>
            </a:lvl8pPr>
            <a:lvl9pPr lvl="8">
              <a:spcBef>
                <a:spcPts val="0"/>
              </a:spcBef>
              <a:spcAft>
                <a:spcPts val="0"/>
              </a:spcAft>
              <a:buClr>
                <a:srgbClr val="E94A4E"/>
              </a:buClr>
              <a:buSzPts val="7200"/>
              <a:buFont typeface="Kanit"/>
              <a:buNone/>
              <a:defRPr sz="7200" b="1">
                <a:solidFill>
                  <a:srgbClr val="E94A4E"/>
                </a:solidFill>
                <a:latin typeface="Kanit"/>
                <a:ea typeface="Kanit"/>
                <a:cs typeface="Kanit"/>
                <a:sym typeface="Kanit"/>
              </a:defRPr>
            </a:lvl9pPr>
          </a:lstStyle>
          <a:p>
            <a:endParaRPr/>
          </a:p>
        </p:txBody>
      </p:sp>
      <p:sp>
        <p:nvSpPr>
          <p:cNvPr id="292" name="Google Shape;292;p30"/>
          <p:cNvSpPr txBox="1"/>
          <p:nvPr/>
        </p:nvSpPr>
        <p:spPr>
          <a:xfrm>
            <a:off x="713225" y="3809100"/>
            <a:ext cx="6211500" cy="4686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rgbClr val="0258A1"/>
                </a:solidFill>
                <a:latin typeface="Montserrat"/>
                <a:ea typeface="Montserrat"/>
                <a:cs typeface="Montserrat"/>
                <a:sym typeface="Montserrat"/>
              </a:rPr>
              <a:t>CREDITS: This presentation template was created by </a:t>
            </a:r>
            <a:r>
              <a:rPr lang="en" sz="1200" b="1">
                <a:solidFill>
                  <a:srgbClr val="0258A1"/>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200">
                <a:solidFill>
                  <a:srgbClr val="0258A1"/>
                </a:solidFill>
                <a:latin typeface="Montserrat"/>
                <a:ea typeface="Montserrat"/>
                <a:cs typeface="Montserrat"/>
                <a:sym typeface="Montserrat"/>
              </a:rPr>
              <a:t>, including icons by </a:t>
            </a:r>
            <a:r>
              <a:rPr lang="en" sz="1200" b="1">
                <a:solidFill>
                  <a:srgbClr val="0258A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200">
                <a:solidFill>
                  <a:srgbClr val="0258A1"/>
                </a:solidFill>
                <a:latin typeface="Montserrat"/>
                <a:ea typeface="Montserrat"/>
                <a:cs typeface="Montserrat"/>
                <a:sym typeface="Montserrat"/>
              </a:rPr>
              <a:t>, and infographics &amp; images by </a:t>
            </a:r>
            <a:r>
              <a:rPr lang="en" sz="1200" b="1">
                <a:solidFill>
                  <a:srgbClr val="0258A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200" b="1">
              <a:solidFill>
                <a:srgbClr val="0258A1"/>
              </a:solidFill>
              <a:latin typeface="Montserrat"/>
              <a:ea typeface="Montserrat"/>
              <a:cs typeface="Montserrat"/>
              <a:sym typeface="Montserrat"/>
            </a:endParaRPr>
          </a:p>
        </p:txBody>
      </p:sp>
      <p:sp>
        <p:nvSpPr>
          <p:cNvPr id="293" name="Google Shape;293;p30"/>
          <p:cNvSpPr txBox="1">
            <a:spLocks noGrp="1"/>
          </p:cNvSpPr>
          <p:nvPr>
            <p:ph type="subTitle" idx="1"/>
          </p:nvPr>
        </p:nvSpPr>
        <p:spPr>
          <a:xfrm>
            <a:off x="713225" y="1858675"/>
            <a:ext cx="4115400" cy="1406100"/>
          </a:xfrm>
          <a:prstGeom prst="rect">
            <a:avLst/>
          </a:prstGeom>
          <a:noFill/>
        </p:spPr>
        <p:txBody>
          <a:bodyPr spcFirstLastPara="1" wrap="square" lIns="91425" tIns="91425" rIns="91425" bIns="91425" anchor="t" anchorCtr="0">
            <a:normAutofit/>
          </a:bodyPr>
          <a:lstStyle>
            <a:lvl1pPr lvl="0" rtl="0">
              <a:lnSpc>
                <a:spcPct val="100000"/>
              </a:lnSpc>
              <a:spcBef>
                <a:spcPts val="0"/>
              </a:spcBef>
              <a:spcAft>
                <a:spcPts val="0"/>
              </a:spcAft>
              <a:buClr>
                <a:srgbClr val="0258A1"/>
              </a:buClr>
              <a:buSzPts val="1400"/>
              <a:buFont typeface="Montserrat Light"/>
              <a:buNone/>
              <a:defRPr sz="1400">
                <a:solidFill>
                  <a:srgbClr val="0258A1"/>
                </a:solidFill>
              </a:defRPr>
            </a:lvl1pPr>
            <a:lvl2pPr lvl="1" rtl="0">
              <a:spcBef>
                <a:spcPts val="0"/>
              </a:spcBef>
              <a:spcAft>
                <a:spcPts val="0"/>
              </a:spcAft>
              <a:buClr>
                <a:srgbClr val="0258A1"/>
              </a:buClr>
              <a:buSzPts val="1400"/>
              <a:buFont typeface="Montserrat Light"/>
              <a:buNone/>
              <a:defRPr>
                <a:solidFill>
                  <a:srgbClr val="0258A1"/>
                </a:solidFill>
                <a:latin typeface="Montserrat Light"/>
                <a:ea typeface="Montserrat Light"/>
                <a:cs typeface="Montserrat Light"/>
                <a:sym typeface="Montserrat Light"/>
              </a:defRPr>
            </a:lvl2pPr>
            <a:lvl3pPr lvl="2" rtl="0">
              <a:spcBef>
                <a:spcPts val="0"/>
              </a:spcBef>
              <a:spcAft>
                <a:spcPts val="0"/>
              </a:spcAft>
              <a:buClr>
                <a:srgbClr val="0258A1"/>
              </a:buClr>
              <a:buSzPts val="1400"/>
              <a:buFont typeface="Montserrat Light"/>
              <a:buNone/>
              <a:defRPr>
                <a:solidFill>
                  <a:srgbClr val="0258A1"/>
                </a:solidFill>
                <a:latin typeface="Montserrat Light"/>
                <a:ea typeface="Montserrat Light"/>
                <a:cs typeface="Montserrat Light"/>
                <a:sym typeface="Montserrat Light"/>
              </a:defRPr>
            </a:lvl3pPr>
            <a:lvl4pPr lvl="3" rtl="0">
              <a:spcBef>
                <a:spcPts val="0"/>
              </a:spcBef>
              <a:spcAft>
                <a:spcPts val="0"/>
              </a:spcAft>
              <a:buClr>
                <a:srgbClr val="0258A1"/>
              </a:buClr>
              <a:buSzPts val="1400"/>
              <a:buFont typeface="Montserrat Light"/>
              <a:buNone/>
              <a:defRPr>
                <a:solidFill>
                  <a:srgbClr val="0258A1"/>
                </a:solidFill>
                <a:latin typeface="Montserrat Light"/>
                <a:ea typeface="Montserrat Light"/>
                <a:cs typeface="Montserrat Light"/>
                <a:sym typeface="Montserrat Light"/>
              </a:defRPr>
            </a:lvl4pPr>
            <a:lvl5pPr lvl="4" rtl="0">
              <a:spcBef>
                <a:spcPts val="0"/>
              </a:spcBef>
              <a:spcAft>
                <a:spcPts val="0"/>
              </a:spcAft>
              <a:buClr>
                <a:srgbClr val="0258A1"/>
              </a:buClr>
              <a:buSzPts val="1400"/>
              <a:buFont typeface="Montserrat Light"/>
              <a:buNone/>
              <a:defRPr>
                <a:solidFill>
                  <a:srgbClr val="0258A1"/>
                </a:solidFill>
                <a:latin typeface="Montserrat Light"/>
                <a:ea typeface="Montserrat Light"/>
                <a:cs typeface="Montserrat Light"/>
                <a:sym typeface="Montserrat Light"/>
              </a:defRPr>
            </a:lvl5pPr>
            <a:lvl6pPr lvl="5" rtl="0">
              <a:spcBef>
                <a:spcPts val="0"/>
              </a:spcBef>
              <a:spcAft>
                <a:spcPts val="0"/>
              </a:spcAft>
              <a:buClr>
                <a:srgbClr val="0258A1"/>
              </a:buClr>
              <a:buSzPts val="1400"/>
              <a:buFont typeface="Montserrat Light"/>
              <a:buNone/>
              <a:defRPr>
                <a:solidFill>
                  <a:srgbClr val="0258A1"/>
                </a:solidFill>
                <a:latin typeface="Montserrat Light"/>
                <a:ea typeface="Montserrat Light"/>
                <a:cs typeface="Montserrat Light"/>
                <a:sym typeface="Montserrat Light"/>
              </a:defRPr>
            </a:lvl6pPr>
            <a:lvl7pPr lvl="6" rtl="0">
              <a:spcBef>
                <a:spcPts val="0"/>
              </a:spcBef>
              <a:spcAft>
                <a:spcPts val="0"/>
              </a:spcAft>
              <a:buClr>
                <a:srgbClr val="0258A1"/>
              </a:buClr>
              <a:buSzPts val="1400"/>
              <a:buFont typeface="Montserrat Light"/>
              <a:buNone/>
              <a:defRPr>
                <a:solidFill>
                  <a:srgbClr val="0258A1"/>
                </a:solidFill>
                <a:latin typeface="Montserrat Light"/>
                <a:ea typeface="Montserrat Light"/>
                <a:cs typeface="Montserrat Light"/>
                <a:sym typeface="Montserrat Light"/>
              </a:defRPr>
            </a:lvl7pPr>
            <a:lvl8pPr lvl="7" rtl="0">
              <a:spcBef>
                <a:spcPts val="0"/>
              </a:spcBef>
              <a:spcAft>
                <a:spcPts val="0"/>
              </a:spcAft>
              <a:buClr>
                <a:srgbClr val="0258A1"/>
              </a:buClr>
              <a:buSzPts val="1400"/>
              <a:buFont typeface="Montserrat Light"/>
              <a:buNone/>
              <a:defRPr>
                <a:solidFill>
                  <a:srgbClr val="0258A1"/>
                </a:solidFill>
                <a:latin typeface="Montserrat Light"/>
                <a:ea typeface="Montserrat Light"/>
                <a:cs typeface="Montserrat Light"/>
                <a:sym typeface="Montserrat Light"/>
              </a:defRPr>
            </a:lvl8pPr>
            <a:lvl9pPr lvl="8" rtl="0">
              <a:spcBef>
                <a:spcPts val="0"/>
              </a:spcBef>
              <a:spcAft>
                <a:spcPts val="0"/>
              </a:spcAft>
              <a:buClr>
                <a:srgbClr val="0258A1"/>
              </a:buClr>
              <a:buSzPts val="1400"/>
              <a:buFont typeface="Montserrat Light"/>
              <a:buNone/>
              <a:defRPr>
                <a:solidFill>
                  <a:srgbClr val="0258A1"/>
                </a:solidFill>
                <a:latin typeface="Montserrat Light"/>
                <a:ea typeface="Montserrat Light"/>
                <a:cs typeface="Montserrat Light"/>
                <a:sym typeface="Montserrat Light"/>
              </a:defRPr>
            </a:lvl9pPr>
          </a:lstStyle>
          <a:p>
            <a:endParaRPr/>
          </a:p>
        </p:txBody>
      </p:sp>
    </p:spTree>
    <p:extLst>
      <p:ext uri="{BB962C8B-B14F-4D97-AF65-F5344CB8AC3E}">
        <p14:creationId xmlns:p14="http://schemas.microsoft.com/office/powerpoint/2010/main" val="39205198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94"/>
        <p:cNvGrpSpPr/>
        <p:nvPr/>
      </p:nvGrpSpPr>
      <p:grpSpPr>
        <a:xfrm>
          <a:off x="0" y="0"/>
          <a:ext cx="0" cy="0"/>
          <a:chOff x="0" y="0"/>
          <a:chExt cx="0" cy="0"/>
        </a:xfrm>
      </p:grpSpPr>
      <p:sp>
        <p:nvSpPr>
          <p:cNvPr id="295" name="Google Shape;295;p31"/>
          <p:cNvSpPr/>
          <p:nvPr/>
        </p:nvSpPr>
        <p:spPr>
          <a:xfrm>
            <a:off x="5218925" y="-1989906"/>
            <a:ext cx="2733861" cy="2950939"/>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rot="8100000">
            <a:off x="-1500458" y="3802590"/>
            <a:ext cx="2733867" cy="2950945"/>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rot="-8426936">
            <a:off x="6591529" y="-1126291"/>
            <a:ext cx="3753028" cy="2252640"/>
          </a:xfrm>
          <a:prstGeom prst="arc">
            <a:avLst>
              <a:gd name="adj1" fmla="val 11456086"/>
              <a:gd name="adj2" fmla="val 0"/>
            </a:avLst>
          </a:prstGeom>
          <a:noFill/>
          <a:ln w="19050" cap="flat" cmpd="sng">
            <a:solidFill>
              <a:srgbClr val="E94A4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8" name="Google Shape;298;p31"/>
          <p:cNvCxnSpPr/>
          <p:nvPr/>
        </p:nvCxnSpPr>
        <p:spPr>
          <a:xfrm rot="6873227" flipH="1">
            <a:off x="7491938" y="-136608"/>
            <a:ext cx="1735542" cy="909656"/>
          </a:xfrm>
          <a:prstGeom prst="curvedConnector3">
            <a:avLst>
              <a:gd name="adj1" fmla="val 50000"/>
            </a:avLst>
          </a:prstGeom>
          <a:noFill/>
          <a:ln w="19050" cap="flat" cmpd="sng">
            <a:solidFill>
              <a:srgbClr val="E94A4E"/>
            </a:solidFill>
            <a:prstDash val="solid"/>
            <a:round/>
            <a:headEnd type="none" w="med" len="med"/>
            <a:tailEnd type="none" w="med" len="med"/>
          </a:ln>
        </p:spPr>
      </p:cxnSp>
    </p:spTree>
    <p:extLst>
      <p:ext uri="{BB962C8B-B14F-4D97-AF65-F5344CB8AC3E}">
        <p14:creationId xmlns:p14="http://schemas.microsoft.com/office/powerpoint/2010/main" val="37323390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99"/>
        <p:cNvGrpSpPr/>
        <p:nvPr/>
      </p:nvGrpSpPr>
      <p:grpSpPr>
        <a:xfrm>
          <a:off x="0" y="0"/>
          <a:ext cx="0" cy="0"/>
          <a:chOff x="0" y="0"/>
          <a:chExt cx="0" cy="0"/>
        </a:xfrm>
      </p:grpSpPr>
      <p:sp>
        <p:nvSpPr>
          <p:cNvPr id="300" name="Google Shape;300;p32"/>
          <p:cNvSpPr/>
          <p:nvPr/>
        </p:nvSpPr>
        <p:spPr>
          <a:xfrm>
            <a:off x="-116243" y="3774500"/>
            <a:ext cx="2652701" cy="1369029"/>
          </a:xfrm>
          <a:custGeom>
            <a:avLst/>
            <a:gdLst/>
            <a:ahLst/>
            <a:cxnLst/>
            <a:rect l="l" t="t" r="r" b="b"/>
            <a:pathLst>
              <a:path w="66359" h="34245" extrusionOk="0">
                <a:moveTo>
                  <a:pt x="15064" y="1"/>
                </a:moveTo>
                <a:cubicBezTo>
                  <a:pt x="13915" y="1"/>
                  <a:pt x="12767" y="92"/>
                  <a:pt x="11634" y="272"/>
                </a:cubicBezTo>
                <a:cubicBezTo>
                  <a:pt x="9302" y="653"/>
                  <a:pt x="1" y="3194"/>
                  <a:pt x="381" y="6482"/>
                </a:cubicBezTo>
                <a:cubicBezTo>
                  <a:pt x="512" y="7596"/>
                  <a:pt x="525" y="8540"/>
                  <a:pt x="734" y="9640"/>
                </a:cubicBezTo>
                <a:lnTo>
                  <a:pt x="734" y="34244"/>
                </a:lnTo>
                <a:lnTo>
                  <a:pt x="66359" y="33497"/>
                </a:lnTo>
                <a:cubicBezTo>
                  <a:pt x="64786" y="29842"/>
                  <a:pt x="62231" y="26593"/>
                  <a:pt x="58288" y="24654"/>
                </a:cubicBezTo>
                <a:cubicBezTo>
                  <a:pt x="53755" y="22427"/>
                  <a:pt x="48462" y="23291"/>
                  <a:pt x="43746" y="20933"/>
                </a:cubicBezTo>
                <a:cubicBezTo>
                  <a:pt x="39789" y="18954"/>
                  <a:pt x="36291" y="15876"/>
                  <a:pt x="33985" y="12077"/>
                </a:cubicBezTo>
                <a:cubicBezTo>
                  <a:pt x="31457" y="7884"/>
                  <a:pt x="29242" y="4779"/>
                  <a:pt x="24749" y="2368"/>
                </a:cubicBezTo>
                <a:cubicBezTo>
                  <a:pt x="21782" y="778"/>
                  <a:pt x="18421" y="1"/>
                  <a:pt x="15064"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2"/>
          <p:cNvSpPr/>
          <p:nvPr/>
        </p:nvSpPr>
        <p:spPr>
          <a:xfrm rot="-5400000">
            <a:off x="6526658" y="1384714"/>
            <a:ext cx="4188076" cy="1046642"/>
          </a:xfrm>
          <a:custGeom>
            <a:avLst/>
            <a:gdLst/>
            <a:ahLst/>
            <a:cxnLst/>
            <a:rect l="l" t="t" r="r" b="b"/>
            <a:pathLst>
              <a:path w="92862" h="20271" extrusionOk="0">
                <a:moveTo>
                  <a:pt x="79072" y="0"/>
                </a:moveTo>
                <a:cubicBezTo>
                  <a:pt x="75484" y="0"/>
                  <a:pt x="71979" y="914"/>
                  <a:pt x="68756" y="2597"/>
                </a:cubicBezTo>
                <a:cubicBezTo>
                  <a:pt x="64327" y="4905"/>
                  <a:pt x="60752" y="7539"/>
                  <a:pt x="55670" y="7539"/>
                </a:cubicBezTo>
                <a:cubicBezTo>
                  <a:pt x="55446" y="7539"/>
                  <a:pt x="55218" y="7534"/>
                  <a:pt x="54987" y="7523"/>
                </a:cubicBezTo>
                <a:cubicBezTo>
                  <a:pt x="49392" y="7275"/>
                  <a:pt x="44480" y="4903"/>
                  <a:pt x="39134" y="3475"/>
                </a:cubicBezTo>
                <a:cubicBezTo>
                  <a:pt x="35751" y="2568"/>
                  <a:pt x="32183" y="2008"/>
                  <a:pt x="28644" y="2008"/>
                </a:cubicBezTo>
                <a:cubicBezTo>
                  <a:pt x="24153" y="2008"/>
                  <a:pt x="19707" y="2910"/>
                  <a:pt x="15736" y="5152"/>
                </a:cubicBezTo>
                <a:cubicBezTo>
                  <a:pt x="12709" y="6855"/>
                  <a:pt x="9119" y="8859"/>
                  <a:pt x="6604" y="11218"/>
                </a:cubicBezTo>
                <a:cubicBezTo>
                  <a:pt x="3840" y="13838"/>
                  <a:pt x="2071" y="17179"/>
                  <a:pt x="1" y="20271"/>
                </a:cubicBezTo>
                <a:lnTo>
                  <a:pt x="90570" y="20100"/>
                </a:lnTo>
                <a:cubicBezTo>
                  <a:pt x="90936" y="15948"/>
                  <a:pt x="92154" y="12397"/>
                  <a:pt x="92692" y="8244"/>
                </a:cubicBezTo>
                <a:cubicBezTo>
                  <a:pt x="92862" y="6947"/>
                  <a:pt x="92823" y="5270"/>
                  <a:pt x="91801" y="4183"/>
                </a:cubicBezTo>
                <a:cubicBezTo>
                  <a:pt x="90792" y="3907"/>
                  <a:pt x="90058" y="2990"/>
                  <a:pt x="89155" y="2427"/>
                </a:cubicBezTo>
                <a:cubicBezTo>
                  <a:pt x="87071" y="1143"/>
                  <a:pt x="84608" y="606"/>
                  <a:pt x="82237" y="239"/>
                </a:cubicBezTo>
                <a:cubicBezTo>
                  <a:pt x="81178" y="79"/>
                  <a:pt x="80122" y="0"/>
                  <a:pt x="79072"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2"/>
          <p:cNvSpPr/>
          <p:nvPr/>
        </p:nvSpPr>
        <p:spPr>
          <a:xfrm>
            <a:off x="-397250" y="2969000"/>
            <a:ext cx="1603350" cy="3010850"/>
          </a:xfrm>
          <a:custGeom>
            <a:avLst/>
            <a:gdLst/>
            <a:ahLst/>
            <a:cxnLst/>
            <a:rect l="l" t="t" r="r" b="b"/>
            <a:pathLst>
              <a:path w="64134" h="120434" extrusionOk="0">
                <a:moveTo>
                  <a:pt x="0" y="0"/>
                </a:moveTo>
                <a:cubicBezTo>
                  <a:pt x="30193" y="6044"/>
                  <a:pt x="55846" y="38387"/>
                  <a:pt x="61889" y="68580"/>
                </a:cubicBezTo>
                <a:cubicBezTo>
                  <a:pt x="64190" y="80074"/>
                  <a:pt x="63561" y="91985"/>
                  <a:pt x="63561" y="103707"/>
                </a:cubicBezTo>
                <a:cubicBezTo>
                  <a:pt x="63561" y="107331"/>
                  <a:pt x="64707" y="111141"/>
                  <a:pt x="63561" y="114579"/>
                </a:cubicBezTo>
                <a:cubicBezTo>
                  <a:pt x="62944" y="116431"/>
                  <a:pt x="61609" y="120434"/>
                  <a:pt x="63561" y="120434"/>
                </a:cubicBezTo>
              </a:path>
            </a:pathLst>
          </a:custGeom>
          <a:noFill/>
          <a:ln w="19050" cap="flat" cmpd="sng">
            <a:solidFill>
              <a:srgbClr val="E94A4E"/>
            </a:solidFill>
            <a:prstDash val="solid"/>
            <a:round/>
            <a:headEnd type="none" w="med" len="med"/>
            <a:tailEnd type="none" w="med" len="med"/>
          </a:ln>
        </p:spPr>
      </p:sp>
      <p:sp>
        <p:nvSpPr>
          <p:cNvPr id="303" name="Google Shape;303;p32"/>
          <p:cNvSpPr/>
          <p:nvPr/>
        </p:nvSpPr>
        <p:spPr>
          <a:xfrm>
            <a:off x="7134027" y="-479137"/>
            <a:ext cx="4313400" cy="2737775"/>
          </a:xfrm>
          <a:custGeom>
            <a:avLst/>
            <a:gdLst/>
            <a:ahLst/>
            <a:cxnLst/>
            <a:rect l="l" t="t" r="r" b="b"/>
            <a:pathLst>
              <a:path w="172536" h="109511" extrusionOk="0">
                <a:moveTo>
                  <a:pt x="5686" y="0"/>
                </a:moveTo>
                <a:cubicBezTo>
                  <a:pt x="3369" y="3475"/>
                  <a:pt x="936" y="7171"/>
                  <a:pt x="250" y="11291"/>
                </a:cubicBezTo>
                <a:cubicBezTo>
                  <a:pt x="-1256" y="20330"/>
                  <a:pt x="5337" y="30096"/>
                  <a:pt x="12377" y="35963"/>
                </a:cubicBezTo>
                <a:cubicBezTo>
                  <a:pt x="21050" y="43191"/>
                  <a:pt x="37383" y="38641"/>
                  <a:pt x="44158" y="47672"/>
                </a:cubicBezTo>
                <a:cubicBezTo>
                  <a:pt x="51007" y="56802"/>
                  <a:pt x="53333" y="68870"/>
                  <a:pt x="60466" y="77780"/>
                </a:cubicBezTo>
                <a:cubicBezTo>
                  <a:pt x="68832" y="88232"/>
                  <a:pt x="79697" y="97209"/>
                  <a:pt x="91829" y="102870"/>
                </a:cubicBezTo>
                <a:cubicBezTo>
                  <a:pt x="116248" y="114264"/>
                  <a:pt x="145590" y="107470"/>
                  <a:pt x="172536" y="107470"/>
                </a:cubicBezTo>
              </a:path>
            </a:pathLst>
          </a:custGeom>
          <a:noFill/>
          <a:ln w="19050" cap="flat" cmpd="sng">
            <a:solidFill>
              <a:srgbClr val="0258A1"/>
            </a:solidFill>
            <a:prstDash val="solid"/>
            <a:round/>
            <a:headEnd type="none" w="med" len="med"/>
            <a:tailEnd type="none" w="med" len="med"/>
          </a:ln>
        </p:spPr>
      </p:sp>
      <p:sp>
        <p:nvSpPr>
          <p:cNvPr id="304" name="Google Shape;304;p32"/>
          <p:cNvSpPr/>
          <p:nvPr/>
        </p:nvSpPr>
        <p:spPr>
          <a:xfrm>
            <a:off x="8405225" y="-250900"/>
            <a:ext cx="505950" cy="1264975"/>
          </a:xfrm>
          <a:custGeom>
            <a:avLst/>
            <a:gdLst/>
            <a:ahLst/>
            <a:cxnLst/>
            <a:rect l="l" t="t" r="r" b="b"/>
            <a:pathLst>
              <a:path w="20238" h="50599" extrusionOk="0">
                <a:moveTo>
                  <a:pt x="0" y="50599"/>
                </a:moveTo>
                <a:cubicBezTo>
                  <a:pt x="11678" y="46700"/>
                  <a:pt x="17874" y="31093"/>
                  <a:pt x="18818" y="18818"/>
                </a:cubicBezTo>
                <a:cubicBezTo>
                  <a:pt x="19299" y="12564"/>
                  <a:pt x="21623" y="5610"/>
                  <a:pt x="18818" y="0"/>
                </a:cubicBezTo>
              </a:path>
            </a:pathLst>
          </a:custGeom>
          <a:noFill/>
          <a:ln w="19050" cap="flat" cmpd="sng">
            <a:solidFill>
              <a:srgbClr val="0258A1"/>
            </a:solidFill>
            <a:prstDash val="solid"/>
            <a:round/>
            <a:headEnd type="none" w="med" len="med"/>
            <a:tailEnd type="none" w="med" len="med"/>
          </a:ln>
        </p:spPr>
      </p:sp>
      <p:sp>
        <p:nvSpPr>
          <p:cNvPr id="305" name="Google Shape;305;p32"/>
          <p:cNvSpPr/>
          <p:nvPr/>
        </p:nvSpPr>
        <p:spPr>
          <a:xfrm>
            <a:off x="1149975" y="4641700"/>
            <a:ext cx="1202225" cy="899050"/>
          </a:xfrm>
          <a:custGeom>
            <a:avLst/>
            <a:gdLst/>
            <a:ahLst/>
            <a:cxnLst/>
            <a:rect l="l" t="t" r="r" b="b"/>
            <a:pathLst>
              <a:path w="48089" h="35962" extrusionOk="0">
                <a:moveTo>
                  <a:pt x="0" y="0"/>
                </a:moveTo>
                <a:cubicBezTo>
                  <a:pt x="20016" y="0"/>
                  <a:pt x="39138" y="18059"/>
                  <a:pt x="48089" y="35962"/>
                </a:cubicBezTo>
              </a:path>
            </a:pathLst>
          </a:custGeom>
          <a:noFill/>
          <a:ln w="19050" cap="flat" cmpd="sng">
            <a:solidFill>
              <a:srgbClr val="E94A4E"/>
            </a:solidFill>
            <a:prstDash val="solid"/>
            <a:round/>
            <a:headEnd type="none" w="med" len="med"/>
            <a:tailEnd type="none" w="med" len="med"/>
          </a:ln>
        </p:spPr>
      </p:sp>
    </p:spTree>
    <p:extLst>
      <p:ext uri="{BB962C8B-B14F-4D97-AF65-F5344CB8AC3E}">
        <p14:creationId xmlns:p14="http://schemas.microsoft.com/office/powerpoint/2010/main" val="2250494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Resources">
  <p:cSld name="TITLE_AND_BODY_2">
    <p:bg>
      <p:bgPr>
        <a:solidFill>
          <a:schemeClr val="accent2"/>
        </a:solidFill>
        <a:effectLst/>
      </p:bgPr>
    </p:bg>
    <p:spTree>
      <p:nvGrpSpPr>
        <p:cNvPr id="1" name="Shape 381"/>
        <p:cNvGrpSpPr/>
        <p:nvPr/>
      </p:nvGrpSpPr>
      <p:grpSpPr>
        <a:xfrm>
          <a:off x="0" y="0"/>
          <a:ext cx="0" cy="0"/>
          <a:chOff x="0" y="0"/>
          <a:chExt cx="0" cy="0"/>
        </a:xfrm>
      </p:grpSpPr>
      <p:sp>
        <p:nvSpPr>
          <p:cNvPr id="382" name="Google Shape;382;p7"/>
          <p:cNvSpPr txBox="1">
            <a:spLocks noGrp="1"/>
          </p:cNvSpPr>
          <p:nvPr>
            <p:ph type="subTitle" idx="1"/>
          </p:nvPr>
        </p:nvSpPr>
        <p:spPr>
          <a:xfrm>
            <a:off x="719975" y="1244200"/>
            <a:ext cx="3543600" cy="336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a:endParaRPr/>
          </a:p>
        </p:txBody>
      </p:sp>
      <p:sp>
        <p:nvSpPr>
          <p:cNvPr id="383" name="Google Shape;383;p7"/>
          <p:cNvSpPr txBox="1">
            <a:spLocks noGrp="1"/>
          </p:cNvSpPr>
          <p:nvPr>
            <p:ph type="ctrTitle"/>
          </p:nvPr>
        </p:nvSpPr>
        <p:spPr>
          <a:xfrm>
            <a:off x="720000" y="422850"/>
            <a:ext cx="77040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Font typeface="Neucha"/>
              <a:buNone/>
              <a:defRPr sz="4000" b="1">
                <a:latin typeface="Neucha"/>
                <a:ea typeface="Neucha"/>
                <a:cs typeface="Neucha"/>
                <a:sym typeface="Neucha"/>
              </a:defRPr>
            </a:lvl1pPr>
            <a:lvl2pPr lvl="1"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2pPr>
            <a:lvl3pPr lvl="2"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3pPr>
            <a:lvl4pPr lvl="3"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4pPr>
            <a:lvl5pPr lvl="4"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5pPr>
            <a:lvl6pPr lvl="5"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6pPr>
            <a:lvl7pPr lvl="6"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7pPr>
            <a:lvl8pPr lvl="7"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8pPr>
            <a:lvl9pPr lvl="8"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9pPr>
          </a:lstStyle>
          <a:p>
            <a:endParaRPr/>
          </a:p>
        </p:txBody>
      </p:sp>
      <p:grpSp>
        <p:nvGrpSpPr>
          <p:cNvPr id="384" name="Google Shape;384;p7"/>
          <p:cNvGrpSpPr/>
          <p:nvPr/>
        </p:nvGrpSpPr>
        <p:grpSpPr>
          <a:xfrm rot="-1403612" flipH="1">
            <a:off x="7449365" y="-167799"/>
            <a:ext cx="933827" cy="906562"/>
            <a:chOff x="1428925" y="2779850"/>
            <a:chExt cx="216825" cy="210450"/>
          </a:xfrm>
        </p:grpSpPr>
        <p:sp>
          <p:nvSpPr>
            <p:cNvPr id="385" name="Google Shape;385;p7"/>
            <p:cNvSpPr/>
            <p:nvPr/>
          </p:nvSpPr>
          <p:spPr>
            <a:xfrm>
              <a:off x="1428925" y="2779850"/>
              <a:ext cx="216825" cy="210450"/>
            </a:xfrm>
            <a:custGeom>
              <a:avLst/>
              <a:gdLst/>
              <a:ahLst/>
              <a:cxnLst/>
              <a:rect l="l" t="t" r="r" b="b"/>
              <a:pathLst>
                <a:path w="8673" h="8418" extrusionOk="0">
                  <a:moveTo>
                    <a:pt x="3228" y="7988"/>
                  </a:moveTo>
                  <a:cubicBezTo>
                    <a:pt x="3042" y="8301"/>
                    <a:pt x="3042" y="8301"/>
                    <a:pt x="2671" y="8301"/>
                  </a:cubicBezTo>
                  <a:lnTo>
                    <a:pt x="2032" y="8301"/>
                  </a:lnTo>
                  <a:cubicBezTo>
                    <a:pt x="1951" y="8301"/>
                    <a:pt x="1881" y="8301"/>
                    <a:pt x="1812" y="8290"/>
                  </a:cubicBezTo>
                  <a:cubicBezTo>
                    <a:pt x="1649" y="8255"/>
                    <a:pt x="1487" y="8139"/>
                    <a:pt x="1487" y="7964"/>
                  </a:cubicBezTo>
                  <a:cubicBezTo>
                    <a:pt x="1487" y="7918"/>
                    <a:pt x="1475" y="7883"/>
                    <a:pt x="1475" y="7837"/>
                  </a:cubicBezTo>
                  <a:cubicBezTo>
                    <a:pt x="1313" y="7814"/>
                    <a:pt x="1173" y="7779"/>
                    <a:pt x="1022" y="7755"/>
                  </a:cubicBezTo>
                  <a:cubicBezTo>
                    <a:pt x="790" y="7709"/>
                    <a:pt x="639" y="7581"/>
                    <a:pt x="558" y="7338"/>
                  </a:cubicBezTo>
                  <a:cubicBezTo>
                    <a:pt x="384" y="6792"/>
                    <a:pt x="210" y="6223"/>
                    <a:pt x="70" y="5677"/>
                  </a:cubicBezTo>
                  <a:cubicBezTo>
                    <a:pt x="24" y="5503"/>
                    <a:pt x="12" y="5306"/>
                    <a:pt x="12" y="5120"/>
                  </a:cubicBezTo>
                  <a:cubicBezTo>
                    <a:pt x="1" y="4586"/>
                    <a:pt x="1" y="4064"/>
                    <a:pt x="1" y="3530"/>
                  </a:cubicBezTo>
                  <a:cubicBezTo>
                    <a:pt x="1" y="3158"/>
                    <a:pt x="117" y="2833"/>
                    <a:pt x="314" y="2508"/>
                  </a:cubicBezTo>
                  <a:cubicBezTo>
                    <a:pt x="442" y="2288"/>
                    <a:pt x="674" y="2195"/>
                    <a:pt x="906" y="2113"/>
                  </a:cubicBezTo>
                  <a:cubicBezTo>
                    <a:pt x="1046" y="2079"/>
                    <a:pt x="1173" y="2044"/>
                    <a:pt x="1301" y="2032"/>
                  </a:cubicBezTo>
                  <a:cubicBezTo>
                    <a:pt x="1475" y="1997"/>
                    <a:pt x="1649" y="1986"/>
                    <a:pt x="1823" y="1986"/>
                  </a:cubicBezTo>
                  <a:cubicBezTo>
                    <a:pt x="1974" y="1974"/>
                    <a:pt x="2114" y="1997"/>
                    <a:pt x="2276" y="1974"/>
                  </a:cubicBezTo>
                  <a:lnTo>
                    <a:pt x="2276" y="1812"/>
                  </a:lnTo>
                  <a:cubicBezTo>
                    <a:pt x="2241" y="1440"/>
                    <a:pt x="2288" y="1057"/>
                    <a:pt x="2439" y="697"/>
                  </a:cubicBezTo>
                  <a:cubicBezTo>
                    <a:pt x="2555" y="395"/>
                    <a:pt x="2764" y="221"/>
                    <a:pt x="3077" y="128"/>
                  </a:cubicBezTo>
                  <a:cubicBezTo>
                    <a:pt x="3147" y="117"/>
                    <a:pt x="3217" y="82"/>
                    <a:pt x="3275" y="82"/>
                  </a:cubicBezTo>
                  <a:cubicBezTo>
                    <a:pt x="3727" y="59"/>
                    <a:pt x="4180" y="12"/>
                    <a:pt x="4621" y="1"/>
                  </a:cubicBezTo>
                  <a:cubicBezTo>
                    <a:pt x="4842" y="1"/>
                    <a:pt x="5074" y="47"/>
                    <a:pt x="5295" y="70"/>
                  </a:cubicBezTo>
                  <a:cubicBezTo>
                    <a:pt x="5353" y="82"/>
                    <a:pt x="5411" y="105"/>
                    <a:pt x="5469" y="128"/>
                  </a:cubicBezTo>
                  <a:cubicBezTo>
                    <a:pt x="5712" y="233"/>
                    <a:pt x="5875" y="418"/>
                    <a:pt x="5887" y="685"/>
                  </a:cubicBezTo>
                  <a:cubicBezTo>
                    <a:pt x="5898" y="1069"/>
                    <a:pt x="6003" y="1463"/>
                    <a:pt x="5921" y="1870"/>
                  </a:cubicBezTo>
                  <a:cubicBezTo>
                    <a:pt x="6049" y="1939"/>
                    <a:pt x="6165" y="1916"/>
                    <a:pt x="6293" y="1916"/>
                  </a:cubicBezTo>
                  <a:cubicBezTo>
                    <a:pt x="6734" y="1916"/>
                    <a:pt x="7152" y="1939"/>
                    <a:pt x="7570" y="2032"/>
                  </a:cubicBezTo>
                  <a:cubicBezTo>
                    <a:pt x="7686" y="2055"/>
                    <a:pt x="7814" y="2090"/>
                    <a:pt x="7918" y="2137"/>
                  </a:cubicBezTo>
                  <a:cubicBezTo>
                    <a:pt x="8127" y="2218"/>
                    <a:pt x="8267" y="2369"/>
                    <a:pt x="8359" y="2578"/>
                  </a:cubicBezTo>
                  <a:cubicBezTo>
                    <a:pt x="8452" y="2868"/>
                    <a:pt x="8499" y="3181"/>
                    <a:pt x="8534" y="3483"/>
                  </a:cubicBezTo>
                  <a:cubicBezTo>
                    <a:pt x="8568" y="4087"/>
                    <a:pt x="8626" y="4702"/>
                    <a:pt x="8673" y="5306"/>
                  </a:cubicBezTo>
                  <a:lnTo>
                    <a:pt x="8673" y="5527"/>
                  </a:lnTo>
                  <a:cubicBezTo>
                    <a:pt x="8650" y="5828"/>
                    <a:pt x="8626" y="6142"/>
                    <a:pt x="8592" y="6444"/>
                  </a:cubicBezTo>
                  <a:cubicBezTo>
                    <a:pt x="8557" y="6722"/>
                    <a:pt x="8510" y="6989"/>
                    <a:pt x="8441" y="7256"/>
                  </a:cubicBezTo>
                  <a:cubicBezTo>
                    <a:pt x="8359" y="7570"/>
                    <a:pt x="8127" y="7744"/>
                    <a:pt x="7814" y="7802"/>
                  </a:cubicBezTo>
                  <a:cubicBezTo>
                    <a:pt x="7674" y="7837"/>
                    <a:pt x="7547" y="7848"/>
                    <a:pt x="7384" y="7883"/>
                  </a:cubicBezTo>
                  <a:cubicBezTo>
                    <a:pt x="7384" y="7999"/>
                    <a:pt x="7384" y="8115"/>
                    <a:pt x="7373" y="8231"/>
                  </a:cubicBezTo>
                  <a:cubicBezTo>
                    <a:pt x="7349" y="8359"/>
                    <a:pt x="7315" y="8417"/>
                    <a:pt x="7175" y="8417"/>
                  </a:cubicBezTo>
                  <a:lnTo>
                    <a:pt x="6746" y="8417"/>
                  </a:lnTo>
                  <a:lnTo>
                    <a:pt x="6188" y="8417"/>
                  </a:lnTo>
                  <a:cubicBezTo>
                    <a:pt x="5991" y="8417"/>
                    <a:pt x="5933" y="8359"/>
                    <a:pt x="5875" y="8150"/>
                  </a:cubicBezTo>
                  <a:cubicBezTo>
                    <a:pt x="5863" y="8115"/>
                    <a:pt x="5840" y="8057"/>
                    <a:pt x="5817" y="8011"/>
                  </a:cubicBezTo>
                  <a:cubicBezTo>
                    <a:pt x="5527" y="7953"/>
                    <a:pt x="5248" y="7999"/>
                    <a:pt x="4958" y="7964"/>
                  </a:cubicBezTo>
                  <a:cubicBezTo>
                    <a:pt x="4668" y="7953"/>
                    <a:pt x="4366" y="7953"/>
                    <a:pt x="4076" y="7953"/>
                  </a:cubicBezTo>
                  <a:cubicBezTo>
                    <a:pt x="3785" y="7988"/>
                    <a:pt x="3507" y="7964"/>
                    <a:pt x="3228" y="7988"/>
                  </a:cubicBezTo>
                  <a:close/>
                  <a:moveTo>
                    <a:pt x="4424" y="2218"/>
                  </a:moveTo>
                  <a:cubicBezTo>
                    <a:pt x="4424" y="2241"/>
                    <a:pt x="4424" y="2241"/>
                    <a:pt x="4424" y="2218"/>
                  </a:cubicBezTo>
                  <a:cubicBezTo>
                    <a:pt x="3983" y="2241"/>
                    <a:pt x="3542" y="2241"/>
                    <a:pt x="3100" y="2241"/>
                  </a:cubicBezTo>
                  <a:cubicBezTo>
                    <a:pt x="2741" y="2241"/>
                    <a:pt x="2392" y="2218"/>
                    <a:pt x="2032" y="2241"/>
                  </a:cubicBezTo>
                  <a:cubicBezTo>
                    <a:pt x="1823" y="2241"/>
                    <a:pt x="1626" y="2264"/>
                    <a:pt x="1417" y="2311"/>
                  </a:cubicBezTo>
                  <a:cubicBezTo>
                    <a:pt x="1289" y="2334"/>
                    <a:pt x="1173" y="2392"/>
                    <a:pt x="1046" y="2415"/>
                  </a:cubicBezTo>
                  <a:cubicBezTo>
                    <a:pt x="802" y="2438"/>
                    <a:pt x="616" y="2566"/>
                    <a:pt x="512" y="2787"/>
                  </a:cubicBezTo>
                  <a:cubicBezTo>
                    <a:pt x="395" y="3019"/>
                    <a:pt x="326" y="3251"/>
                    <a:pt x="326" y="3530"/>
                  </a:cubicBezTo>
                  <a:cubicBezTo>
                    <a:pt x="349" y="4075"/>
                    <a:pt x="349" y="4633"/>
                    <a:pt x="349" y="5178"/>
                  </a:cubicBezTo>
                  <a:cubicBezTo>
                    <a:pt x="349" y="5318"/>
                    <a:pt x="349" y="5457"/>
                    <a:pt x="384" y="5573"/>
                  </a:cubicBezTo>
                  <a:lnTo>
                    <a:pt x="871" y="7187"/>
                  </a:lnTo>
                  <a:cubicBezTo>
                    <a:pt x="906" y="7314"/>
                    <a:pt x="999" y="7384"/>
                    <a:pt x="1127" y="7419"/>
                  </a:cubicBezTo>
                  <a:lnTo>
                    <a:pt x="1347" y="7465"/>
                  </a:lnTo>
                  <a:cubicBezTo>
                    <a:pt x="1568" y="7488"/>
                    <a:pt x="1777" y="7488"/>
                    <a:pt x="1986" y="7535"/>
                  </a:cubicBezTo>
                  <a:cubicBezTo>
                    <a:pt x="2508" y="7616"/>
                    <a:pt x="3042" y="7663"/>
                    <a:pt x="3565" y="7639"/>
                  </a:cubicBezTo>
                  <a:lnTo>
                    <a:pt x="4273" y="7639"/>
                  </a:lnTo>
                  <a:cubicBezTo>
                    <a:pt x="4668" y="7651"/>
                    <a:pt x="5062" y="7651"/>
                    <a:pt x="5434" y="7663"/>
                  </a:cubicBezTo>
                  <a:cubicBezTo>
                    <a:pt x="6177" y="7697"/>
                    <a:pt x="6931" y="7697"/>
                    <a:pt x="7674" y="7558"/>
                  </a:cubicBezTo>
                  <a:cubicBezTo>
                    <a:pt x="7965" y="7523"/>
                    <a:pt x="8139" y="7372"/>
                    <a:pt x="8208" y="7082"/>
                  </a:cubicBezTo>
                  <a:cubicBezTo>
                    <a:pt x="8220" y="7036"/>
                    <a:pt x="8232" y="6978"/>
                    <a:pt x="8232" y="6943"/>
                  </a:cubicBezTo>
                  <a:cubicBezTo>
                    <a:pt x="8278" y="6595"/>
                    <a:pt x="8313" y="6246"/>
                    <a:pt x="8348" y="5910"/>
                  </a:cubicBezTo>
                  <a:cubicBezTo>
                    <a:pt x="8383" y="5619"/>
                    <a:pt x="8371" y="5341"/>
                    <a:pt x="8325" y="5051"/>
                  </a:cubicBezTo>
                  <a:cubicBezTo>
                    <a:pt x="8278" y="4795"/>
                    <a:pt x="8255" y="4528"/>
                    <a:pt x="8220" y="4273"/>
                  </a:cubicBezTo>
                  <a:cubicBezTo>
                    <a:pt x="8197" y="3890"/>
                    <a:pt x="8174" y="3518"/>
                    <a:pt x="8162" y="3135"/>
                  </a:cubicBezTo>
                  <a:cubicBezTo>
                    <a:pt x="8162" y="2972"/>
                    <a:pt x="8104" y="2833"/>
                    <a:pt x="8058" y="2682"/>
                  </a:cubicBezTo>
                  <a:cubicBezTo>
                    <a:pt x="8023" y="2543"/>
                    <a:pt x="7918" y="2473"/>
                    <a:pt x="7802" y="2415"/>
                  </a:cubicBezTo>
                  <a:cubicBezTo>
                    <a:pt x="7732" y="2380"/>
                    <a:pt x="7640" y="2357"/>
                    <a:pt x="7570" y="2334"/>
                  </a:cubicBezTo>
                  <a:cubicBezTo>
                    <a:pt x="7175" y="2241"/>
                    <a:pt x="6781" y="2218"/>
                    <a:pt x="6374" y="2218"/>
                  </a:cubicBezTo>
                  <a:close/>
                  <a:moveTo>
                    <a:pt x="2868" y="1962"/>
                  </a:moveTo>
                  <a:cubicBezTo>
                    <a:pt x="2868" y="1870"/>
                    <a:pt x="2857" y="1812"/>
                    <a:pt x="2857" y="1777"/>
                  </a:cubicBezTo>
                  <a:cubicBezTo>
                    <a:pt x="2857" y="1614"/>
                    <a:pt x="2857" y="1440"/>
                    <a:pt x="2868" y="1278"/>
                  </a:cubicBezTo>
                  <a:cubicBezTo>
                    <a:pt x="2903" y="1092"/>
                    <a:pt x="2996" y="964"/>
                    <a:pt x="3205" y="929"/>
                  </a:cubicBezTo>
                  <a:cubicBezTo>
                    <a:pt x="3286" y="918"/>
                    <a:pt x="3379" y="883"/>
                    <a:pt x="3484" y="883"/>
                  </a:cubicBezTo>
                  <a:cubicBezTo>
                    <a:pt x="3843" y="883"/>
                    <a:pt x="4192" y="871"/>
                    <a:pt x="4552" y="883"/>
                  </a:cubicBezTo>
                  <a:cubicBezTo>
                    <a:pt x="4830" y="883"/>
                    <a:pt x="5039" y="1022"/>
                    <a:pt x="5109" y="1347"/>
                  </a:cubicBezTo>
                  <a:cubicBezTo>
                    <a:pt x="5132" y="1545"/>
                    <a:pt x="5178" y="1730"/>
                    <a:pt x="5225" y="1928"/>
                  </a:cubicBezTo>
                  <a:cubicBezTo>
                    <a:pt x="5364" y="1951"/>
                    <a:pt x="5480" y="1962"/>
                    <a:pt x="5631" y="1916"/>
                  </a:cubicBezTo>
                  <a:lnTo>
                    <a:pt x="5631" y="1370"/>
                  </a:lnTo>
                  <a:cubicBezTo>
                    <a:pt x="5608" y="1173"/>
                    <a:pt x="5596" y="976"/>
                    <a:pt x="5585" y="790"/>
                  </a:cubicBezTo>
                  <a:cubicBezTo>
                    <a:pt x="5573" y="581"/>
                    <a:pt x="5469" y="465"/>
                    <a:pt x="5283" y="407"/>
                  </a:cubicBezTo>
                  <a:cubicBezTo>
                    <a:pt x="5178" y="372"/>
                    <a:pt x="5074" y="349"/>
                    <a:pt x="4969" y="337"/>
                  </a:cubicBezTo>
                  <a:cubicBezTo>
                    <a:pt x="4366" y="244"/>
                    <a:pt x="3751" y="314"/>
                    <a:pt x="3147" y="407"/>
                  </a:cubicBezTo>
                  <a:cubicBezTo>
                    <a:pt x="2915" y="430"/>
                    <a:pt x="2752" y="593"/>
                    <a:pt x="2648" y="813"/>
                  </a:cubicBezTo>
                  <a:cubicBezTo>
                    <a:pt x="2532" y="1057"/>
                    <a:pt x="2543" y="1324"/>
                    <a:pt x="2520" y="1579"/>
                  </a:cubicBezTo>
                  <a:cubicBezTo>
                    <a:pt x="2508" y="1684"/>
                    <a:pt x="2508" y="1788"/>
                    <a:pt x="2508" y="1893"/>
                  </a:cubicBezTo>
                  <a:cubicBezTo>
                    <a:pt x="2508" y="1904"/>
                    <a:pt x="2520" y="1916"/>
                    <a:pt x="2532" y="1962"/>
                  </a:cubicBezTo>
                  <a:close/>
                  <a:moveTo>
                    <a:pt x="3135" y="1951"/>
                  </a:moveTo>
                  <a:cubicBezTo>
                    <a:pt x="3193" y="1962"/>
                    <a:pt x="3217" y="1974"/>
                    <a:pt x="3251" y="1974"/>
                  </a:cubicBezTo>
                  <a:lnTo>
                    <a:pt x="4795" y="1974"/>
                  </a:lnTo>
                  <a:cubicBezTo>
                    <a:pt x="4830" y="1974"/>
                    <a:pt x="4877" y="1951"/>
                    <a:pt x="4911" y="1928"/>
                  </a:cubicBezTo>
                  <a:cubicBezTo>
                    <a:pt x="4877" y="1730"/>
                    <a:pt x="4842" y="1545"/>
                    <a:pt x="4795" y="1347"/>
                  </a:cubicBezTo>
                  <a:cubicBezTo>
                    <a:pt x="4784" y="1254"/>
                    <a:pt x="4714" y="1196"/>
                    <a:pt x="4610" y="1173"/>
                  </a:cubicBezTo>
                  <a:cubicBezTo>
                    <a:pt x="4528" y="1161"/>
                    <a:pt x="4447" y="1161"/>
                    <a:pt x="4366" y="1161"/>
                  </a:cubicBezTo>
                  <a:lnTo>
                    <a:pt x="3542" y="1161"/>
                  </a:lnTo>
                  <a:cubicBezTo>
                    <a:pt x="3460" y="1161"/>
                    <a:pt x="3391" y="1161"/>
                    <a:pt x="3321" y="1173"/>
                  </a:cubicBezTo>
                  <a:cubicBezTo>
                    <a:pt x="3170" y="1196"/>
                    <a:pt x="3112" y="1254"/>
                    <a:pt x="3100" y="1394"/>
                  </a:cubicBezTo>
                  <a:cubicBezTo>
                    <a:pt x="3112" y="1568"/>
                    <a:pt x="3135" y="1742"/>
                    <a:pt x="3135" y="1951"/>
                  </a:cubicBezTo>
                  <a:close/>
                  <a:moveTo>
                    <a:pt x="7094" y="8022"/>
                  </a:moveTo>
                  <a:cubicBezTo>
                    <a:pt x="6699" y="7988"/>
                    <a:pt x="6281" y="7988"/>
                    <a:pt x="6096" y="8057"/>
                  </a:cubicBezTo>
                  <a:cubicBezTo>
                    <a:pt x="6096" y="8139"/>
                    <a:pt x="6154" y="8185"/>
                    <a:pt x="6223" y="8185"/>
                  </a:cubicBezTo>
                  <a:lnTo>
                    <a:pt x="7024" y="8185"/>
                  </a:lnTo>
                  <a:cubicBezTo>
                    <a:pt x="7106" y="8173"/>
                    <a:pt x="7117" y="8115"/>
                    <a:pt x="7094" y="8022"/>
                  </a:cubicBezTo>
                  <a:close/>
                  <a:moveTo>
                    <a:pt x="2810" y="8022"/>
                  </a:moveTo>
                  <a:cubicBezTo>
                    <a:pt x="2799" y="7964"/>
                    <a:pt x="2752" y="7964"/>
                    <a:pt x="2729" y="7953"/>
                  </a:cubicBezTo>
                  <a:cubicBezTo>
                    <a:pt x="2474" y="7930"/>
                    <a:pt x="2218" y="7895"/>
                    <a:pt x="1974" y="7872"/>
                  </a:cubicBezTo>
                  <a:cubicBezTo>
                    <a:pt x="1928" y="7872"/>
                    <a:pt x="1870" y="7848"/>
                    <a:pt x="1823" y="7872"/>
                  </a:cubicBezTo>
                  <a:cubicBezTo>
                    <a:pt x="1800" y="7872"/>
                    <a:pt x="1765" y="7895"/>
                    <a:pt x="1765" y="7918"/>
                  </a:cubicBezTo>
                  <a:cubicBezTo>
                    <a:pt x="1765" y="7953"/>
                    <a:pt x="1777" y="7999"/>
                    <a:pt x="1800" y="7999"/>
                  </a:cubicBezTo>
                  <a:cubicBezTo>
                    <a:pt x="1858" y="8022"/>
                    <a:pt x="1928" y="8057"/>
                    <a:pt x="1998" y="8057"/>
                  </a:cubicBezTo>
                  <a:lnTo>
                    <a:pt x="2752" y="8057"/>
                  </a:lnTo>
                  <a:cubicBezTo>
                    <a:pt x="2764" y="8057"/>
                    <a:pt x="2799" y="8046"/>
                    <a:pt x="2810" y="80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p:nvPr/>
          </p:nvSpPr>
          <p:spPr>
            <a:xfrm>
              <a:off x="1494525" y="2863725"/>
              <a:ext cx="82150" cy="81300"/>
            </a:xfrm>
            <a:custGeom>
              <a:avLst/>
              <a:gdLst/>
              <a:ahLst/>
              <a:cxnLst/>
              <a:rect l="l" t="t" r="r" b="b"/>
              <a:pathLst>
                <a:path w="3286" h="3252" extrusionOk="0">
                  <a:moveTo>
                    <a:pt x="2485" y="2148"/>
                  </a:moveTo>
                  <a:cubicBezTo>
                    <a:pt x="2462" y="2230"/>
                    <a:pt x="2462" y="2322"/>
                    <a:pt x="2462" y="2392"/>
                  </a:cubicBezTo>
                  <a:lnTo>
                    <a:pt x="2462" y="2973"/>
                  </a:lnTo>
                  <a:cubicBezTo>
                    <a:pt x="2462" y="3147"/>
                    <a:pt x="2392" y="3216"/>
                    <a:pt x="2229" y="3240"/>
                  </a:cubicBezTo>
                  <a:cubicBezTo>
                    <a:pt x="1974" y="3251"/>
                    <a:pt x="1707" y="3251"/>
                    <a:pt x="1452" y="3182"/>
                  </a:cubicBezTo>
                  <a:cubicBezTo>
                    <a:pt x="1289" y="3135"/>
                    <a:pt x="1208" y="3042"/>
                    <a:pt x="1185" y="2891"/>
                  </a:cubicBezTo>
                  <a:cubicBezTo>
                    <a:pt x="1185" y="2729"/>
                    <a:pt x="1138" y="2578"/>
                    <a:pt x="1068" y="2450"/>
                  </a:cubicBezTo>
                  <a:cubicBezTo>
                    <a:pt x="1057" y="2427"/>
                    <a:pt x="1045" y="2392"/>
                    <a:pt x="1010" y="2346"/>
                  </a:cubicBezTo>
                  <a:lnTo>
                    <a:pt x="662" y="2346"/>
                  </a:lnTo>
                  <a:lnTo>
                    <a:pt x="453" y="2346"/>
                  </a:lnTo>
                  <a:cubicBezTo>
                    <a:pt x="209" y="2322"/>
                    <a:pt x="117" y="2253"/>
                    <a:pt x="70" y="2021"/>
                  </a:cubicBezTo>
                  <a:cubicBezTo>
                    <a:pt x="47" y="1800"/>
                    <a:pt x="24" y="1591"/>
                    <a:pt x="12" y="1382"/>
                  </a:cubicBezTo>
                  <a:cubicBezTo>
                    <a:pt x="0" y="1173"/>
                    <a:pt x="58" y="1127"/>
                    <a:pt x="279" y="1127"/>
                  </a:cubicBezTo>
                  <a:lnTo>
                    <a:pt x="976" y="1127"/>
                  </a:lnTo>
                  <a:cubicBezTo>
                    <a:pt x="987" y="1069"/>
                    <a:pt x="999" y="999"/>
                    <a:pt x="999" y="929"/>
                  </a:cubicBezTo>
                  <a:lnTo>
                    <a:pt x="999" y="291"/>
                  </a:lnTo>
                  <a:cubicBezTo>
                    <a:pt x="999" y="82"/>
                    <a:pt x="1045" y="24"/>
                    <a:pt x="1243" y="12"/>
                  </a:cubicBezTo>
                  <a:cubicBezTo>
                    <a:pt x="1440" y="1"/>
                    <a:pt x="1637" y="12"/>
                    <a:pt x="1823" y="12"/>
                  </a:cubicBezTo>
                  <a:cubicBezTo>
                    <a:pt x="2020" y="12"/>
                    <a:pt x="2148" y="105"/>
                    <a:pt x="2195" y="279"/>
                  </a:cubicBezTo>
                  <a:cubicBezTo>
                    <a:pt x="2241" y="465"/>
                    <a:pt x="2287" y="651"/>
                    <a:pt x="2334" y="836"/>
                  </a:cubicBezTo>
                  <a:cubicBezTo>
                    <a:pt x="2345" y="895"/>
                    <a:pt x="2369" y="953"/>
                    <a:pt x="2369" y="1011"/>
                  </a:cubicBezTo>
                  <a:cubicBezTo>
                    <a:pt x="2520" y="1057"/>
                    <a:pt x="2682" y="1034"/>
                    <a:pt x="2821" y="1045"/>
                  </a:cubicBezTo>
                  <a:cubicBezTo>
                    <a:pt x="2914" y="1057"/>
                    <a:pt x="3019" y="1069"/>
                    <a:pt x="3088" y="1103"/>
                  </a:cubicBezTo>
                  <a:cubicBezTo>
                    <a:pt x="3216" y="1162"/>
                    <a:pt x="3286" y="1278"/>
                    <a:pt x="3286" y="1417"/>
                  </a:cubicBezTo>
                  <a:lnTo>
                    <a:pt x="3286" y="1974"/>
                  </a:lnTo>
                  <a:cubicBezTo>
                    <a:pt x="3286" y="2148"/>
                    <a:pt x="3239" y="2195"/>
                    <a:pt x="3077" y="2206"/>
                  </a:cubicBezTo>
                  <a:cubicBezTo>
                    <a:pt x="2961" y="2206"/>
                    <a:pt x="2821" y="2195"/>
                    <a:pt x="2705" y="2195"/>
                  </a:cubicBezTo>
                  <a:cubicBezTo>
                    <a:pt x="2636" y="2160"/>
                    <a:pt x="2566" y="2148"/>
                    <a:pt x="2485" y="2148"/>
                  </a:cubicBezTo>
                  <a:close/>
                  <a:moveTo>
                    <a:pt x="1173" y="2055"/>
                  </a:moveTo>
                  <a:cubicBezTo>
                    <a:pt x="1324" y="2334"/>
                    <a:pt x="1405" y="2613"/>
                    <a:pt x="1463" y="2903"/>
                  </a:cubicBezTo>
                  <a:cubicBezTo>
                    <a:pt x="1695" y="3007"/>
                    <a:pt x="1928" y="3019"/>
                    <a:pt x="2160" y="2973"/>
                  </a:cubicBezTo>
                  <a:cubicBezTo>
                    <a:pt x="2218" y="2868"/>
                    <a:pt x="2195" y="2775"/>
                    <a:pt x="2206" y="2671"/>
                  </a:cubicBezTo>
                  <a:lnTo>
                    <a:pt x="2206" y="2032"/>
                  </a:lnTo>
                  <a:cubicBezTo>
                    <a:pt x="2206" y="1916"/>
                    <a:pt x="2276" y="1858"/>
                    <a:pt x="2380" y="1870"/>
                  </a:cubicBezTo>
                  <a:cubicBezTo>
                    <a:pt x="2543" y="1881"/>
                    <a:pt x="2682" y="1916"/>
                    <a:pt x="2833" y="1928"/>
                  </a:cubicBezTo>
                  <a:cubicBezTo>
                    <a:pt x="2891" y="1928"/>
                    <a:pt x="2949" y="1916"/>
                    <a:pt x="3019" y="1905"/>
                  </a:cubicBezTo>
                  <a:lnTo>
                    <a:pt x="3019" y="1521"/>
                  </a:lnTo>
                  <a:cubicBezTo>
                    <a:pt x="3019" y="1347"/>
                    <a:pt x="2972" y="1301"/>
                    <a:pt x="2798" y="1289"/>
                  </a:cubicBezTo>
                  <a:lnTo>
                    <a:pt x="2311" y="1289"/>
                  </a:lnTo>
                  <a:cubicBezTo>
                    <a:pt x="2160" y="1289"/>
                    <a:pt x="2102" y="1231"/>
                    <a:pt x="2078" y="1080"/>
                  </a:cubicBezTo>
                  <a:cubicBezTo>
                    <a:pt x="2055" y="1034"/>
                    <a:pt x="2055" y="964"/>
                    <a:pt x="2055" y="895"/>
                  </a:cubicBezTo>
                  <a:cubicBezTo>
                    <a:pt x="2020" y="720"/>
                    <a:pt x="1986" y="558"/>
                    <a:pt x="1939" y="384"/>
                  </a:cubicBezTo>
                  <a:cubicBezTo>
                    <a:pt x="1928" y="337"/>
                    <a:pt x="1870" y="268"/>
                    <a:pt x="1823" y="256"/>
                  </a:cubicBezTo>
                  <a:cubicBezTo>
                    <a:pt x="1626" y="233"/>
                    <a:pt x="1417" y="198"/>
                    <a:pt x="1219" y="291"/>
                  </a:cubicBezTo>
                  <a:lnTo>
                    <a:pt x="1219" y="604"/>
                  </a:lnTo>
                  <a:lnTo>
                    <a:pt x="1219" y="1103"/>
                  </a:lnTo>
                  <a:cubicBezTo>
                    <a:pt x="1219" y="1220"/>
                    <a:pt x="1208" y="1312"/>
                    <a:pt x="1115" y="1405"/>
                  </a:cubicBezTo>
                  <a:cubicBezTo>
                    <a:pt x="836" y="1359"/>
                    <a:pt x="569" y="1359"/>
                    <a:pt x="291" y="1417"/>
                  </a:cubicBezTo>
                  <a:cubicBezTo>
                    <a:pt x="279" y="1649"/>
                    <a:pt x="279" y="1858"/>
                    <a:pt x="372" y="2055"/>
                  </a:cubicBezTo>
                  <a:cubicBezTo>
                    <a:pt x="639" y="2102"/>
                    <a:pt x="894" y="2079"/>
                    <a:pt x="1173" y="20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 name="Google Shape;387;p7"/>
          <p:cNvGrpSpPr/>
          <p:nvPr/>
        </p:nvGrpSpPr>
        <p:grpSpPr>
          <a:xfrm rot="1184074" flipH="1">
            <a:off x="8073789" y="853954"/>
            <a:ext cx="946251" cy="568145"/>
            <a:chOff x="3404153" y="3858690"/>
            <a:chExt cx="195697" cy="117494"/>
          </a:xfrm>
        </p:grpSpPr>
        <p:sp>
          <p:nvSpPr>
            <p:cNvPr id="388" name="Google Shape;388;p7"/>
            <p:cNvSpPr/>
            <p:nvPr/>
          </p:nvSpPr>
          <p:spPr>
            <a:xfrm rot="2215357">
              <a:off x="3427764" y="3867620"/>
              <a:ext cx="62996" cy="99633"/>
            </a:xfrm>
            <a:custGeom>
              <a:avLst/>
              <a:gdLst/>
              <a:ahLst/>
              <a:cxnLst/>
              <a:rect l="l" t="t" r="r" b="b"/>
              <a:pathLst>
                <a:path w="2520" h="3985" extrusionOk="0">
                  <a:moveTo>
                    <a:pt x="1670" y="258"/>
                  </a:moveTo>
                  <a:cubicBezTo>
                    <a:pt x="1904" y="258"/>
                    <a:pt x="2092" y="457"/>
                    <a:pt x="2113" y="778"/>
                  </a:cubicBezTo>
                  <a:cubicBezTo>
                    <a:pt x="2136" y="1045"/>
                    <a:pt x="2067" y="1242"/>
                    <a:pt x="2020" y="1439"/>
                  </a:cubicBezTo>
                  <a:lnTo>
                    <a:pt x="1939" y="1823"/>
                  </a:lnTo>
                  <a:cubicBezTo>
                    <a:pt x="1846" y="1741"/>
                    <a:pt x="1742" y="1648"/>
                    <a:pt x="1649" y="1614"/>
                  </a:cubicBezTo>
                  <a:cubicBezTo>
                    <a:pt x="1460" y="1507"/>
                    <a:pt x="1219" y="1435"/>
                    <a:pt x="991" y="1435"/>
                  </a:cubicBezTo>
                  <a:cubicBezTo>
                    <a:pt x="897" y="1435"/>
                    <a:pt x="805" y="1447"/>
                    <a:pt x="720" y="1474"/>
                  </a:cubicBezTo>
                  <a:cubicBezTo>
                    <a:pt x="813" y="1161"/>
                    <a:pt x="975" y="778"/>
                    <a:pt x="1208" y="511"/>
                  </a:cubicBezTo>
                  <a:cubicBezTo>
                    <a:pt x="1360" y="336"/>
                    <a:pt x="1524" y="258"/>
                    <a:pt x="1670" y="258"/>
                  </a:cubicBezTo>
                  <a:close/>
                  <a:moveTo>
                    <a:pt x="963" y="1738"/>
                  </a:moveTo>
                  <a:cubicBezTo>
                    <a:pt x="990" y="1738"/>
                    <a:pt x="1017" y="1739"/>
                    <a:pt x="1045" y="1741"/>
                  </a:cubicBezTo>
                  <a:cubicBezTo>
                    <a:pt x="1231" y="1753"/>
                    <a:pt x="1428" y="1811"/>
                    <a:pt x="1568" y="1927"/>
                  </a:cubicBezTo>
                  <a:cubicBezTo>
                    <a:pt x="1718" y="2032"/>
                    <a:pt x="1765" y="2113"/>
                    <a:pt x="1800" y="2275"/>
                  </a:cubicBezTo>
                  <a:cubicBezTo>
                    <a:pt x="1730" y="2542"/>
                    <a:pt x="1626" y="2786"/>
                    <a:pt x="1533" y="3030"/>
                  </a:cubicBezTo>
                  <a:cubicBezTo>
                    <a:pt x="1475" y="3146"/>
                    <a:pt x="1440" y="3274"/>
                    <a:pt x="1359" y="3378"/>
                  </a:cubicBezTo>
                  <a:cubicBezTo>
                    <a:pt x="1146" y="3651"/>
                    <a:pt x="964" y="3749"/>
                    <a:pt x="815" y="3749"/>
                  </a:cubicBezTo>
                  <a:cubicBezTo>
                    <a:pt x="533" y="3749"/>
                    <a:pt x="371" y="3398"/>
                    <a:pt x="349" y="3216"/>
                  </a:cubicBezTo>
                  <a:cubicBezTo>
                    <a:pt x="314" y="2786"/>
                    <a:pt x="499" y="2275"/>
                    <a:pt x="558" y="2090"/>
                  </a:cubicBezTo>
                  <a:cubicBezTo>
                    <a:pt x="581" y="2020"/>
                    <a:pt x="616" y="1904"/>
                    <a:pt x="639" y="1753"/>
                  </a:cubicBezTo>
                  <a:cubicBezTo>
                    <a:pt x="750" y="1753"/>
                    <a:pt x="854" y="1738"/>
                    <a:pt x="963" y="1738"/>
                  </a:cubicBezTo>
                  <a:close/>
                  <a:moveTo>
                    <a:pt x="1746" y="1"/>
                  </a:moveTo>
                  <a:cubicBezTo>
                    <a:pt x="1661" y="1"/>
                    <a:pt x="1574" y="19"/>
                    <a:pt x="1486" y="58"/>
                  </a:cubicBezTo>
                  <a:cubicBezTo>
                    <a:pt x="1161" y="197"/>
                    <a:pt x="952" y="464"/>
                    <a:pt x="790" y="754"/>
                  </a:cubicBezTo>
                  <a:cubicBezTo>
                    <a:pt x="581" y="1114"/>
                    <a:pt x="465" y="1532"/>
                    <a:pt x="349" y="1892"/>
                  </a:cubicBezTo>
                  <a:cubicBezTo>
                    <a:pt x="209" y="2345"/>
                    <a:pt x="0" y="2983"/>
                    <a:pt x="163" y="3459"/>
                  </a:cubicBezTo>
                  <a:cubicBezTo>
                    <a:pt x="279" y="3837"/>
                    <a:pt x="506" y="3984"/>
                    <a:pt x="754" y="3984"/>
                  </a:cubicBezTo>
                  <a:cubicBezTo>
                    <a:pt x="1101" y="3984"/>
                    <a:pt x="1489" y="3695"/>
                    <a:pt x="1672" y="3343"/>
                  </a:cubicBezTo>
                  <a:cubicBezTo>
                    <a:pt x="1974" y="2786"/>
                    <a:pt x="2148" y="2136"/>
                    <a:pt x="2287" y="1509"/>
                  </a:cubicBezTo>
                  <a:cubicBezTo>
                    <a:pt x="2380" y="1126"/>
                    <a:pt x="2519" y="627"/>
                    <a:pt x="2252" y="279"/>
                  </a:cubicBezTo>
                  <a:cubicBezTo>
                    <a:pt x="2123" y="100"/>
                    <a:pt x="1942" y="1"/>
                    <a:pt x="17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a:off x="3538050" y="3867325"/>
              <a:ext cx="61800" cy="99475"/>
            </a:xfrm>
            <a:custGeom>
              <a:avLst/>
              <a:gdLst/>
              <a:ahLst/>
              <a:cxnLst/>
              <a:rect l="l" t="t" r="r" b="b"/>
              <a:pathLst>
                <a:path w="2472" h="3979" extrusionOk="0">
                  <a:moveTo>
                    <a:pt x="698" y="281"/>
                  </a:moveTo>
                  <a:cubicBezTo>
                    <a:pt x="841" y="281"/>
                    <a:pt x="998" y="352"/>
                    <a:pt x="1138" y="500"/>
                  </a:cubicBezTo>
                  <a:cubicBezTo>
                    <a:pt x="1312" y="686"/>
                    <a:pt x="1370" y="895"/>
                    <a:pt x="1451" y="1069"/>
                  </a:cubicBezTo>
                  <a:cubicBezTo>
                    <a:pt x="1544" y="1232"/>
                    <a:pt x="1614" y="1394"/>
                    <a:pt x="1683" y="1580"/>
                  </a:cubicBezTo>
                  <a:cubicBezTo>
                    <a:pt x="1613" y="1562"/>
                    <a:pt x="1535" y="1555"/>
                    <a:pt x="1457" y="1555"/>
                  </a:cubicBezTo>
                  <a:cubicBezTo>
                    <a:pt x="1332" y="1555"/>
                    <a:pt x="1208" y="1575"/>
                    <a:pt x="1115" y="1603"/>
                  </a:cubicBezTo>
                  <a:cubicBezTo>
                    <a:pt x="824" y="1696"/>
                    <a:pt x="650" y="1882"/>
                    <a:pt x="557" y="2137"/>
                  </a:cubicBezTo>
                  <a:cubicBezTo>
                    <a:pt x="406" y="1789"/>
                    <a:pt x="232" y="1301"/>
                    <a:pt x="244" y="849"/>
                  </a:cubicBezTo>
                  <a:cubicBezTo>
                    <a:pt x="258" y="479"/>
                    <a:pt x="459" y="281"/>
                    <a:pt x="698" y="281"/>
                  </a:cubicBezTo>
                  <a:close/>
                  <a:moveTo>
                    <a:pt x="1289" y="1766"/>
                  </a:moveTo>
                  <a:cubicBezTo>
                    <a:pt x="1405" y="1766"/>
                    <a:pt x="1521" y="1766"/>
                    <a:pt x="1637" y="1812"/>
                  </a:cubicBezTo>
                  <a:cubicBezTo>
                    <a:pt x="1718" y="1835"/>
                    <a:pt x="1742" y="1847"/>
                    <a:pt x="1788" y="1870"/>
                  </a:cubicBezTo>
                  <a:cubicBezTo>
                    <a:pt x="1892" y="2114"/>
                    <a:pt x="1962" y="2369"/>
                    <a:pt x="2032" y="2636"/>
                  </a:cubicBezTo>
                  <a:cubicBezTo>
                    <a:pt x="2067" y="2764"/>
                    <a:pt x="2125" y="2880"/>
                    <a:pt x="2125" y="3008"/>
                  </a:cubicBezTo>
                  <a:cubicBezTo>
                    <a:pt x="2131" y="3554"/>
                    <a:pt x="1930" y="3713"/>
                    <a:pt x="1712" y="3713"/>
                  </a:cubicBezTo>
                  <a:cubicBezTo>
                    <a:pt x="1526" y="3713"/>
                    <a:pt x="1327" y="3598"/>
                    <a:pt x="1231" y="3507"/>
                  </a:cubicBezTo>
                  <a:cubicBezTo>
                    <a:pt x="929" y="3182"/>
                    <a:pt x="755" y="2683"/>
                    <a:pt x="685" y="2486"/>
                  </a:cubicBezTo>
                  <a:cubicBezTo>
                    <a:pt x="673" y="2451"/>
                    <a:pt x="639" y="2369"/>
                    <a:pt x="592" y="2288"/>
                  </a:cubicBezTo>
                  <a:cubicBezTo>
                    <a:pt x="708" y="1998"/>
                    <a:pt x="975" y="1777"/>
                    <a:pt x="1289" y="1766"/>
                  </a:cubicBezTo>
                  <a:close/>
                  <a:moveTo>
                    <a:pt x="705" y="1"/>
                  </a:moveTo>
                  <a:cubicBezTo>
                    <a:pt x="480" y="1"/>
                    <a:pt x="292" y="100"/>
                    <a:pt x="174" y="326"/>
                  </a:cubicBezTo>
                  <a:cubicBezTo>
                    <a:pt x="12" y="651"/>
                    <a:pt x="0" y="965"/>
                    <a:pt x="58" y="1301"/>
                  </a:cubicBezTo>
                  <a:cubicBezTo>
                    <a:pt x="128" y="1708"/>
                    <a:pt x="302" y="2114"/>
                    <a:pt x="441" y="2474"/>
                  </a:cubicBezTo>
                  <a:cubicBezTo>
                    <a:pt x="592" y="2927"/>
                    <a:pt x="848" y="3554"/>
                    <a:pt x="1266" y="3821"/>
                  </a:cubicBezTo>
                  <a:cubicBezTo>
                    <a:pt x="1430" y="3931"/>
                    <a:pt x="1581" y="3979"/>
                    <a:pt x="1714" y="3979"/>
                  </a:cubicBezTo>
                  <a:cubicBezTo>
                    <a:pt x="2210" y="3979"/>
                    <a:pt x="2472" y="3320"/>
                    <a:pt x="2380" y="2799"/>
                  </a:cubicBezTo>
                  <a:cubicBezTo>
                    <a:pt x="2264" y="2172"/>
                    <a:pt x="2009" y="1545"/>
                    <a:pt x="1718" y="965"/>
                  </a:cubicBezTo>
                  <a:cubicBezTo>
                    <a:pt x="1544" y="616"/>
                    <a:pt x="1335" y="129"/>
                    <a:pt x="906" y="24"/>
                  </a:cubicBezTo>
                  <a:cubicBezTo>
                    <a:pt x="836" y="9"/>
                    <a:pt x="769" y="1"/>
                    <a:pt x="7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7"/>
          <p:cNvSpPr/>
          <p:nvPr/>
        </p:nvSpPr>
        <p:spPr>
          <a:xfrm rot="-1076836">
            <a:off x="8665835" y="124950"/>
            <a:ext cx="733306" cy="1031368"/>
          </a:xfrm>
          <a:custGeom>
            <a:avLst/>
            <a:gdLst/>
            <a:ahLst/>
            <a:cxnLst/>
            <a:rect l="l" t="t" r="r" b="b"/>
            <a:pathLst>
              <a:path w="7024" h="9879" extrusionOk="0">
                <a:moveTo>
                  <a:pt x="2616" y="277"/>
                </a:moveTo>
                <a:cubicBezTo>
                  <a:pt x="2726" y="277"/>
                  <a:pt x="2878" y="311"/>
                  <a:pt x="2868" y="430"/>
                </a:cubicBezTo>
                <a:cubicBezTo>
                  <a:pt x="2845" y="581"/>
                  <a:pt x="2578" y="720"/>
                  <a:pt x="2438" y="779"/>
                </a:cubicBezTo>
                <a:cubicBezTo>
                  <a:pt x="1997" y="987"/>
                  <a:pt x="1510" y="1173"/>
                  <a:pt x="1045" y="1313"/>
                </a:cubicBezTo>
                <a:cubicBezTo>
                  <a:pt x="958" y="1337"/>
                  <a:pt x="806" y="1389"/>
                  <a:pt x="676" y="1389"/>
                </a:cubicBezTo>
                <a:cubicBezTo>
                  <a:pt x="564" y="1389"/>
                  <a:pt x="469" y="1350"/>
                  <a:pt x="453" y="1220"/>
                </a:cubicBezTo>
                <a:cubicBezTo>
                  <a:pt x="418" y="1034"/>
                  <a:pt x="894" y="802"/>
                  <a:pt x="1034" y="744"/>
                </a:cubicBezTo>
                <a:cubicBezTo>
                  <a:pt x="1510" y="546"/>
                  <a:pt x="1986" y="337"/>
                  <a:pt x="2566" y="279"/>
                </a:cubicBezTo>
                <a:cubicBezTo>
                  <a:pt x="2581" y="278"/>
                  <a:pt x="2598" y="277"/>
                  <a:pt x="2616" y="277"/>
                </a:cubicBezTo>
                <a:close/>
                <a:moveTo>
                  <a:pt x="3088" y="697"/>
                </a:moveTo>
                <a:cubicBezTo>
                  <a:pt x="3147" y="825"/>
                  <a:pt x="3205" y="964"/>
                  <a:pt x="3251" y="1080"/>
                </a:cubicBezTo>
                <a:cubicBezTo>
                  <a:pt x="3332" y="1313"/>
                  <a:pt x="3379" y="1591"/>
                  <a:pt x="3483" y="1835"/>
                </a:cubicBezTo>
                <a:cubicBezTo>
                  <a:pt x="3379" y="1951"/>
                  <a:pt x="3274" y="2032"/>
                  <a:pt x="3181" y="2137"/>
                </a:cubicBezTo>
                <a:cubicBezTo>
                  <a:pt x="3135" y="1951"/>
                  <a:pt x="3042" y="1754"/>
                  <a:pt x="2984" y="1603"/>
                </a:cubicBezTo>
                <a:lnTo>
                  <a:pt x="2775" y="941"/>
                </a:lnTo>
                <a:cubicBezTo>
                  <a:pt x="2891" y="871"/>
                  <a:pt x="3007" y="802"/>
                  <a:pt x="3088" y="697"/>
                </a:cubicBezTo>
                <a:close/>
                <a:moveTo>
                  <a:pt x="2659" y="1011"/>
                </a:moveTo>
                <a:cubicBezTo>
                  <a:pt x="2787" y="1394"/>
                  <a:pt x="2914" y="1835"/>
                  <a:pt x="3100" y="2206"/>
                </a:cubicBezTo>
                <a:cubicBezTo>
                  <a:pt x="3019" y="2288"/>
                  <a:pt x="2949" y="2334"/>
                  <a:pt x="2845" y="2381"/>
                </a:cubicBezTo>
                <a:cubicBezTo>
                  <a:pt x="2845" y="2206"/>
                  <a:pt x="2775" y="2044"/>
                  <a:pt x="2717" y="1881"/>
                </a:cubicBezTo>
                <a:cubicBezTo>
                  <a:pt x="2612" y="1626"/>
                  <a:pt x="2508" y="1371"/>
                  <a:pt x="2392" y="1138"/>
                </a:cubicBezTo>
                <a:lnTo>
                  <a:pt x="2380" y="1138"/>
                </a:lnTo>
                <a:cubicBezTo>
                  <a:pt x="2438" y="1104"/>
                  <a:pt x="2496" y="1080"/>
                  <a:pt x="2566" y="1046"/>
                </a:cubicBezTo>
                <a:lnTo>
                  <a:pt x="2659" y="1011"/>
                </a:lnTo>
                <a:close/>
                <a:moveTo>
                  <a:pt x="674" y="1707"/>
                </a:moveTo>
                <a:cubicBezTo>
                  <a:pt x="674" y="1881"/>
                  <a:pt x="813" y="2044"/>
                  <a:pt x="871" y="2206"/>
                </a:cubicBezTo>
                <a:cubicBezTo>
                  <a:pt x="941" y="2392"/>
                  <a:pt x="987" y="2648"/>
                  <a:pt x="1068" y="2833"/>
                </a:cubicBezTo>
                <a:cubicBezTo>
                  <a:pt x="999" y="2822"/>
                  <a:pt x="929" y="2787"/>
                  <a:pt x="871" y="2764"/>
                </a:cubicBezTo>
                <a:cubicBezTo>
                  <a:pt x="848" y="2740"/>
                  <a:pt x="825" y="2740"/>
                  <a:pt x="813" y="2729"/>
                </a:cubicBezTo>
                <a:cubicBezTo>
                  <a:pt x="732" y="2543"/>
                  <a:pt x="662" y="2357"/>
                  <a:pt x="604" y="2183"/>
                </a:cubicBezTo>
                <a:cubicBezTo>
                  <a:pt x="558" y="2032"/>
                  <a:pt x="534" y="1858"/>
                  <a:pt x="488" y="1707"/>
                </a:cubicBezTo>
                <a:close/>
                <a:moveTo>
                  <a:pt x="2311" y="1150"/>
                </a:moveTo>
                <a:cubicBezTo>
                  <a:pt x="2345" y="1533"/>
                  <a:pt x="2496" y="2090"/>
                  <a:pt x="2729" y="2427"/>
                </a:cubicBezTo>
                <a:cubicBezTo>
                  <a:pt x="2624" y="2485"/>
                  <a:pt x="2508" y="2543"/>
                  <a:pt x="2392" y="2590"/>
                </a:cubicBezTo>
                <a:cubicBezTo>
                  <a:pt x="2229" y="2648"/>
                  <a:pt x="1986" y="2729"/>
                  <a:pt x="1742" y="2787"/>
                </a:cubicBezTo>
                <a:lnTo>
                  <a:pt x="1695" y="2706"/>
                </a:lnTo>
                <a:cubicBezTo>
                  <a:pt x="1672" y="2613"/>
                  <a:pt x="1637" y="2532"/>
                  <a:pt x="1614" y="2450"/>
                </a:cubicBezTo>
                <a:cubicBezTo>
                  <a:pt x="1606" y="2439"/>
                  <a:pt x="1592" y="2433"/>
                  <a:pt x="1578" y="2433"/>
                </a:cubicBezTo>
                <a:cubicBezTo>
                  <a:pt x="1548" y="2433"/>
                  <a:pt x="1517" y="2454"/>
                  <a:pt x="1533" y="2485"/>
                </a:cubicBezTo>
                <a:cubicBezTo>
                  <a:pt x="1568" y="2578"/>
                  <a:pt x="1579" y="2671"/>
                  <a:pt x="1614" y="2775"/>
                </a:cubicBezTo>
                <a:cubicBezTo>
                  <a:pt x="1614" y="2787"/>
                  <a:pt x="1626" y="2810"/>
                  <a:pt x="1626" y="2822"/>
                </a:cubicBezTo>
                <a:cubicBezTo>
                  <a:pt x="1498" y="2833"/>
                  <a:pt x="1382" y="2845"/>
                  <a:pt x="1266" y="2845"/>
                </a:cubicBezTo>
                <a:cubicBezTo>
                  <a:pt x="1243" y="2613"/>
                  <a:pt x="1103" y="2381"/>
                  <a:pt x="1010" y="2183"/>
                </a:cubicBezTo>
                <a:cubicBezTo>
                  <a:pt x="987" y="2044"/>
                  <a:pt x="976" y="1800"/>
                  <a:pt x="871" y="1672"/>
                </a:cubicBezTo>
                <a:cubicBezTo>
                  <a:pt x="952" y="1661"/>
                  <a:pt x="1034" y="1626"/>
                  <a:pt x="1092" y="1614"/>
                </a:cubicBezTo>
                <a:lnTo>
                  <a:pt x="1219" y="1568"/>
                </a:lnTo>
                <a:cubicBezTo>
                  <a:pt x="1266" y="1684"/>
                  <a:pt x="1301" y="1823"/>
                  <a:pt x="1347" y="1939"/>
                </a:cubicBezTo>
                <a:cubicBezTo>
                  <a:pt x="1394" y="2067"/>
                  <a:pt x="1405" y="2241"/>
                  <a:pt x="1510" y="2357"/>
                </a:cubicBezTo>
                <a:cubicBezTo>
                  <a:pt x="1514" y="2362"/>
                  <a:pt x="1525" y="2365"/>
                  <a:pt x="1536" y="2365"/>
                </a:cubicBezTo>
                <a:cubicBezTo>
                  <a:pt x="1552" y="2365"/>
                  <a:pt x="1568" y="2359"/>
                  <a:pt x="1568" y="2346"/>
                </a:cubicBezTo>
                <a:cubicBezTo>
                  <a:pt x="1614" y="2195"/>
                  <a:pt x="1533" y="2021"/>
                  <a:pt x="1510" y="1881"/>
                </a:cubicBezTo>
                <a:cubicBezTo>
                  <a:pt x="1475" y="1742"/>
                  <a:pt x="1440" y="1626"/>
                  <a:pt x="1394" y="1510"/>
                </a:cubicBezTo>
                <a:cubicBezTo>
                  <a:pt x="1707" y="1417"/>
                  <a:pt x="2020" y="1278"/>
                  <a:pt x="2311" y="1150"/>
                </a:cubicBezTo>
                <a:close/>
                <a:moveTo>
                  <a:pt x="3402" y="2392"/>
                </a:moveTo>
                <a:cubicBezTo>
                  <a:pt x="3448" y="2613"/>
                  <a:pt x="3611" y="2775"/>
                  <a:pt x="3831" y="2915"/>
                </a:cubicBezTo>
                <a:cubicBezTo>
                  <a:pt x="4377" y="3286"/>
                  <a:pt x="4841" y="3205"/>
                  <a:pt x="5201" y="3867"/>
                </a:cubicBezTo>
                <a:cubicBezTo>
                  <a:pt x="5201" y="3878"/>
                  <a:pt x="5225" y="3890"/>
                  <a:pt x="5225" y="3890"/>
                </a:cubicBezTo>
                <a:cubicBezTo>
                  <a:pt x="4717" y="4876"/>
                  <a:pt x="3328" y="5422"/>
                  <a:pt x="2140" y="5422"/>
                </a:cubicBezTo>
                <a:cubicBezTo>
                  <a:pt x="1860" y="5422"/>
                  <a:pt x="1591" y="5391"/>
                  <a:pt x="1347" y="5329"/>
                </a:cubicBezTo>
                <a:cubicBezTo>
                  <a:pt x="1347" y="4552"/>
                  <a:pt x="1823" y="3832"/>
                  <a:pt x="1417" y="3135"/>
                </a:cubicBezTo>
                <a:cubicBezTo>
                  <a:pt x="1811" y="3124"/>
                  <a:pt x="2253" y="2996"/>
                  <a:pt x="2520" y="2891"/>
                </a:cubicBezTo>
                <a:cubicBezTo>
                  <a:pt x="2798" y="2787"/>
                  <a:pt x="3147" y="2624"/>
                  <a:pt x="3402" y="2392"/>
                </a:cubicBezTo>
                <a:close/>
                <a:moveTo>
                  <a:pt x="5329" y="4064"/>
                </a:moveTo>
                <a:cubicBezTo>
                  <a:pt x="5747" y="4877"/>
                  <a:pt x="5991" y="5782"/>
                  <a:pt x="6293" y="6641"/>
                </a:cubicBezTo>
                <a:cubicBezTo>
                  <a:pt x="5635" y="7768"/>
                  <a:pt x="4424" y="8307"/>
                  <a:pt x="3193" y="8307"/>
                </a:cubicBezTo>
                <a:cubicBezTo>
                  <a:pt x="2838" y="8307"/>
                  <a:pt x="2482" y="8262"/>
                  <a:pt x="2137" y="8174"/>
                </a:cubicBezTo>
                <a:cubicBezTo>
                  <a:pt x="1800" y="7349"/>
                  <a:pt x="1510" y="6479"/>
                  <a:pt x="1382" y="5608"/>
                </a:cubicBezTo>
                <a:lnTo>
                  <a:pt x="1382" y="5608"/>
                </a:lnTo>
                <a:cubicBezTo>
                  <a:pt x="1625" y="5675"/>
                  <a:pt x="1891" y="5707"/>
                  <a:pt x="2168" y="5707"/>
                </a:cubicBezTo>
                <a:cubicBezTo>
                  <a:pt x="3386" y="5707"/>
                  <a:pt x="4809" y="5086"/>
                  <a:pt x="5329" y="4064"/>
                </a:cubicBezTo>
                <a:close/>
                <a:moveTo>
                  <a:pt x="6385" y="6908"/>
                </a:moveTo>
                <a:cubicBezTo>
                  <a:pt x="6490" y="7198"/>
                  <a:pt x="6606" y="7477"/>
                  <a:pt x="6734" y="7756"/>
                </a:cubicBezTo>
                <a:cubicBezTo>
                  <a:pt x="6745" y="7779"/>
                  <a:pt x="6757" y="7790"/>
                  <a:pt x="6792" y="7814"/>
                </a:cubicBezTo>
                <a:cubicBezTo>
                  <a:pt x="6170" y="8958"/>
                  <a:pt x="4708" y="9487"/>
                  <a:pt x="3515" y="9487"/>
                </a:cubicBezTo>
                <a:cubicBezTo>
                  <a:pt x="3172" y="9487"/>
                  <a:pt x="2850" y="9443"/>
                  <a:pt x="2578" y="9358"/>
                </a:cubicBezTo>
                <a:cubicBezTo>
                  <a:pt x="2462" y="9091"/>
                  <a:pt x="2345" y="8812"/>
                  <a:pt x="2253" y="8522"/>
                </a:cubicBezTo>
                <a:lnTo>
                  <a:pt x="2253" y="8522"/>
                </a:lnTo>
                <a:cubicBezTo>
                  <a:pt x="2490" y="8608"/>
                  <a:pt x="2758" y="8642"/>
                  <a:pt x="3033" y="8642"/>
                </a:cubicBezTo>
                <a:cubicBezTo>
                  <a:pt x="3578" y="8642"/>
                  <a:pt x="4154" y="8506"/>
                  <a:pt x="4586" y="8359"/>
                </a:cubicBezTo>
                <a:cubicBezTo>
                  <a:pt x="5341" y="8092"/>
                  <a:pt x="6002" y="7616"/>
                  <a:pt x="6385" y="6908"/>
                </a:cubicBezTo>
                <a:close/>
                <a:moveTo>
                  <a:pt x="2661" y="1"/>
                </a:moveTo>
                <a:cubicBezTo>
                  <a:pt x="2126" y="1"/>
                  <a:pt x="1341" y="324"/>
                  <a:pt x="1127" y="407"/>
                </a:cubicBezTo>
                <a:cubicBezTo>
                  <a:pt x="813" y="546"/>
                  <a:pt x="465" y="674"/>
                  <a:pt x="233" y="953"/>
                </a:cubicBezTo>
                <a:cubicBezTo>
                  <a:pt x="93" y="1092"/>
                  <a:pt x="0" y="1313"/>
                  <a:pt x="117" y="1487"/>
                </a:cubicBezTo>
                <a:cubicBezTo>
                  <a:pt x="128" y="1742"/>
                  <a:pt x="302" y="2021"/>
                  <a:pt x="384" y="2253"/>
                </a:cubicBezTo>
                <a:cubicBezTo>
                  <a:pt x="465" y="2439"/>
                  <a:pt x="500" y="2636"/>
                  <a:pt x="581" y="2810"/>
                </a:cubicBezTo>
                <a:cubicBezTo>
                  <a:pt x="592" y="2845"/>
                  <a:pt x="604" y="2880"/>
                  <a:pt x="639" y="2903"/>
                </a:cubicBezTo>
                <a:cubicBezTo>
                  <a:pt x="662" y="2961"/>
                  <a:pt x="697" y="2984"/>
                  <a:pt x="720" y="3007"/>
                </a:cubicBezTo>
                <a:cubicBezTo>
                  <a:pt x="871" y="3100"/>
                  <a:pt x="1045" y="3124"/>
                  <a:pt x="1231" y="3135"/>
                </a:cubicBezTo>
                <a:cubicBezTo>
                  <a:pt x="1289" y="3483"/>
                  <a:pt x="1359" y="3762"/>
                  <a:pt x="1243" y="4134"/>
                </a:cubicBezTo>
                <a:cubicBezTo>
                  <a:pt x="1161" y="4389"/>
                  <a:pt x="1045" y="4621"/>
                  <a:pt x="1010" y="4877"/>
                </a:cubicBezTo>
                <a:cubicBezTo>
                  <a:pt x="952" y="5295"/>
                  <a:pt x="1057" y="5736"/>
                  <a:pt x="1161" y="6142"/>
                </a:cubicBezTo>
                <a:cubicBezTo>
                  <a:pt x="1417" y="7314"/>
                  <a:pt x="1858" y="8464"/>
                  <a:pt x="2276" y="9578"/>
                </a:cubicBezTo>
                <a:cubicBezTo>
                  <a:pt x="2334" y="9741"/>
                  <a:pt x="3181" y="9845"/>
                  <a:pt x="3506" y="9869"/>
                </a:cubicBezTo>
                <a:cubicBezTo>
                  <a:pt x="3576" y="9875"/>
                  <a:pt x="3649" y="9879"/>
                  <a:pt x="3724" y="9879"/>
                </a:cubicBezTo>
                <a:cubicBezTo>
                  <a:pt x="4928" y="9879"/>
                  <a:pt x="6706" y="9012"/>
                  <a:pt x="7012" y="7744"/>
                </a:cubicBezTo>
                <a:cubicBezTo>
                  <a:pt x="7024" y="7709"/>
                  <a:pt x="7024" y="7686"/>
                  <a:pt x="7024" y="7651"/>
                </a:cubicBezTo>
                <a:lnTo>
                  <a:pt x="7024" y="7640"/>
                </a:lnTo>
                <a:cubicBezTo>
                  <a:pt x="7024" y="7605"/>
                  <a:pt x="7024" y="7582"/>
                  <a:pt x="6989" y="7558"/>
                </a:cubicBezTo>
                <a:cubicBezTo>
                  <a:pt x="6420" y="6328"/>
                  <a:pt x="6177" y="4969"/>
                  <a:pt x="5538" y="3750"/>
                </a:cubicBezTo>
                <a:cubicBezTo>
                  <a:pt x="5364" y="3402"/>
                  <a:pt x="5190" y="3135"/>
                  <a:pt x="4830" y="2961"/>
                </a:cubicBezTo>
                <a:cubicBezTo>
                  <a:pt x="4656" y="2880"/>
                  <a:pt x="4470" y="2845"/>
                  <a:pt x="4273" y="2775"/>
                </a:cubicBezTo>
                <a:cubicBezTo>
                  <a:pt x="3959" y="2648"/>
                  <a:pt x="3750" y="2427"/>
                  <a:pt x="3553" y="2172"/>
                </a:cubicBezTo>
                <a:cubicBezTo>
                  <a:pt x="3611" y="2090"/>
                  <a:pt x="3657" y="2009"/>
                  <a:pt x="3669" y="1905"/>
                </a:cubicBezTo>
                <a:cubicBezTo>
                  <a:pt x="3681" y="1893"/>
                  <a:pt x="3692" y="1858"/>
                  <a:pt x="3715" y="1835"/>
                </a:cubicBezTo>
                <a:cubicBezTo>
                  <a:pt x="3715" y="1510"/>
                  <a:pt x="3564" y="1162"/>
                  <a:pt x="3460" y="860"/>
                </a:cubicBezTo>
                <a:cubicBezTo>
                  <a:pt x="3390" y="639"/>
                  <a:pt x="3321" y="372"/>
                  <a:pt x="3135" y="198"/>
                </a:cubicBezTo>
                <a:cubicBezTo>
                  <a:pt x="3055" y="54"/>
                  <a:pt x="2878" y="1"/>
                  <a:pt x="26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txBox="1">
            <a:spLocks noGrp="1"/>
          </p:cNvSpPr>
          <p:nvPr>
            <p:ph type="subTitle" idx="2"/>
          </p:nvPr>
        </p:nvSpPr>
        <p:spPr>
          <a:xfrm>
            <a:off x="4875888" y="1244200"/>
            <a:ext cx="3543600" cy="336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1"/>
        </a:solidFill>
        <a:effectLst/>
      </p:bgPr>
    </p:bg>
    <p:spTree>
      <p:nvGrpSpPr>
        <p:cNvPr id="1" name="Shape 737"/>
        <p:cNvGrpSpPr/>
        <p:nvPr/>
      </p:nvGrpSpPr>
      <p:grpSpPr>
        <a:xfrm>
          <a:off x="0" y="0"/>
          <a:ext cx="0" cy="0"/>
          <a:chOff x="0" y="0"/>
          <a:chExt cx="0" cy="0"/>
        </a:xfrm>
      </p:grpSpPr>
      <p:grpSp>
        <p:nvGrpSpPr>
          <p:cNvPr id="738" name="Google Shape;738;p14"/>
          <p:cNvGrpSpPr/>
          <p:nvPr/>
        </p:nvGrpSpPr>
        <p:grpSpPr>
          <a:xfrm rot="-2009154">
            <a:off x="7709718" y="-105421"/>
            <a:ext cx="569387" cy="950286"/>
            <a:chOff x="1980950" y="3649100"/>
            <a:chExt cx="146600" cy="244675"/>
          </a:xfrm>
        </p:grpSpPr>
        <p:sp>
          <p:nvSpPr>
            <p:cNvPr id="739" name="Google Shape;739;p14"/>
            <p:cNvSpPr/>
            <p:nvPr/>
          </p:nvSpPr>
          <p:spPr>
            <a:xfrm>
              <a:off x="1980950" y="3649100"/>
              <a:ext cx="146600" cy="244675"/>
            </a:xfrm>
            <a:custGeom>
              <a:avLst/>
              <a:gdLst/>
              <a:ahLst/>
              <a:cxnLst/>
              <a:rect l="l" t="t" r="r" b="b"/>
              <a:pathLst>
                <a:path w="5864" h="9787" extrusionOk="0">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4"/>
            <p:cNvSpPr/>
            <p:nvPr/>
          </p:nvSpPr>
          <p:spPr>
            <a:xfrm>
              <a:off x="1996325" y="3833375"/>
              <a:ext cx="112650" cy="40675"/>
            </a:xfrm>
            <a:custGeom>
              <a:avLst/>
              <a:gdLst/>
              <a:ahLst/>
              <a:cxnLst/>
              <a:rect l="l" t="t" r="r" b="b"/>
              <a:pathLst>
                <a:path w="4506" h="1627" extrusionOk="0">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4"/>
            <p:cNvSpPr/>
            <p:nvPr/>
          </p:nvSpPr>
          <p:spPr>
            <a:xfrm>
              <a:off x="2056125" y="3778250"/>
              <a:ext cx="11350" cy="9025"/>
            </a:xfrm>
            <a:custGeom>
              <a:avLst/>
              <a:gdLst/>
              <a:ahLst/>
              <a:cxnLst/>
              <a:rect l="l" t="t" r="r" b="b"/>
              <a:pathLst>
                <a:path w="454" h="361" extrusionOk="0">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4"/>
            <p:cNvSpPr/>
            <p:nvPr/>
          </p:nvSpPr>
          <p:spPr>
            <a:xfrm>
              <a:off x="2060175" y="3793625"/>
              <a:ext cx="10475" cy="6700"/>
            </a:xfrm>
            <a:custGeom>
              <a:avLst/>
              <a:gdLst/>
              <a:ahLst/>
              <a:cxnLst/>
              <a:rect l="l" t="t" r="r" b="b"/>
              <a:pathLst>
                <a:path w="419" h="268" extrusionOk="0">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4"/>
            <p:cNvSpPr/>
            <p:nvPr/>
          </p:nvSpPr>
          <p:spPr>
            <a:xfrm>
              <a:off x="2057275" y="3744000"/>
              <a:ext cx="9325" cy="9600"/>
            </a:xfrm>
            <a:custGeom>
              <a:avLst/>
              <a:gdLst/>
              <a:ahLst/>
              <a:cxnLst/>
              <a:rect l="l" t="t" r="r" b="b"/>
              <a:pathLst>
                <a:path w="373" h="384" extrusionOk="0">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4"/>
            <p:cNvSpPr/>
            <p:nvPr/>
          </p:nvSpPr>
          <p:spPr>
            <a:xfrm>
              <a:off x="2056125" y="3717575"/>
              <a:ext cx="11625" cy="5825"/>
            </a:xfrm>
            <a:custGeom>
              <a:avLst/>
              <a:gdLst/>
              <a:ahLst/>
              <a:cxnLst/>
              <a:rect l="l" t="t" r="r" b="b"/>
              <a:pathLst>
                <a:path w="465" h="233" extrusionOk="0">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4"/>
            <p:cNvSpPr/>
            <p:nvPr/>
          </p:nvSpPr>
          <p:spPr>
            <a:xfrm>
              <a:off x="2056125" y="3703075"/>
              <a:ext cx="9025" cy="5825"/>
            </a:xfrm>
            <a:custGeom>
              <a:avLst/>
              <a:gdLst/>
              <a:ahLst/>
              <a:cxnLst/>
              <a:rect l="l" t="t" r="r" b="b"/>
              <a:pathLst>
                <a:path w="361" h="233" extrusionOk="0">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4"/>
            <p:cNvSpPr/>
            <p:nvPr/>
          </p:nvSpPr>
          <p:spPr>
            <a:xfrm>
              <a:off x="2057275" y="3732100"/>
              <a:ext cx="8150" cy="6400"/>
            </a:xfrm>
            <a:custGeom>
              <a:avLst/>
              <a:gdLst/>
              <a:ahLst/>
              <a:cxnLst/>
              <a:rect l="l" t="t" r="r" b="b"/>
              <a:pathLst>
                <a:path w="326" h="256" extrusionOk="0">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4"/>
            <p:cNvSpPr/>
            <p:nvPr/>
          </p:nvSpPr>
          <p:spPr>
            <a:xfrm>
              <a:off x="2060775" y="3804075"/>
              <a:ext cx="7550" cy="6125"/>
            </a:xfrm>
            <a:custGeom>
              <a:avLst/>
              <a:gdLst/>
              <a:ahLst/>
              <a:cxnLst/>
              <a:rect l="l" t="t" r="r" b="b"/>
              <a:pathLst>
                <a:path w="302" h="245" extrusionOk="0">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4"/>
            <p:cNvSpPr/>
            <p:nvPr/>
          </p:nvSpPr>
          <p:spPr>
            <a:xfrm>
              <a:off x="2058150" y="3762575"/>
              <a:ext cx="5550" cy="6700"/>
            </a:xfrm>
            <a:custGeom>
              <a:avLst/>
              <a:gdLst/>
              <a:ahLst/>
              <a:cxnLst/>
              <a:rect l="l" t="t" r="r" b="b"/>
              <a:pathLst>
                <a:path w="222" h="268" extrusionOk="0">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4"/>
            <p:cNvSpPr/>
            <p:nvPr/>
          </p:nvSpPr>
          <p:spPr>
            <a:xfrm>
              <a:off x="2065125" y="3819450"/>
              <a:ext cx="6100" cy="5250"/>
            </a:xfrm>
            <a:custGeom>
              <a:avLst/>
              <a:gdLst/>
              <a:ahLst/>
              <a:cxnLst/>
              <a:rect l="l" t="t" r="r" b="b"/>
              <a:pathLst>
                <a:path w="244" h="210" extrusionOk="0">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4"/>
          <p:cNvGrpSpPr/>
          <p:nvPr/>
        </p:nvGrpSpPr>
        <p:grpSpPr>
          <a:xfrm rot="-566270">
            <a:off x="8628154" y="166731"/>
            <a:ext cx="623491" cy="1156677"/>
            <a:chOff x="2369275" y="3344925"/>
            <a:chExt cx="160525" cy="297800"/>
          </a:xfrm>
        </p:grpSpPr>
        <p:sp>
          <p:nvSpPr>
            <p:cNvPr id="751" name="Google Shape;751;p14"/>
            <p:cNvSpPr/>
            <p:nvPr/>
          </p:nvSpPr>
          <p:spPr>
            <a:xfrm>
              <a:off x="2369275" y="3344925"/>
              <a:ext cx="160525" cy="297800"/>
            </a:xfrm>
            <a:custGeom>
              <a:avLst/>
              <a:gdLst/>
              <a:ahLst/>
              <a:cxnLst/>
              <a:rect l="l" t="t" r="r" b="b"/>
              <a:pathLst>
                <a:path w="6421" h="11912" extrusionOk="0">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4"/>
            <p:cNvSpPr/>
            <p:nvPr/>
          </p:nvSpPr>
          <p:spPr>
            <a:xfrm>
              <a:off x="2413400" y="3521975"/>
              <a:ext cx="76650" cy="69100"/>
            </a:xfrm>
            <a:custGeom>
              <a:avLst/>
              <a:gdLst/>
              <a:ahLst/>
              <a:cxnLst/>
              <a:rect l="l" t="t" r="r" b="b"/>
              <a:pathLst>
                <a:path w="3066" h="2764" extrusionOk="0">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4"/>
            <p:cNvSpPr/>
            <p:nvPr/>
          </p:nvSpPr>
          <p:spPr>
            <a:xfrm>
              <a:off x="2504825" y="3510075"/>
              <a:ext cx="7275" cy="60675"/>
            </a:xfrm>
            <a:custGeom>
              <a:avLst/>
              <a:gdLst/>
              <a:ahLst/>
              <a:cxnLst/>
              <a:rect l="l" t="t" r="r" b="b"/>
              <a:pathLst>
                <a:path w="291" h="2427" extrusionOk="0">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4"/>
            <p:cNvSpPr/>
            <p:nvPr/>
          </p:nvSpPr>
          <p:spPr>
            <a:xfrm>
              <a:off x="2465050" y="3444475"/>
              <a:ext cx="18900" cy="10175"/>
            </a:xfrm>
            <a:custGeom>
              <a:avLst/>
              <a:gdLst/>
              <a:ahLst/>
              <a:cxnLst/>
              <a:rect l="l" t="t" r="r" b="b"/>
              <a:pathLst>
                <a:path w="756" h="407" extrusionOk="0">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4"/>
            <p:cNvSpPr/>
            <p:nvPr/>
          </p:nvSpPr>
          <p:spPr>
            <a:xfrm>
              <a:off x="2500475" y="3454925"/>
              <a:ext cx="6700" cy="7000"/>
            </a:xfrm>
            <a:custGeom>
              <a:avLst/>
              <a:gdLst/>
              <a:ahLst/>
              <a:cxnLst/>
              <a:rect l="l" t="t" r="r" b="b"/>
              <a:pathLst>
                <a:path w="268" h="280" extrusionOk="0">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4"/>
            <p:cNvSpPr/>
            <p:nvPr/>
          </p:nvSpPr>
          <p:spPr>
            <a:xfrm>
              <a:off x="2509750" y="3605850"/>
              <a:ext cx="6400" cy="8425"/>
            </a:xfrm>
            <a:custGeom>
              <a:avLst/>
              <a:gdLst/>
              <a:ahLst/>
              <a:cxnLst/>
              <a:rect l="l" t="t" r="r" b="b"/>
              <a:pathLst>
                <a:path w="256" h="337" extrusionOk="0">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4"/>
            <p:cNvSpPr/>
            <p:nvPr/>
          </p:nvSpPr>
          <p:spPr>
            <a:xfrm>
              <a:off x="2438925" y="3366975"/>
              <a:ext cx="7575" cy="10475"/>
            </a:xfrm>
            <a:custGeom>
              <a:avLst/>
              <a:gdLst/>
              <a:ahLst/>
              <a:cxnLst/>
              <a:rect l="l" t="t" r="r" b="b"/>
              <a:pathLst>
                <a:path w="303" h="419" extrusionOk="0">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4"/>
            <p:cNvSpPr/>
            <p:nvPr/>
          </p:nvSpPr>
          <p:spPr>
            <a:xfrm>
              <a:off x="2458100" y="3377725"/>
              <a:ext cx="6700" cy="8725"/>
            </a:xfrm>
            <a:custGeom>
              <a:avLst/>
              <a:gdLst/>
              <a:ahLst/>
              <a:cxnLst/>
              <a:rect l="l" t="t" r="r" b="b"/>
              <a:pathLst>
                <a:path w="268" h="349" extrusionOk="0">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4"/>
            <p:cNvSpPr/>
            <p:nvPr/>
          </p:nvSpPr>
          <p:spPr>
            <a:xfrm>
              <a:off x="2451425" y="3360300"/>
              <a:ext cx="7275" cy="6700"/>
            </a:xfrm>
            <a:custGeom>
              <a:avLst/>
              <a:gdLst/>
              <a:ahLst/>
              <a:cxnLst/>
              <a:rect l="l" t="t" r="r" b="b"/>
              <a:pathLst>
                <a:path w="291" h="268" extrusionOk="0">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4"/>
            <p:cNvSpPr/>
            <p:nvPr/>
          </p:nvSpPr>
          <p:spPr>
            <a:xfrm>
              <a:off x="2430800" y="3378600"/>
              <a:ext cx="8450" cy="5250"/>
            </a:xfrm>
            <a:custGeom>
              <a:avLst/>
              <a:gdLst/>
              <a:ahLst/>
              <a:cxnLst/>
              <a:rect l="l" t="t" r="r" b="b"/>
              <a:pathLst>
                <a:path w="338" h="210" extrusionOk="0">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4"/>
            <p:cNvSpPr/>
            <p:nvPr/>
          </p:nvSpPr>
          <p:spPr>
            <a:xfrm>
              <a:off x="2449100" y="3380925"/>
              <a:ext cx="6125" cy="6700"/>
            </a:xfrm>
            <a:custGeom>
              <a:avLst/>
              <a:gdLst/>
              <a:ahLst/>
              <a:cxnLst/>
              <a:rect l="l" t="t" r="r" b="b"/>
              <a:pathLst>
                <a:path w="245" h="268" extrusionOk="0">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4"/>
            <p:cNvSpPr/>
            <p:nvPr/>
          </p:nvSpPr>
          <p:spPr>
            <a:xfrm>
              <a:off x="2418900" y="3372200"/>
              <a:ext cx="6125" cy="6700"/>
            </a:xfrm>
            <a:custGeom>
              <a:avLst/>
              <a:gdLst/>
              <a:ahLst/>
              <a:cxnLst/>
              <a:rect l="l" t="t" r="r" b="b"/>
              <a:pathLst>
                <a:path w="245" h="268" extrusionOk="0">
                  <a:moveTo>
                    <a:pt x="163" y="268"/>
                  </a:moveTo>
                  <a:cubicBezTo>
                    <a:pt x="1" y="105"/>
                    <a:pt x="1" y="105"/>
                    <a:pt x="105" y="1"/>
                  </a:cubicBezTo>
                  <a:cubicBezTo>
                    <a:pt x="245" y="105"/>
                    <a:pt x="245" y="105"/>
                    <a:pt x="163"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4"/>
            <p:cNvSpPr/>
            <p:nvPr/>
          </p:nvSpPr>
          <p:spPr>
            <a:xfrm>
              <a:off x="2439525" y="3355075"/>
              <a:ext cx="4650" cy="5550"/>
            </a:xfrm>
            <a:custGeom>
              <a:avLst/>
              <a:gdLst/>
              <a:ahLst/>
              <a:cxnLst/>
              <a:rect l="l" t="t" r="r" b="b"/>
              <a:pathLst>
                <a:path w="186" h="222" extrusionOk="0">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4"/>
            <p:cNvSpPr/>
            <p:nvPr/>
          </p:nvSpPr>
          <p:spPr>
            <a:xfrm>
              <a:off x="2428475" y="3363225"/>
              <a:ext cx="3800" cy="5825"/>
            </a:xfrm>
            <a:custGeom>
              <a:avLst/>
              <a:gdLst/>
              <a:ahLst/>
              <a:cxnLst/>
              <a:rect l="l" t="t" r="r" b="b"/>
              <a:pathLst>
                <a:path w="152" h="233" extrusionOk="0">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4"/>
            <p:cNvSpPr/>
            <p:nvPr/>
          </p:nvSpPr>
          <p:spPr>
            <a:xfrm>
              <a:off x="2421800" y="3384700"/>
              <a:ext cx="4400" cy="4650"/>
            </a:xfrm>
            <a:custGeom>
              <a:avLst/>
              <a:gdLst/>
              <a:ahLst/>
              <a:cxnLst/>
              <a:rect l="l" t="t" r="r" b="b"/>
              <a:pathLst>
                <a:path w="176" h="186" extrusionOk="0">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4"/>
          <p:cNvGrpSpPr/>
          <p:nvPr/>
        </p:nvGrpSpPr>
        <p:grpSpPr>
          <a:xfrm rot="6522359">
            <a:off x="8016507" y="583527"/>
            <a:ext cx="414893" cy="1399068"/>
            <a:chOff x="954700" y="3672025"/>
            <a:chExt cx="106825" cy="360200"/>
          </a:xfrm>
        </p:grpSpPr>
        <p:sp>
          <p:nvSpPr>
            <p:cNvPr id="767" name="Google Shape;767;p14"/>
            <p:cNvSpPr/>
            <p:nvPr/>
          </p:nvSpPr>
          <p:spPr>
            <a:xfrm>
              <a:off x="954700" y="3672025"/>
              <a:ext cx="106825" cy="360200"/>
            </a:xfrm>
            <a:custGeom>
              <a:avLst/>
              <a:gdLst/>
              <a:ahLst/>
              <a:cxnLst/>
              <a:rect l="l" t="t" r="r" b="b"/>
              <a:pathLst>
                <a:path w="4273" h="14408" extrusionOk="0">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4"/>
            <p:cNvSpPr/>
            <p:nvPr/>
          </p:nvSpPr>
          <p:spPr>
            <a:xfrm>
              <a:off x="1014200" y="3903325"/>
              <a:ext cx="13375" cy="6700"/>
            </a:xfrm>
            <a:custGeom>
              <a:avLst/>
              <a:gdLst/>
              <a:ahLst/>
              <a:cxnLst/>
              <a:rect l="l" t="t" r="r" b="b"/>
              <a:pathLst>
                <a:path w="535" h="268" extrusionOk="0">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4"/>
            <p:cNvSpPr/>
            <p:nvPr/>
          </p:nvSpPr>
          <p:spPr>
            <a:xfrm>
              <a:off x="1013025" y="3887075"/>
              <a:ext cx="12800" cy="7575"/>
            </a:xfrm>
            <a:custGeom>
              <a:avLst/>
              <a:gdLst/>
              <a:ahLst/>
              <a:cxnLst/>
              <a:rect l="l" t="t" r="r" b="b"/>
              <a:pathLst>
                <a:path w="512" h="303" extrusionOk="0">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4"/>
            <p:cNvSpPr/>
            <p:nvPr/>
          </p:nvSpPr>
          <p:spPr>
            <a:xfrm>
              <a:off x="1017675" y="3916400"/>
              <a:ext cx="8150" cy="6400"/>
            </a:xfrm>
            <a:custGeom>
              <a:avLst/>
              <a:gdLst/>
              <a:ahLst/>
              <a:cxnLst/>
              <a:rect l="l" t="t" r="r" b="b"/>
              <a:pathLst>
                <a:path w="326" h="256" extrusionOk="0">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4"/>
            <p:cNvSpPr/>
            <p:nvPr/>
          </p:nvSpPr>
          <p:spPr>
            <a:xfrm>
              <a:off x="1019125" y="3938150"/>
              <a:ext cx="5825" cy="4375"/>
            </a:xfrm>
            <a:custGeom>
              <a:avLst/>
              <a:gdLst/>
              <a:ahLst/>
              <a:cxnLst/>
              <a:rect l="l" t="t" r="r" b="b"/>
              <a:pathLst>
                <a:path w="233" h="175" extrusionOk="0">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4"/>
            <p:cNvSpPr/>
            <p:nvPr/>
          </p:nvSpPr>
          <p:spPr>
            <a:xfrm>
              <a:off x="1012150" y="3814800"/>
              <a:ext cx="17150" cy="6700"/>
            </a:xfrm>
            <a:custGeom>
              <a:avLst/>
              <a:gdLst/>
              <a:ahLst/>
              <a:cxnLst/>
              <a:rect l="l" t="t" r="r" b="b"/>
              <a:pathLst>
                <a:path w="686" h="268" extrusionOk="0">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4"/>
            <p:cNvSpPr/>
            <p:nvPr/>
          </p:nvSpPr>
          <p:spPr>
            <a:xfrm>
              <a:off x="1014475" y="3828750"/>
              <a:ext cx="11650" cy="4650"/>
            </a:xfrm>
            <a:custGeom>
              <a:avLst/>
              <a:gdLst/>
              <a:ahLst/>
              <a:cxnLst/>
              <a:rect l="l" t="t" r="r" b="b"/>
              <a:pathLst>
                <a:path w="466" h="186" extrusionOk="0">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4"/>
            <p:cNvSpPr/>
            <p:nvPr/>
          </p:nvSpPr>
          <p:spPr>
            <a:xfrm>
              <a:off x="1015650" y="3840650"/>
              <a:ext cx="10175" cy="5825"/>
            </a:xfrm>
            <a:custGeom>
              <a:avLst/>
              <a:gdLst/>
              <a:ahLst/>
              <a:cxnLst/>
              <a:rect l="l" t="t" r="r" b="b"/>
              <a:pathLst>
                <a:path w="407" h="233" extrusionOk="0">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4"/>
            <p:cNvSpPr/>
            <p:nvPr/>
          </p:nvSpPr>
          <p:spPr>
            <a:xfrm>
              <a:off x="1015350" y="3854850"/>
              <a:ext cx="9025" cy="6425"/>
            </a:xfrm>
            <a:custGeom>
              <a:avLst/>
              <a:gdLst/>
              <a:ahLst/>
              <a:cxnLst/>
              <a:rect l="l" t="t" r="r" b="b"/>
              <a:pathLst>
                <a:path w="361" h="257" extrusionOk="0">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14"/>
          <p:cNvGrpSpPr/>
          <p:nvPr/>
        </p:nvGrpSpPr>
        <p:grpSpPr>
          <a:xfrm rot="-3717561">
            <a:off x="411764" y="3419439"/>
            <a:ext cx="360249" cy="1149361"/>
            <a:chOff x="616875" y="3027700"/>
            <a:chExt cx="97525" cy="311150"/>
          </a:xfrm>
        </p:grpSpPr>
        <p:sp>
          <p:nvSpPr>
            <p:cNvPr id="777" name="Google Shape;777;p14"/>
            <p:cNvSpPr/>
            <p:nvPr/>
          </p:nvSpPr>
          <p:spPr>
            <a:xfrm>
              <a:off x="616875" y="3027700"/>
              <a:ext cx="97525" cy="311150"/>
            </a:xfrm>
            <a:custGeom>
              <a:avLst/>
              <a:gdLst/>
              <a:ahLst/>
              <a:cxnLst/>
              <a:rect l="l" t="t" r="r" b="b"/>
              <a:pathLst>
                <a:path w="3901" h="12446" extrusionOk="0">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4"/>
            <p:cNvSpPr/>
            <p:nvPr/>
          </p:nvSpPr>
          <p:spPr>
            <a:xfrm>
              <a:off x="641250" y="3121750"/>
              <a:ext cx="49075" cy="179100"/>
            </a:xfrm>
            <a:custGeom>
              <a:avLst/>
              <a:gdLst/>
              <a:ahLst/>
              <a:cxnLst/>
              <a:rect l="l" t="t" r="r" b="b"/>
              <a:pathLst>
                <a:path w="1963" h="7164" extrusionOk="0">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4"/>
            <p:cNvSpPr/>
            <p:nvPr/>
          </p:nvSpPr>
          <p:spPr>
            <a:xfrm>
              <a:off x="657775" y="3180375"/>
              <a:ext cx="18900" cy="38050"/>
            </a:xfrm>
            <a:custGeom>
              <a:avLst/>
              <a:gdLst/>
              <a:ahLst/>
              <a:cxnLst/>
              <a:rect l="l" t="t" r="r" b="b"/>
              <a:pathLst>
                <a:path w="756" h="1522" extrusionOk="0">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4"/>
            <p:cNvSpPr/>
            <p:nvPr/>
          </p:nvSpPr>
          <p:spPr>
            <a:xfrm>
              <a:off x="657500" y="3233775"/>
              <a:ext cx="14825" cy="11625"/>
            </a:xfrm>
            <a:custGeom>
              <a:avLst/>
              <a:gdLst/>
              <a:ahLst/>
              <a:cxnLst/>
              <a:rect l="l" t="t" r="r" b="b"/>
              <a:pathLst>
                <a:path w="593" h="465" extrusionOk="0">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4"/>
            <p:cNvSpPr/>
            <p:nvPr/>
          </p:nvSpPr>
          <p:spPr>
            <a:xfrm>
              <a:off x="655750" y="3160350"/>
              <a:ext cx="14550" cy="9300"/>
            </a:xfrm>
            <a:custGeom>
              <a:avLst/>
              <a:gdLst/>
              <a:ahLst/>
              <a:cxnLst/>
              <a:rect l="l" t="t" r="r" b="b"/>
              <a:pathLst>
                <a:path w="582" h="372" extrusionOk="0">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2" name="Google Shape;782;p14"/>
          <p:cNvSpPr/>
          <p:nvPr/>
        </p:nvSpPr>
        <p:spPr>
          <a:xfrm rot="1965861">
            <a:off x="148484" y="4390720"/>
            <a:ext cx="494402" cy="897086"/>
          </a:xfrm>
          <a:custGeom>
            <a:avLst/>
            <a:gdLst/>
            <a:ahLst/>
            <a:cxnLst/>
            <a:rect l="l" t="t" r="r" b="b"/>
            <a:pathLst>
              <a:path w="5504" h="9988" extrusionOk="0">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4"/>
          <p:cNvSpPr/>
          <p:nvPr/>
        </p:nvSpPr>
        <p:spPr>
          <a:xfrm rot="2153135">
            <a:off x="863825" y="4431225"/>
            <a:ext cx="526615" cy="541771"/>
          </a:xfrm>
          <a:custGeom>
            <a:avLst/>
            <a:gdLst/>
            <a:ahLst/>
            <a:cxnLst/>
            <a:rect l="l" t="t" r="r" b="b"/>
            <a:pathLst>
              <a:path w="4830" h="4969" extrusionOk="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4"/>
          <p:cNvSpPr txBox="1">
            <a:spLocks noGrp="1"/>
          </p:cNvSpPr>
          <p:nvPr>
            <p:ph type="ctrTitle"/>
          </p:nvPr>
        </p:nvSpPr>
        <p:spPr>
          <a:xfrm>
            <a:off x="720000" y="422850"/>
            <a:ext cx="77040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Font typeface="Neucha"/>
              <a:buNone/>
              <a:defRPr sz="4000" b="1">
                <a:latin typeface="Neucha"/>
                <a:ea typeface="Neucha"/>
                <a:cs typeface="Neucha"/>
                <a:sym typeface="Neucha"/>
              </a:defRPr>
            </a:lvl1pPr>
            <a:lvl2pPr lvl="1"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2pPr>
            <a:lvl3pPr lvl="2"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3pPr>
            <a:lvl4pPr lvl="3"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4pPr>
            <a:lvl5pPr lvl="4"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5pPr>
            <a:lvl6pPr lvl="5"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6pPr>
            <a:lvl7pPr lvl="6"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7pPr>
            <a:lvl8pPr lvl="7"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8pPr>
            <a:lvl9pPr lvl="8"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
  <p:cSld name="BIG_NUMBER_1">
    <p:bg>
      <p:bgPr>
        <a:solidFill>
          <a:schemeClr val="accent1"/>
        </a:solidFill>
        <a:effectLst/>
      </p:bgPr>
    </p:bg>
    <p:spTree>
      <p:nvGrpSpPr>
        <p:cNvPr id="1" name="Shape 1455"/>
        <p:cNvGrpSpPr/>
        <p:nvPr/>
      </p:nvGrpSpPr>
      <p:grpSpPr>
        <a:xfrm>
          <a:off x="0" y="0"/>
          <a:ext cx="0" cy="0"/>
          <a:chOff x="0" y="0"/>
          <a:chExt cx="0" cy="0"/>
        </a:xfrm>
      </p:grpSpPr>
      <p:grpSp>
        <p:nvGrpSpPr>
          <p:cNvPr id="1456" name="Google Shape;1456;p26"/>
          <p:cNvGrpSpPr/>
          <p:nvPr/>
        </p:nvGrpSpPr>
        <p:grpSpPr>
          <a:xfrm rot="-3553717" flipH="1">
            <a:off x="7688754" y="3898355"/>
            <a:ext cx="1657053" cy="1186673"/>
            <a:chOff x="2656025" y="2684075"/>
            <a:chExt cx="464100" cy="332350"/>
          </a:xfrm>
        </p:grpSpPr>
        <p:sp>
          <p:nvSpPr>
            <p:cNvPr id="1457" name="Google Shape;1457;p26"/>
            <p:cNvSpPr/>
            <p:nvPr/>
          </p:nvSpPr>
          <p:spPr>
            <a:xfrm>
              <a:off x="2667050" y="2932225"/>
              <a:ext cx="22950" cy="34550"/>
            </a:xfrm>
            <a:custGeom>
              <a:avLst/>
              <a:gdLst/>
              <a:ahLst/>
              <a:cxnLst/>
              <a:rect l="l" t="t" r="r" b="b"/>
              <a:pathLst>
                <a:path w="918" h="1382" extrusionOk="0">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6"/>
            <p:cNvSpPr/>
            <p:nvPr/>
          </p:nvSpPr>
          <p:spPr>
            <a:xfrm>
              <a:off x="2658650" y="2881150"/>
              <a:ext cx="27875" cy="35125"/>
            </a:xfrm>
            <a:custGeom>
              <a:avLst/>
              <a:gdLst/>
              <a:ahLst/>
              <a:cxnLst/>
              <a:rect l="l" t="t" r="r" b="b"/>
              <a:pathLst>
                <a:path w="1115" h="1405" extrusionOk="0">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6"/>
            <p:cNvSpPr/>
            <p:nvPr/>
          </p:nvSpPr>
          <p:spPr>
            <a:xfrm>
              <a:off x="2683025" y="2713625"/>
              <a:ext cx="37750" cy="19525"/>
            </a:xfrm>
            <a:custGeom>
              <a:avLst/>
              <a:gdLst/>
              <a:ahLst/>
              <a:cxnLst/>
              <a:rect l="l" t="t" r="r" b="b"/>
              <a:pathLst>
                <a:path w="1510" h="781" extrusionOk="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6"/>
            <p:cNvSpPr/>
            <p:nvPr/>
          </p:nvSpPr>
          <p:spPr>
            <a:xfrm>
              <a:off x="2667050" y="2740950"/>
              <a:ext cx="2650" cy="7000"/>
            </a:xfrm>
            <a:custGeom>
              <a:avLst/>
              <a:gdLst/>
              <a:ahLst/>
              <a:cxnLst/>
              <a:rect l="l" t="t" r="r" b="b"/>
              <a:pathLst>
                <a:path w="106" h="280" extrusionOk="0">
                  <a:moveTo>
                    <a:pt x="1" y="1"/>
                  </a:moveTo>
                  <a:cubicBezTo>
                    <a:pt x="12" y="105"/>
                    <a:pt x="47" y="198"/>
                    <a:pt x="105" y="280"/>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6"/>
            <p:cNvSpPr/>
            <p:nvPr/>
          </p:nvSpPr>
          <p:spPr>
            <a:xfrm>
              <a:off x="2660100" y="2687000"/>
              <a:ext cx="85050" cy="53975"/>
            </a:xfrm>
            <a:custGeom>
              <a:avLst/>
              <a:gdLst/>
              <a:ahLst/>
              <a:cxnLst/>
              <a:rect l="l" t="t" r="r" b="b"/>
              <a:pathLst>
                <a:path w="3402" h="2159" extrusionOk="0">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6"/>
            <p:cNvSpPr/>
            <p:nvPr/>
          </p:nvSpPr>
          <p:spPr>
            <a:xfrm>
              <a:off x="2747450" y="2731375"/>
              <a:ext cx="364850" cy="273150"/>
            </a:xfrm>
            <a:custGeom>
              <a:avLst/>
              <a:gdLst/>
              <a:ahLst/>
              <a:cxnLst/>
              <a:rect l="l" t="t" r="r" b="b"/>
              <a:pathLst>
                <a:path w="14594" h="10926" extrusionOk="0">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6"/>
            <p:cNvSpPr/>
            <p:nvPr/>
          </p:nvSpPr>
          <p:spPr>
            <a:xfrm>
              <a:off x="2656025" y="2684075"/>
              <a:ext cx="464100" cy="332350"/>
            </a:xfrm>
            <a:custGeom>
              <a:avLst/>
              <a:gdLst/>
              <a:ahLst/>
              <a:cxnLst/>
              <a:rect l="l" t="t" r="r" b="b"/>
              <a:pathLst>
                <a:path w="18564" h="13294" extrusionOk="0">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6"/>
            <p:cNvSpPr/>
            <p:nvPr/>
          </p:nvSpPr>
          <p:spPr>
            <a:xfrm>
              <a:off x="2680700" y="2709625"/>
              <a:ext cx="45600" cy="42675"/>
            </a:xfrm>
            <a:custGeom>
              <a:avLst/>
              <a:gdLst/>
              <a:ahLst/>
              <a:cxnLst/>
              <a:rect l="l" t="t" r="r" b="b"/>
              <a:pathLst>
                <a:path w="1824" h="1707" extrusionOk="0">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5" name="Google Shape;1465;p26"/>
          <p:cNvGrpSpPr/>
          <p:nvPr/>
        </p:nvGrpSpPr>
        <p:grpSpPr>
          <a:xfrm rot="-1425117" flipH="1">
            <a:off x="6647985" y="4272006"/>
            <a:ext cx="870560" cy="1160758"/>
            <a:chOff x="2957300" y="3608175"/>
            <a:chExt cx="231325" cy="310850"/>
          </a:xfrm>
        </p:grpSpPr>
        <p:sp>
          <p:nvSpPr>
            <p:cNvPr id="1466" name="Google Shape;1466;p26"/>
            <p:cNvSpPr/>
            <p:nvPr/>
          </p:nvSpPr>
          <p:spPr>
            <a:xfrm>
              <a:off x="3008075" y="3700175"/>
              <a:ext cx="38925" cy="54575"/>
            </a:xfrm>
            <a:custGeom>
              <a:avLst/>
              <a:gdLst/>
              <a:ahLst/>
              <a:cxnLst/>
              <a:rect l="l" t="t" r="r" b="b"/>
              <a:pathLst>
                <a:path w="1557" h="2183" extrusionOk="0">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6"/>
            <p:cNvSpPr/>
            <p:nvPr/>
          </p:nvSpPr>
          <p:spPr>
            <a:xfrm>
              <a:off x="2959025" y="3631375"/>
              <a:ext cx="57775" cy="284175"/>
            </a:xfrm>
            <a:custGeom>
              <a:avLst/>
              <a:gdLst/>
              <a:ahLst/>
              <a:cxnLst/>
              <a:rect l="l" t="t" r="r" b="b"/>
              <a:pathLst>
                <a:path w="2311" h="11367" extrusionOk="0">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6"/>
            <p:cNvSpPr/>
            <p:nvPr/>
          </p:nvSpPr>
          <p:spPr>
            <a:xfrm>
              <a:off x="3022600" y="3614550"/>
              <a:ext cx="73150" cy="36875"/>
            </a:xfrm>
            <a:custGeom>
              <a:avLst/>
              <a:gdLst/>
              <a:ahLst/>
              <a:cxnLst/>
              <a:rect l="l" t="t" r="r" b="b"/>
              <a:pathLst>
                <a:path w="2926" h="1475" extrusionOk="0">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6"/>
            <p:cNvSpPr/>
            <p:nvPr/>
          </p:nvSpPr>
          <p:spPr>
            <a:xfrm>
              <a:off x="3004025" y="3644725"/>
              <a:ext cx="114075" cy="25000"/>
            </a:xfrm>
            <a:custGeom>
              <a:avLst/>
              <a:gdLst/>
              <a:ahLst/>
              <a:cxnLst/>
              <a:rect l="l" t="t" r="r" b="b"/>
              <a:pathLst>
                <a:path w="4563" h="1000" extrusionOk="0">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6"/>
            <p:cNvSpPr/>
            <p:nvPr/>
          </p:nvSpPr>
          <p:spPr>
            <a:xfrm>
              <a:off x="2957300" y="3608175"/>
              <a:ext cx="231325" cy="310850"/>
            </a:xfrm>
            <a:custGeom>
              <a:avLst/>
              <a:gdLst/>
              <a:ahLst/>
              <a:cxnLst/>
              <a:rect l="l" t="t" r="r" b="b"/>
              <a:pathLst>
                <a:path w="9253" h="12434" extrusionOk="0">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6"/>
            <p:cNvSpPr/>
            <p:nvPr/>
          </p:nvSpPr>
          <p:spPr>
            <a:xfrm>
              <a:off x="3005750" y="3695225"/>
              <a:ext cx="44725" cy="62725"/>
            </a:xfrm>
            <a:custGeom>
              <a:avLst/>
              <a:gdLst/>
              <a:ahLst/>
              <a:cxnLst/>
              <a:rect l="l" t="t" r="r" b="b"/>
              <a:pathLst>
                <a:path w="1789" h="2509" extrusionOk="0">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6"/>
            <p:cNvSpPr/>
            <p:nvPr/>
          </p:nvSpPr>
          <p:spPr>
            <a:xfrm>
              <a:off x="3028975" y="3841800"/>
              <a:ext cx="104500" cy="10775"/>
            </a:xfrm>
            <a:custGeom>
              <a:avLst/>
              <a:gdLst/>
              <a:ahLst/>
              <a:cxnLst/>
              <a:rect l="l" t="t" r="r" b="b"/>
              <a:pathLst>
                <a:path w="4180" h="431" extrusionOk="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6"/>
            <p:cNvSpPr/>
            <p:nvPr/>
          </p:nvSpPr>
          <p:spPr>
            <a:xfrm>
              <a:off x="3025775" y="3805825"/>
              <a:ext cx="108300" cy="13950"/>
            </a:xfrm>
            <a:custGeom>
              <a:avLst/>
              <a:gdLst/>
              <a:ahLst/>
              <a:cxnLst/>
              <a:rect l="l" t="t" r="r" b="b"/>
              <a:pathLst>
                <a:path w="4332" h="558" extrusionOk="0">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6"/>
            <p:cNvSpPr/>
            <p:nvPr/>
          </p:nvSpPr>
          <p:spPr>
            <a:xfrm>
              <a:off x="3020275" y="3776800"/>
              <a:ext cx="113800" cy="15675"/>
            </a:xfrm>
            <a:custGeom>
              <a:avLst/>
              <a:gdLst/>
              <a:ahLst/>
              <a:cxnLst/>
              <a:rect l="l" t="t" r="r" b="b"/>
              <a:pathLst>
                <a:path w="4552" h="627" extrusionOk="0">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6"/>
            <p:cNvSpPr/>
            <p:nvPr/>
          </p:nvSpPr>
          <p:spPr>
            <a:xfrm>
              <a:off x="3060025" y="3695825"/>
              <a:ext cx="58650" cy="12200"/>
            </a:xfrm>
            <a:custGeom>
              <a:avLst/>
              <a:gdLst/>
              <a:ahLst/>
              <a:cxnLst/>
              <a:rect l="l" t="t" r="r" b="b"/>
              <a:pathLst>
                <a:path w="2346" h="488" extrusionOk="0">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6"/>
            <p:cNvSpPr/>
            <p:nvPr/>
          </p:nvSpPr>
          <p:spPr>
            <a:xfrm>
              <a:off x="3064675" y="3720200"/>
              <a:ext cx="56900" cy="13075"/>
            </a:xfrm>
            <a:custGeom>
              <a:avLst/>
              <a:gdLst/>
              <a:ahLst/>
              <a:cxnLst/>
              <a:rect l="l" t="t" r="r" b="b"/>
              <a:pathLst>
                <a:path w="2276" h="523" extrusionOk="0">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6"/>
            <p:cNvSpPr/>
            <p:nvPr/>
          </p:nvSpPr>
          <p:spPr>
            <a:xfrm>
              <a:off x="3060600" y="3742250"/>
              <a:ext cx="43850" cy="10175"/>
            </a:xfrm>
            <a:custGeom>
              <a:avLst/>
              <a:gdLst/>
              <a:ahLst/>
              <a:cxnLst/>
              <a:rect l="l" t="t" r="r" b="b"/>
              <a:pathLst>
                <a:path w="1754" h="407" extrusionOk="0">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6"/>
            <p:cNvSpPr/>
            <p:nvPr/>
          </p:nvSpPr>
          <p:spPr>
            <a:xfrm>
              <a:off x="3115750" y="3743425"/>
              <a:ext cx="4100" cy="4075"/>
            </a:xfrm>
            <a:custGeom>
              <a:avLst/>
              <a:gdLst/>
              <a:ahLst/>
              <a:cxnLst/>
              <a:rect l="l" t="t" r="r" b="b"/>
              <a:pathLst>
                <a:path w="164" h="163" extrusionOk="0">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9" name="Google Shape;1479;p26"/>
          <p:cNvGrpSpPr/>
          <p:nvPr/>
        </p:nvGrpSpPr>
        <p:grpSpPr>
          <a:xfrm rot="2084963" flipH="1">
            <a:off x="1022764" y="-103695"/>
            <a:ext cx="1670611" cy="1197127"/>
            <a:chOff x="692625" y="2569725"/>
            <a:chExt cx="463800" cy="332350"/>
          </a:xfrm>
        </p:grpSpPr>
        <p:sp>
          <p:nvSpPr>
            <p:cNvPr id="1480" name="Google Shape;1480;p26"/>
            <p:cNvSpPr/>
            <p:nvPr/>
          </p:nvSpPr>
          <p:spPr>
            <a:xfrm>
              <a:off x="692625" y="2569725"/>
              <a:ext cx="463800" cy="332350"/>
            </a:xfrm>
            <a:custGeom>
              <a:avLst/>
              <a:gdLst/>
              <a:ahLst/>
              <a:cxnLst/>
              <a:rect l="l" t="t" r="r" b="b"/>
              <a:pathLst>
                <a:path w="18552" h="13294" extrusionOk="0">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6"/>
            <p:cNvSpPr/>
            <p:nvPr/>
          </p:nvSpPr>
          <p:spPr>
            <a:xfrm>
              <a:off x="1086750" y="2833825"/>
              <a:ext cx="45300" cy="43000"/>
            </a:xfrm>
            <a:custGeom>
              <a:avLst/>
              <a:gdLst/>
              <a:ahLst/>
              <a:cxnLst/>
              <a:rect l="l" t="t" r="r" b="b"/>
              <a:pathLst>
                <a:path w="1812" h="1720" extrusionOk="0">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2" name="Google Shape;1482;p26"/>
          <p:cNvGrpSpPr/>
          <p:nvPr/>
        </p:nvGrpSpPr>
        <p:grpSpPr>
          <a:xfrm rot="1062273" flipH="1">
            <a:off x="-107477" y="229689"/>
            <a:ext cx="384784" cy="1297441"/>
            <a:chOff x="954700" y="3672025"/>
            <a:chExt cx="106825" cy="360200"/>
          </a:xfrm>
        </p:grpSpPr>
        <p:sp>
          <p:nvSpPr>
            <p:cNvPr id="1483" name="Google Shape;1483;p26"/>
            <p:cNvSpPr/>
            <p:nvPr/>
          </p:nvSpPr>
          <p:spPr>
            <a:xfrm>
              <a:off x="954700" y="3672025"/>
              <a:ext cx="106825" cy="360200"/>
            </a:xfrm>
            <a:custGeom>
              <a:avLst/>
              <a:gdLst/>
              <a:ahLst/>
              <a:cxnLst/>
              <a:rect l="l" t="t" r="r" b="b"/>
              <a:pathLst>
                <a:path w="4273" h="14408" extrusionOk="0">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6"/>
            <p:cNvSpPr/>
            <p:nvPr/>
          </p:nvSpPr>
          <p:spPr>
            <a:xfrm>
              <a:off x="1014200" y="3903325"/>
              <a:ext cx="13375" cy="6700"/>
            </a:xfrm>
            <a:custGeom>
              <a:avLst/>
              <a:gdLst/>
              <a:ahLst/>
              <a:cxnLst/>
              <a:rect l="l" t="t" r="r" b="b"/>
              <a:pathLst>
                <a:path w="535" h="268" extrusionOk="0">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6"/>
            <p:cNvSpPr/>
            <p:nvPr/>
          </p:nvSpPr>
          <p:spPr>
            <a:xfrm>
              <a:off x="1013025" y="3887075"/>
              <a:ext cx="12800" cy="7575"/>
            </a:xfrm>
            <a:custGeom>
              <a:avLst/>
              <a:gdLst/>
              <a:ahLst/>
              <a:cxnLst/>
              <a:rect l="l" t="t" r="r" b="b"/>
              <a:pathLst>
                <a:path w="512" h="303" extrusionOk="0">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6"/>
            <p:cNvSpPr/>
            <p:nvPr/>
          </p:nvSpPr>
          <p:spPr>
            <a:xfrm>
              <a:off x="1017675" y="3916400"/>
              <a:ext cx="8150" cy="6400"/>
            </a:xfrm>
            <a:custGeom>
              <a:avLst/>
              <a:gdLst/>
              <a:ahLst/>
              <a:cxnLst/>
              <a:rect l="l" t="t" r="r" b="b"/>
              <a:pathLst>
                <a:path w="326" h="256" extrusionOk="0">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6"/>
            <p:cNvSpPr/>
            <p:nvPr/>
          </p:nvSpPr>
          <p:spPr>
            <a:xfrm>
              <a:off x="1019125" y="3938150"/>
              <a:ext cx="5825" cy="4375"/>
            </a:xfrm>
            <a:custGeom>
              <a:avLst/>
              <a:gdLst/>
              <a:ahLst/>
              <a:cxnLst/>
              <a:rect l="l" t="t" r="r" b="b"/>
              <a:pathLst>
                <a:path w="233" h="175" extrusionOk="0">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6"/>
            <p:cNvSpPr/>
            <p:nvPr/>
          </p:nvSpPr>
          <p:spPr>
            <a:xfrm>
              <a:off x="1012150" y="3814800"/>
              <a:ext cx="17150" cy="6700"/>
            </a:xfrm>
            <a:custGeom>
              <a:avLst/>
              <a:gdLst/>
              <a:ahLst/>
              <a:cxnLst/>
              <a:rect l="l" t="t" r="r" b="b"/>
              <a:pathLst>
                <a:path w="686" h="268" extrusionOk="0">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6"/>
            <p:cNvSpPr/>
            <p:nvPr/>
          </p:nvSpPr>
          <p:spPr>
            <a:xfrm>
              <a:off x="1014475" y="3828750"/>
              <a:ext cx="11650" cy="4650"/>
            </a:xfrm>
            <a:custGeom>
              <a:avLst/>
              <a:gdLst/>
              <a:ahLst/>
              <a:cxnLst/>
              <a:rect l="l" t="t" r="r" b="b"/>
              <a:pathLst>
                <a:path w="466" h="186" extrusionOk="0">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6"/>
            <p:cNvSpPr/>
            <p:nvPr/>
          </p:nvSpPr>
          <p:spPr>
            <a:xfrm>
              <a:off x="1015650" y="3840650"/>
              <a:ext cx="10175" cy="5825"/>
            </a:xfrm>
            <a:custGeom>
              <a:avLst/>
              <a:gdLst/>
              <a:ahLst/>
              <a:cxnLst/>
              <a:rect l="l" t="t" r="r" b="b"/>
              <a:pathLst>
                <a:path w="407" h="233" extrusionOk="0">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6"/>
            <p:cNvSpPr/>
            <p:nvPr/>
          </p:nvSpPr>
          <p:spPr>
            <a:xfrm>
              <a:off x="1015350" y="3854850"/>
              <a:ext cx="9025" cy="6425"/>
            </a:xfrm>
            <a:custGeom>
              <a:avLst/>
              <a:gdLst/>
              <a:ahLst/>
              <a:cxnLst/>
              <a:rect l="l" t="t" r="r" b="b"/>
              <a:pathLst>
                <a:path w="361" h="257" extrusionOk="0">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2" name="Google Shape;1492;p26"/>
          <p:cNvGrpSpPr/>
          <p:nvPr/>
        </p:nvGrpSpPr>
        <p:grpSpPr>
          <a:xfrm rot="-1031363" flipH="1">
            <a:off x="-137267" y="1716289"/>
            <a:ext cx="781001" cy="756958"/>
            <a:chOff x="852825" y="3133350"/>
            <a:chExt cx="216825" cy="210150"/>
          </a:xfrm>
        </p:grpSpPr>
        <p:sp>
          <p:nvSpPr>
            <p:cNvPr id="1493" name="Google Shape;1493;p26"/>
            <p:cNvSpPr/>
            <p:nvPr/>
          </p:nvSpPr>
          <p:spPr>
            <a:xfrm>
              <a:off x="852825" y="3133350"/>
              <a:ext cx="216825" cy="210150"/>
            </a:xfrm>
            <a:custGeom>
              <a:avLst/>
              <a:gdLst/>
              <a:ahLst/>
              <a:cxnLst/>
              <a:rect l="l" t="t" r="r" b="b"/>
              <a:pathLst>
                <a:path w="8673" h="8406" extrusionOk="0">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6"/>
            <p:cNvSpPr/>
            <p:nvPr/>
          </p:nvSpPr>
          <p:spPr>
            <a:xfrm>
              <a:off x="918700" y="3216650"/>
              <a:ext cx="82450" cy="81275"/>
            </a:xfrm>
            <a:custGeom>
              <a:avLst/>
              <a:gdLst/>
              <a:ahLst/>
              <a:cxnLst/>
              <a:rect l="l" t="t" r="r" b="b"/>
              <a:pathLst>
                <a:path w="3298" h="3251" extrusionOk="0">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5" name="Google Shape;1495;p26"/>
          <p:cNvGrpSpPr/>
          <p:nvPr/>
        </p:nvGrpSpPr>
        <p:grpSpPr>
          <a:xfrm rot="9086648" flipH="1">
            <a:off x="2361570" y="-673704"/>
            <a:ext cx="351283" cy="1120755"/>
            <a:chOff x="616875" y="3027700"/>
            <a:chExt cx="97525" cy="311150"/>
          </a:xfrm>
        </p:grpSpPr>
        <p:sp>
          <p:nvSpPr>
            <p:cNvPr id="1496" name="Google Shape;1496;p26"/>
            <p:cNvSpPr/>
            <p:nvPr/>
          </p:nvSpPr>
          <p:spPr>
            <a:xfrm>
              <a:off x="616875" y="3027700"/>
              <a:ext cx="97525" cy="311150"/>
            </a:xfrm>
            <a:custGeom>
              <a:avLst/>
              <a:gdLst/>
              <a:ahLst/>
              <a:cxnLst/>
              <a:rect l="l" t="t" r="r" b="b"/>
              <a:pathLst>
                <a:path w="3901" h="12446" extrusionOk="0">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6"/>
            <p:cNvSpPr/>
            <p:nvPr/>
          </p:nvSpPr>
          <p:spPr>
            <a:xfrm>
              <a:off x="641250" y="3121750"/>
              <a:ext cx="49075" cy="179100"/>
            </a:xfrm>
            <a:custGeom>
              <a:avLst/>
              <a:gdLst/>
              <a:ahLst/>
              <a:cxnLst/>
              <a:rect l="l" t="t" r="r" b="b"/>
              <a:pathLst>
                <a:path w="1963" h="7164" extrusionOk="0">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6"/>
            <p:cNvSpPr/>
            <p:nvPr/>
          </p:nvSpPr>
          <p:spPr>
            <a:xfrm>
              <a:off x="657775" y="3180375"/>
              <a:ext cx="18900" cy="38050"/>
            </a:xfrm>
            <a:custGeom>
              <a:avLst/>
              <a:gdLst/>
              <a:ahLst/>
              <a:cxnLst/>
              <a:rect l="l" t="t" r="r" b="b"/>
              <a:pathLst>
                <a:path w="756" h="1522" extrusionOk="0">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6"/>
            <p:cNvSpPr/>
            <p:nvPr/>
          </p:nvSpPr>
          <p:spPr>
            <a:xfrm>
              <a:off x="657500" y="3233775"/>
              <a:ext cx="14825" cy="11625"/>
            </a:xfrm>
            <a:custGeom>
              <a:avLst/>
              <a:gdLst/>
              <a:ahLst/>
              <a:cxnLst/>
              <a:rect l="l" t="t" r="r" b="b"/>
              <a:pathLst>
                <a:path w="593" h="465" extrusionOk="0">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6"/>
            <p:cNvSpPr/>
            <p:nvPr/>
          </p:nvSpPr>
          <p:spPr>
            <a:xfrm>
              <a:off x="655750" y="3160350"/>
              <a:ext cx="14550" cy="9300"/>
            </a:xfrm>
            <a:custGeom>
              <a:avLst/>
              <a:gdLst/>
              <a:ahLst/>
              <a:cxnLst/>
              <a:rect l="l" t="t" r="r" b="b"/>
              <a:pathLst>
                <a:path w="582" h="372" extrusionOk="0">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26"/>
          <p:cNvGrpSpPr/>
          <p:nvPr/>
        </p:nvGrpSpPr>
        <p:grpSpPr>
          <a:xfrm rot="-1974894" flipH="1">
            <a:off x="1370005" y="872286"/>
            <a:ext cx="233139" cy="565604"/>
            <a:chOff x="1282375" y="3450000"/>
            <a:chExt cx="64725" cy="157025"/>
          </a:xfrm>
        </p:grpSpPr>
        <p:sp>
          <p:nvSpPr>
            <p:cNvPr id="1502" name="Google Shape;1502;p26"/>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6"/>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6"/>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26"/>
          <p:cNvGrpSpPr/>
          <p:nvPr/>
        </p:nvGrpSpPr>
        <p:grpSpPr>
          <a:xfrm rot="-1302591" flipH="1">
            <a:off x="6086406" y="4653389"/>
            <a:ext cx="378569" cy="592888"/>
            <a:chOff x="683900" y="3612800"/>
            <a:chExt cx="105100" cy="164600"/>
          </a:xfrm>
        </p:grpSpPr>
        <p:sp>
          <p:nvSpPr>
            <p:cNvPr id="1506" name="Google Shape;1506;p26"/>
            <p:cNvSpPr/>
            <p:nvPr/>
          </p:nvSpPr>
          <p:spPr>
            <a:xfrm>
              <a:off x="683900" y="3612800"/>
              <a:ext cx="105100" cy="164600"/>
            </a:xfrm>
            <a:custGeom>
              <a:avLst/>
              <a:gdLst/>
              <a:ahLst/>
              <a:cxnLst/>
              <a:rect l="l" t="t" r="r" b="b"/>
              <a:pathLst>
                <a:path w="4204" h="6584" extrusionOk="0">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6"/>
            <p:cNvSpPr/>
            <p:nvPr/>
          </p:nvSpPr>
          <p:spPr>
            <a:xfrm>
              <a:off x="717875" y="3678100"/>
              <a:ext cx="53700" cy="69400"/>
            </a:xfrm>
            <a:custGeom>
              <a:avLst/>
              <a:gdLst/>
              <a:ahLst/>
              <a:cxnLst/>
              <a:rect l="l" t="t" r="r" b="b"/>
              <a:pathLst>
                <a:path w="2148" h="2776" extrusionOk="0">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26"/>
          <p:cNvGrpSpPr/>
          <p:nvPr/>
        </p:nvGrpSpPr>
        <p:grpSpPr>
          <a:xfrm rot="-1974894" flipH="1">
            <a:off x="8706980" y="2937336"/>
            <a:ext cx="233139" cy="565604"/>
            <a:chOff x="1282375" y="3450000"/>
            <a:chExt cx="64725" cy="157025"/>
          </a:xfrm>
        </p:grpSpPr>
        <p:sp>
          <p:nvSpPr>
            <p:cNvPr id="1509" name="Google Shape;1509;p26"/>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6"/>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6"/>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2" name="Google Shape;1512;p26"/>
          <p:cNvGrpSpPr/>
          <p:nvPr/>
        </p:nvGrpSpPr>
        <p:grpSpPr>
          <a:xfrm rot="762759" flipH="1">
            <a:off x="7516114" y="3314521"/>
            <a:ext cx="590931" cy="1096303"/>
            <a:chOff x="2369275" y="3344925"/>
            <a:chExt cx="160525" cy="297800"/>
          </a:xfrm>
        </p:grpSpPr>
        <p:sp>
          <p:nvSpPr>
            <p:cNvPr id="1513" name="Google Shape;1513;p26"/>
            <p:cNvSpPr/>
            <p:nvPr/>
          </p:nvSpPr>
          <p:spPr>
            <a:xfrm>
              <a:off x="2369275" y="3344925"/>
              <a:ext cx="160525" cy="297800"/>
            </a:xfrm>
            <a:custGeom>
              <a:avLst/>
              <a:gdLst/>
              <a:ahLst/>
              <a:cxnLst/>
              <a:rect l="l" t="t" r="r" b="b"/>
              <a:pathLst>
                <a:path w="6421" h="11912" extrusionOk="0">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6"/>
            <p:cNvSpPr/>
            <p:nvPr/>
          </p:nvSpPr>
          <p:spPr>
            <a:xfrm>
              <a:off x="2413400" y="3521975"/>
              <a:ext cx="76650" cy="69100"/>
            </a:xfrm>
            <a:custGeom>
              <a:avLst/>
              <a:gdLst/>
              <a:ahLst/>
              <a:cxnLst/>
              <a:rect l="l" t="t" r="r" b="b"/>
              <a:pathLst>
                <a:path w="3066" h="2764" extrusionOk="0">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6"/>
            <p:cNvSpPr/>
            <p:nvPr/>
          </p:nvSpPr>
          <p:spPr>
            <a:xfrm>
              <a:off x="2504825" y="3510075"/>
              <a:ext cx="7275" cy="60675"/>
            </a:xfrm>
            <a:custGeom>
              <a:avLst/>
              <a:gdLst/>
              <a:ahLst/>
              <a:cxnLst/>
              <a:rect l="l" t="t" r="r" b="b"/>
              <a:pathLst>
                <a:path w="291" h="2427" extrusionOk="0">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6"/>
            <p:cNvSpPr/>
            <p:nvPr/>
          </p:nvSpPr>
          <p:spPr>
            <a:xfrm>
              <a:off x="2465050" y="3444475"/>
              <a:ext cx="18900" cy="10175"/>
            </a:xfrm>
            <a:custGeom>
              <a:avLst/>
              <a:gdLst/>
              <a:ahLst/>
              <a:cxnLst/>
              <a:rect l="l" t="t" r="r" b="b"/>
              <a:pathLst>
                <a:path w="756" h="407" extrusionOk="0">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6"/>
            <p:cNvSpPr/>
            <p:nvPr/>
          </p:nvSpPr>
          <p:spPr>
            <a:xfrm>
              <a:off x="2500475" y="3454925"/>
              <a:ext cx="6700" cy="7000"/>
            </a:xfrm>
            <a:custGeom>
              <a:avLst/>
              <a:gdLst/>
              <a:ahLst/>
              <a:cxnLst/>
              <a:rect l="l" t="t" r="r" b="b"/>
              <a:pathLst>
                <a:path w="268" h="280" extrusionOk="0">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6"/>
            <p:cNvSpPr/>
            <p:nvPr/>
          </p:nvSpPr>
          <p:spPr>
            <a:xfrm>
              <a:off x="2509750" y="3605850"/>
              <a:ext cx="6400" cy="8425"/>
            </a:xfrm>
            <a:custGeom>
              <a:avLst/>
              <a:gdLst/>
              <a:ahLst/>
              <a:cxnLst/>
              <a:rect l="l" t="t" r="r" b="b"/>
              <a:pathLst>
                <a:path w="256" h="337" extrusionOk="0">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6"/>
            <p:cNvSpPr/>
            <p:nvPr/>
          </p:nvSpPr>
          <p:spPr>
            <a:xfrm>
              <a:off x="2438925" y="3366975"/>
              <a:ext cx="7575" cy="10475"/>
            </a:xfrm>
            <a:custGeom>
              <a:avLst/>
              <a:gdLst/>
              <a:ahLst/>
              <a:cxnLst/>
              <a:rect l="l" t="t" r="r" b="b"/>
              <a:pathLst>
                <a:path w="303" h="419" extrusionOk="0">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6"/>
            <p:cNvSpPr/>
            <p:nvPr/>
          </p:nvSpPr>
          <p:spPr>
            <a:xfrm>
              <a:off x="2458100" y="3377725"/>
              <a:ext cx="6700" cy="8725"/>
            </a:xfrm>
            <a:custGeom>
              <a:avLst/>
              <a:gdLst/>
              <a:ahLst/>
              <a:cxnLst/>
              <a:rect l="l" t="t" r="r" b="b"/>
              <a:pathLst>
                <a:path w="268" h="349" extrusionOk="0">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6"/>
            <p:cNvSpPr/>
            <p:nvPr/>
          </p:nvSpPr>
          <p:spPr>
            <a:xfrm>
              <a:off x="2451425" y="3360300"/>
              <a:ext cx="7275" cy="6700"/>
            </a:xfrm>
            <a:custGeom>
              <a:avLst/>
              <a:gdLst/>
              <a:ahLst/>
              <a:cxnLst/>
              <a:rect l="l" t="t" r="r" b="b"/>
              <a:pathLst>
                <a:path w="291" h="268" extrusionOk="0">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6"/>
            <p:cNvSpPr/>
            <p:nvPr/>
          </p:nvSpPr>
          <p:spPr>
            <a:xfrm>
              <a:off x="2430800" y="3378600"/>
              <a:ext cx="8450" cy="5250"/>
            </a:xfrm>
            <a:custGeom>
              <a:avLst/>
              <a:gdLst/>
              <a:ahLst/>
              <a:cxnLst/>
              <a:rect l="l" t="t" r="r" b="b"/>
              <a:pathLst>
                <a:path w="338" h="210" extrusionOk="0">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6"/>
            <p:cNvSpPr/>
            <p:nvPr/>
          </p:nvSpPr>
          <p:spPr>
            <a:xfrm>
              <a:off x="2449100" y="3380925"/>
              <a:ext cx="6125" cy="6700"/>
            </a:xfrm>
            <a:custGeom>
              <a:avLst/>
              <a:gdLst/>
              <a:ahLst/>
              <a:cxnLst/>
              <a:rect l="l" t="t" r="r" b="b"/>
              <a:pathLst>
                <a:path w="245" h="268" extrusionOk="0">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6"/>
            <p:cNvSpPr/>
            <p:nvPr/>
          </p:nvSpPr>
          <p:spPr>
            <a:xfrm>
              <a:off x="2418900" y="3372200"/>
              <a:ext cx="6125" cy="6700"/>
            </a:xfrm>
            <a:custGeom>
              <a:avLst/>
              <a:gdLst/>
              <a:ahLst/>
              <a:cxnLst/>
              <a:rect l="l" t="t" r="r" b="b"/>
              <a:pathLst>
                <a:path w="245" h="268" extrusionOk="0">
                  <a:moveTo>
                    <a:pt x="163" y="268"/>
                  </a:moveTo>
                  <a:cubicBezTo>
                    <a:pt x="1" y="105"/>
                    <a:pt x="1" y="105"/>
                    <a:pt x="105" y="1"/>
                  </a:cubicBezTo>
                  <a:cubicBezTo>
                    <a:pt x="245" y="105"/>
                    <a:pt x="245" y="105"/>
                    <a:pt x="163"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6"/>
            <p:cNvSpPr/>
            <p:nvPr/>
          </p:nvSpPr>
          <p:spPr>
            <a:xfrm>
              <a:off x="2439525" y="3355075"/>
              <a:ext cx="4650" cy="5550"/>
            </a:xfrm>
            <a:custGeom>
              <a:avLst/>
              <a:gdLst/>
              <a:ahLst/>
              <a:cxnLst/>
              <a:rect l="l" t="t" r="r" b="b"/>
              <a:pathLst>
                <a:path w="186" h="222" extrusionOk="0">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6"/>
            <p:cNvSpPr/>
            <p:nvPr/>
          </p:nvSpPr>
          <p:spPr>
            <a:xfrm>
              <a:off x="2428475" y="3363225"/>
              <a:ext cx="3800" cy="5825"/>
            </a:xfrm>
            <a:custGeom>
              <a:avLst/>
              <a:gdLst/>
              <a:ahLst/>
              <a:cxnLst/>
              <a:rect l="l" t="t" r="r" b="b"/>
              <a:pathLst>
                <a:path w="152" h="233" extrusionOk="0">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6"/>
            <p:cNvSpPr/>
            <p:nvPr/>
          </p:nvSpPr>
          <p:spPr>
            <a:xfrm>
              <a:off x="2421800" y="3384700"/>
              <a:ext cx="4400" cy="4650"/>
            </a:xfrm>
            <a:custGeom>
              <a:avLst/>
              <a:gdLst/>
              <a:ahLst/>
              <a:cxnLst/>
              <a:rect l="l" t="t" r="r" b="b"/>
              <a:pathLst>
                <a:path w="176" h="186" extrusionOk="0">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8" name="Google Shape;1528;p26"/>
          <p:cNvGrpSpPr/>
          <p:nvPr/>
        </p:nvGrpSpPr>
        <p:grpSpPr>
          <a:xfrm rot="-4092482" flipH="1">
            <a:off x="344761" y="-173701"/>
            <a:ext cx="773115" cy="298133"/>
            <a:chOff x="1154075" y="3734125"/>
            <a:chExt cx="201750" cy="77800"/>
          </a:xfrm>
        </p:grpSpPr>
        <p:sp>
          <p:nvSpPr>
            <p:cNvPr id="1529" name="Google Shape;1529;p26"/>
            <p:cNvSpPr/>
            <p:nvPr/>
          </p:nvSpPr>
          <p:spPr>
            <a:xfrm>
              <a:off x="1218800" y="3752125"/>
              <a:ext cx="63875" cy="44425"/>
            </a:xfrm>
            <a:custGeom>
              <a:avLst/>
              <a:gdLst/>
              <a:ahLst/>
              <a:cxnLst/>
              <a:rect l="l" t="t" r="r" b="b"/>
              <a:pathLst>
                <a:path w="2555" h="1777" extrusionOk="0">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6"/>
            <p:cNvSpPr/>
            <p:nvPr/>
          </p:nvSpPr>
          <p:spPr>
            <a:xfrm>
              <a:off x="1154075" y="3734125"/>
              <a:ext cx="201750" cy="77800"/>
            </a:xfrm>
            <a:custGeom>
              <a:avLst/>
              <a:gdLst/>
              <a:ahLst/>
              <a:cxnLst/>
              <a:rect l="l" t="t" r="r" b="b"/>
              <a:pathLst>
                <a:path w="8070" h="3112" extrusionOk="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6"/>
            <p:cNvSpPr/>
            <p:nvPr/>
          </p:nvSpPr>
          <p:spPr>
            <a:xfrm>
              <a:off x="1260300" y="3765475"/>
              <a:ext cx="8450" cy="6400"/>
            </a:xfrm>
            <a:custGeom>
              <a:avLst/>
              <a:gdLst/>
              <a:ahLst/>
              <a:cxnLst/>
              <a:rect l="l" t="t" r="r" b="b"/>
              <a:pathLst>
                <a:path w="338" h="256" extrusionOk="0">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6"/>
            <p:cNvSpPr/>
            <p:nvPr/>
          </p:nvSpPr>
          <p:spPr>
            <a:xfrm>
              <a:off x="1248125" y="3760250"/>
              <a:ext cx="9025" cy="6400"/>
            </a:xfrm>
            <a:custGeom>
              <a:avLst/>
              <a:gdLst/>
              <a:ahLst/>
              <a:cxnLst/>
              <a:rect l="l" t="t" r="r" b="b"/>
              <a:pathLst>
                <a:path w="361" h="256" extrusionOk="0">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6"/>
            <p:cNvSpPr/>
            <p:nvPr/>
          </p:nvSpPr>
          <p:spPr>
            <a:xfrm>
              <a:off x="1237675" y="3776500"/>
              <a:ext cx="7275" cy="6125"/>
            </a:xfrm>
            <a:custGeom>
              <a:avLst/>
              <a:gdLst/>
              <a:ahLst/>
              <a:cxnLst/>
              <a:rect l="l" t="t" r="r" b="b"/>
              <a:pathLst>
                <a:path w="291" h="245" extrusionOk="0">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6"/>
            <p:cNvSpPr/>
            <p:nvPr/>
          </p:nvSpPr>
          <p:spPr>
            <a:xfrm>
              <a:off x="1231000" y="3764600"/>
              <a:ext cx="7275" cy="5250"/>
            </a:xfrm>
            <a:custGeom>
              <a:avLst/>
              <a:gdLst/>
              <a:ahLst/>
              <a:cxnLst/>
              <a:rect l="l" t="t" r="r" b="b"/>
              <a:pathLst>
                <a:path w="291" h="210" extrusionOk="0">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6"/>
            <p:cNvSpPr/>
            <p:nvPr/>
          </p:nvSpPr>
          <p:spPr>
            <a:xfrm>
              <a:off x="1248400" y="3769825"/>
              <a:ext cx="7875" cy="6700"/>
            </a:xfrm>
            <a:custGeom>
              <a:avLst/>
              <a:gdLst/>
              <a:ahLst/>
              <a:cxnLst/>
              <a:rect l="l" t="t" r="r" b="b"/>
              <a:pathLst>
                <a:path w="315" h="268" extrusionOk="0">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6"/>
            <p:cNvSpPr/>
            <p:nvPr/>
          </p:nvSpPr>
          <p:spPr>
            <a:xfrm>
              <a:off x="1256250" y="3784325"/>
              <a:ext cx="4375" cy="5850"/>
            </a:xfrm>
            <a:custGeom>
              <a:avLst/>
              <a:gdLst/>
              <a:ahLst/>
              <a:cxnLst/>
              <a:rect l="l" t="t" r="r" b="b"/>
              <a:pathLst>
                <a:path w="175" h="234" extrusionOk="0">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26"/>
          <p:cNvGrpSpPr/>
          <p:nvPr/>
        </p:nvGrpSpPr>
        <p:grpSpPr>
          <a:xfrm rot="-1415750" flipH="1">
            <a:off x="430215" y="501184"/>
            <a:ext cx="602211" cy="1005088"/>
            <a:chOff x="1980950" y="3649100"/>
            <a:chExt cx="146600" cy="244675"/>
          </a:xfrm>
        </p:grpSpPr>
        <p:sp>
          <p:nvSpPr>
            <p:cNvPr id="1538" name="Google Shape;1538;p26"/>
            <p:cNvSpPr/>
            <p:nvPr/>
          </p:nvSpPr>
          <p:spPr>
            <a:xfrm>
              <a:off x="1983850" y="3650250"/>
              <a:ext cx="66500" cy="233650"/>
            </a:xfrm>
            <a:custGeom>
              <a:avLst/>
              <a:gdLst/>
              <a:ahLst/>
              <a:cxnLst/>
              <a:rect l="l" t="t" r="r" b="b"/>
              <a:pathLst>
                <a:path w="2660" h="9346" extrusionOk="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6"/>
            <p:cNvSpPr/>
            <p:nvPr/>
          </p:nvSpPr>
          <p:spPr>
            <a:xfrm>
              <a:off x="2005050" y="3840050"/>
              <a:ext cx="97525" cy="27900"/>
            </a:xfrm>
            <a:custGeom>
              <a:avLst/>
              <a:gdLst/>
              <a:ahLst/>
              <a:cxnLst/>
              <a:rect l="l" t="t" r="r" b="b"/>
              <a:pathLst>
                <a:path w="3901" h="1116" extrusionOk="0">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6"/>
            <p:cNvSpPr/>
            <p:nvPr/>
          </p:nvSpPr>
          <p:spPr>
            <a:xfrm>
              <a:off x="1980950" y="3649100"/>
              <a:ext cx="146600" cy="244675"/>
            </a:xfrm>
            <a:custGeom>
              <a:avLst/>
              <a:gdLst/>
              <a:ahLst/>
              <a:cxnLst/>
              <a:rect l="l" t="t" r="r" b="b"/>
              <a:pathLst>
                <a:path w="5864" h="9787" extrusionOk="0">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6"/>
            <p:cNvSpPr/>
            <p:nvPr/>
          </p:nvSpPr>
          <p:spPr>
            <a:xfrm>
              <a:off x="1996325" y="3833375"/>
              <a:ext cx="112650" cy="40675"/>
            </a:xfrm>
            <a:custGeom>
              <a:avLst/>
              <a:gdLst/>
              <a:ahLst/>
              <a:cxnLst/>
              <a:rect l="l" t="t" r="r" b="b"/>
              <a:pathLst>
                <a:path w="4506" h="1627" extrusionOk="0">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6"/>
            <p:cNvSpPr/>
            <p:nvPr/>
          </p:nvSpPr>
          <p:spPr>
            <a:xfrm>
              <a:off x="2056125" y="3778250"/>
              <a:ext cx="11350" cy="9025"/>
            </a:xfrm>
            <a:custGeom>
              <a:avLst/>
              <a:gdLst/>
              <a:ahLst/>
              <a:cxnLst/>
              <a:rect l="l" t="t" r="r" b="b"/>
              <a:pathLst>
                <a:path w="454" h="361" extrusionOk="0">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6"/>
            <p:cNvSpPr/>
            <p:nvPr/>
          </p:nvSpPr>
          <p:spPr>
            <a:xfrm>
              <a:off x="2060175" y="3793625"/>
              <a:ext cx="10475" cy="6700"/>
            </a:xfrm>
            <a:custGeom>
              <a:avLst/>
              <a:gdLst/>
              <a:ahLst/>
              <a:cxnLst/>
              <a:rect l="l" t="t" r="r" b="b"/>
              <a:pathLst>
                <a:path w="419" h="268" extrusionOk="0">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6"/>
            <p:cNvSpPr/>
            <p:nvPr/>
          </p:nvSpPr>
          <p:spPr>
            <a:xfrm>
              <a:off x="2057275" y="3744000"/>
              <a:ext cx="9325" cy="9600"/>
            </a:xfrm>
            <a:custGeom>
              <a:avLst/>
              <a:gdLst/>
              <a:ahLst/>
              <a:cxnLst/>
              <a:rect l="l" t="t" r="r" b="b"/>
              <a:pathLst>
                <a:path w="373" h="384" extrusionOk="0">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6"/>
            <p:cNvSpPr/>
            <p:nvPr/>
          </p:nvSpPr>
          <p:spPr>
            <a:xfrm>
              <a:off x="2056125" y="3717575"/>
              <a:ext cx="11625" cy="5825"/>
            </a:xfrm>
            <a:custGeom>
              <a:avLst/>
              <a:gdLst/>
              <a:ahLst/>
              <a:cxnLst/>
              <a:rect l="l" t="t" r="r" b="b"/>
              <a:pathLst>
                <a:path w="465" h="233" extrusionOk="0">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6"/>
            <p:cNvSpPr/>
            <p:nvPr/>
          </p:nvSpPr>
          <p:spPr>
            <a:xfrm>
              <a:off x="2056125" y="3703075"/>
              <a:ext cx="9025" cy="5825"/>
            </a:xfrm>
            <a:custGeom>
              <a:avLst/>
              <a:gdLst/>
              <a:ahLst/>
              <a:cxnLst/>
              <a:rect l="l" t="t" r="r" b="b"/>
              <a:pathLst>
                <a:path w="361" h="233" extrusionOk="0">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6"/>
            <p:cNvSpPr/>
            <p:nvPr/>
          </p:nvSpPr>
          <p:spPr>
            <a:xfrm>
              <a:off x="2057275" y="3732100"/>
              <a:ext cx="8150" cy="6400"/>
            </a:xfrm>
            <a:custGeom>
              <a:avLst/>
              <a:gdLst/>
              <a:ahLst/>
              <a:cxnLst/>
              <a:rect l="l" t="t" r="r" b="b"/>
              <a:pathLst>
                <a:path w="326" h="256" extrusionOk="0">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6"/>
            <p:cNvSpPr/>
            <p:nvPr/>
          </p:nvSpPr>
          <p:spPr>
            <a:xfrm>
              <a:off x="2060775" y="3804075"/>
              <a:ext cx="7550" cy="6125"/>
            </a:xfrm>
            <a:custGeom>
              <a:avLst/>
              <a:gdLst/>
              <a:ahLst/>
              <a:cxnLst/>
              <a:rect l="l" t="t" r="r" b="b"/>
              <a:pathLst>
                <a:path w="302" h="245" extrusionOk="0">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6"/>
            <p:cNvSpPr/>
            <p:nvPr/>
          </p:nvSpPr>
          <p:spPr>
            <a:xfrm>
              <a:off x="2058150" y="3762575"/>
              <a:ext cx="5550" cy="6700"/>
            </a:xfrm>
            <a:custGeom>
              <a:avLst/>
              <a:gdLst/>
              <a:ahLst/>
              <a:cxnLst/>
              <a:rect l="l" t="t" r="r" b="b"/>
              <a:pathLst>
                <a:path w="222" h="268" extrusionOk="0">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6"/>
            <p:cNvSpPr/>
            <p:nvPr/>
          </p:nvSpPr>
          <p:spPr>
            <a:xfrm>
              <a:off x="2065125" y="3819450"/>
              <a:ext cx="6100" cy="5250"/>
            </a:xfrm>
            <a:custGeom>
              <a:avLst/>
              <a:gdLst/>
              <a:ahLst/>
              <a:cxnLst/>
              <a:rect l="l" t="t" r="r" b="b"/>
              <a:pathLst>
                <a:path w="244" h="210" extrusionOk="0">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1" name="Google Shape;1551;p26"/>
          <p:cNvGrpSpPr/>
          <p:nvPr/>
        </p:nvGrpSpPr>
        <p:grpSpPr>
          <a:xfrm rot="-897778" flipH="1">
            <a:off x="825036" y="1701916"/>
            <a:ext cx="540259" cy="223794"/>
            <a:chOff x="2333000" y="3750375"/>
            <a:chExt cx="157050" cy="65050"/>
          </a:xfrm>
        </p:grpSpPr>
        <p:sp>
          <p:nvSpPr>
            <p:cNvPr id="1552" name="Google Shape;1552;p26"/>
            <p:cNvSpPr/>
            <p:nvPr/>
          </p:nvSpPr>
          <p:spPr>
            <a:xfrm>
              <a:off x="2337650" y="3767800"/>
              <a:ext cx="81875" cy="45300"/>
            </a:xfrm>
            <a:custGeom>
              <a:avLst/>
              <a:gdLst/>
              <a:ahLst/>
              <a:cxnLst/>
              <a:rect l="l" t="t" r="r" b="b"/>
              <a:pathLst>
                <a:path w="3275" h="1812" extrusionOk="0">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6"/>
            <p:cNvSpPr/>
            <p:nvPr/>
          </p:nvSpPr>
          <p:spPr>
            <a:xfrm>
              <a:off x="2420950" y="3757625"/>
              <a:ext cx="60975" cy="47050"/>
            </a:xfrm>
            <a:custGeom>
              <a:avLst/>
              <a:gdLst/>
              <a:ahLst/>
              <a:cxnLst/>
              <a:rect l="l" t="t" r="r" b="b"/>
              <a:pathLst>
                <a:path w="2439" h="1882" extrusionOk="0">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6"/>
            <p:cNvSpPr/>
            <p:nvPr/>
          </p:nvSpPr>
          <p:spPr>
            <a:xfrm>
              <a:off x="2333000" y="3750375"/>
              <a:ext cx="157050" cy="65050"/>
            </a:xfrm>
            <a:custGeom>
              <a:avLst/>
              <a:gdLst/>
              <a:ahLst/>
              <a:cxnLst/>
              <a:rect l="l" t="t" r="r" b="b"/>
              <a:pathLst>
                <a:path w="6282" h="2602" extrusionOk="0">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6"/>
            <p:cNvSpPr/>
            <p:nvPr/>
          </p:nvSpPr>
          <p:spPr>
            <a:xfrm>
              <a:off x="2361150" y="3766925"/>
              <a:ext cx="45600" cy="9025"/>
            </a:xfrm>
            <a:custGeom>
              <a:avLst/>
              <a:gdLst/>
              <a:ahLst/>
              <a:cxnLst/>
              <a:rect l="l" t="t" r="r" b="b"/>
              <a:pathLst>
                <a:path w="1824" h="361" extrusionOk="0">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6"/>
            <p:cNvSpPr/>
            <p:nvPr/>
          </p:nvSpPr>
          <p:spPr>
            <a:xfrm>
              <a:off x="2439225" y="3764600"/>
              <a:ext cx="30500" cy="6400"/>
            </a:xfrm>
            <a:custGeom>
              <a:avLst/>
              <a:gdLst/>
              <a:ahLst/>
              <a:cxnLst/>
              <a:rect l="l" t="t" r="r" b="b"/>
              <a:pathLst>
                <a:path w="1220" h="256" extrusionOk="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3225" y="1288925"/>
            <a:ext cx="4975200" cy="1557600"/>
          </a:xfrm>
          <a:prstGeom prst="rect">
            <a:avLst/>
          </a:prstGeom>
        </p:spPr>
        <p:txBody>
          <a:bodyPr spcFirstLastPara="1" wrap="square" lIns="91425" tIns="91425" rIns="91425" bIns="91425" anchor="t" anchorCtr="0">
            <a:normAutofit/>
          </a:bodyPr>
          <a:lstStyle>
            <a:lvl1pPr lvl="0" rtl="0">
              <a:spcBef>
                <a:spcPts val="0"/>
              </a:spcBef>
              <a:spcAft>
                <a:spcPts val="0"/>
              </a:spcAft>
              <a:buSzPts val="5200"/>
              <a:buNone/>
              <a:defRPr sz="4600">
                <a:solidFill>
                  <a:schemeClr val="accent2"/>
                </a:solidFill>
                <a:latin typeface="Kanit ExtraBold"/>
                <a:ea typeface="Kanit ExtraBold"/>
                <a:cs typeface="Kanit ExtraBold"/>
                <a:sym typeface="Kanit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3225" y="2845075"/>
            <a:ext cx="3382500" cy="7875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2800"/>
              <a:buNone/>
              <a:defRPr sz="1800">
                <a:solidFill>
                  <a:srgbClr val="0258A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p:nvPr/>
        </p:nvSpPr>
        <p:spPr>
          <a:xfrm rot="-5400000" flipH="1">
            <a:off x="1961793" y="1844534"/>
            <a:ext cx="1256625" cy="5332111"/>
          </a:xfrm>
          <a:custGeom>
            <a:avLst/>
            <a:gdLst/>
            <a:ahLst/>
            <a:cxnLst/>
            <a:rect l="l" t="t" r="r" b="b"/>
            <a:pathLst>
              <a:path w="37601" h="99885" extrusionOk="0">
                <a:moveTo>
                  <a:pt x="37601" y="1"/>
                </a:moveTo>
                <a:lnTo>
                  <a:pt x="9682" y="825"/>
                </a:lnTo>
                <a:cubicBezTo>
                  <a:pt x="9543" y="846"/>
                  <a:pt x="9404" y="853"/>
                  <a:pt x="9264" y="853"/>
                </a:cubicBezTo>
                <a:cubicBezTo>
                  <a:pt x="8964" y="853"/>
                  <a:pt x="8662" y="821"/>
                  <a:pt x="8362" y="821"/>
                </a:cubicBezTo>
                <a:cubicBezTo>
                  <a:pt x="8168" y="821"/>
                  <a:pt x="7975" y="834"/>
                  <a:pt x="7782" y="878"/>
                </a:cubicBezTo>
                <a:cubicBezTo>
                  <a:pt x="2411" y="2202"/>
                  <a:pt x="0" y="9931"/>
                  <a:pt x="0" y="14753"/>
                </a:cubicBezTo>
                <a:cubicBezTo>
                  <a:pt x="13" y="22587"/>
                  <a:pt x="4887" y="27526"/>
                  <a:pt x="11175" y="31365"/>
                </a:cubicBezTo>
                <a:cubicBezTo>
                  <a:pt x="14936" y="33657"/>
                  <a:pt x="18814" y="35872"/>
                  <a:pt x="22036" y="38911"/>
                </a:cubicBezTo>
                <a:cubicBezTo>
                  <a:pt x="26412" y="43038"/>
                  <a:pt x="28561" y="48461"/>
                  <a:pt x="27487" y="54475"/>
                </a:cubicBezTo>
                <a:cubicBezTo>
                  <a:pt x="26582" y="59545"/>
                  <a:pt x="23857" y="63999"/>
                  <a:pt x="21892" y="68690"/>
                </a:cubicBezTo>
                <a:cubicBezTo>
                  <a:pt x="19953" y="73328"/>
                  <a:pt x="19612" y="78568"/>
                  <a:pt x="20910" y="83429"/>
                </a:cubicBezTo>
                <a:cubicBezTo>
                  <a:pt x="22363" y="88827"/>
                  <a:pt x="26098" y="94709"/>
                  <a:pt x="31417" y="96936"/>
                </a:cubicBezTo>
                <a:cubicBezTo>
                  <a:pt x="32818" y="97539"/>
                  <a:pt x="36815" y="98665"/>
                  <a:pt x="37522" y="99884"/>
                </a:cubicBezTo>
                <a:lnTo>
                  <a:pt x="37601" y="1"/>
                </a:ln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4694575" y="-303200"/>
            <a:ext cx="4507269" cy="2043538"/>
          </a:xfrm>
          <a:custGeom>
            <a:avLst/>
            <a:gdLst/>
            <a:ahLst/>
            <a:cxnLst/>
            <a:rect l="l" t="t" r="r" b="b"/>
            <a:pathLst>
              <a:path w="88892" h="26487" extrusionOk="0">
                <a:moveTo>
                  <a:pt x="88891" y="0"/>
                </a:moveTo>
                <a:lnTo>
                  <a:pt x="88423" y="291"/>
                </a:lnTo>
                <a:lnTo>
                  <a:pt x="88423" y="291"/>
                </a:lnTo>
                <a:cubicBezTo>
                  <a:pt x="88585" y="193"/>
                  <a:pt x="88742" y="96"/>
                  <a:pt x="88891" y="0"/>
                </a:cubicBezTo>
                <a:close/>
                <a:moveTo>
                  <a:pt x="88423" y="291"/>
                </a:moveTo>
                <a:lnTo>
                  <a:pt x="88423" y="291"/>
                </a:lnTo>
                <a:cubicBezTo>
                  <a:pt x="86968" y="1171"/>
                  <a:pt x="85076" y="2134"/>
                  <a:pt x="83874" y="3184"/>
                </a:cubicBezTo>
                <a:lnTo>
                  <a:pt x="144" y="3027"/>
                </a:lnTo>
                <a:lnTo>
                  <a:pt x="144" y="16757"/>
                </a:lnTo>
                <a:cubicBezTo>
                  <a:pt x="144" y="17032"/>
                  <a:pt x="0" y="17176"/>
                  <a:pt x="0" y="17451"/>
                </a:cubicBezTo>
                <a:cubicBezTo>
                  <a:pt x="1494" y="18237"/>
                  <a:pt x="2909" y="19875"/>
                  <a:pt x="4310" y="20883"/>
                </a:cubicBezTo>
                <a:cubicBezTo>
                  <a:pt x="9675" y="24771"/>
                  <a:pt x="16125" y="26486"/>
                  <a:pt x="22688" y="26486"/>
                </a:cubicBezTo>
                <a:cubicBezTo>
                  <a:pt x="23225" y="26486"/>
                  <a:pt x="23764" y="26475"/>
                  <a:pt x="24302" y="26452"/>
                </a:cubicBezTo>
                <a:cubicBezTo>
                  <a:pt x="31089" y="26164"/>
                  <a:pt x="37823" y="23320"/>
                  <a:pt x="43680" y="20032"/>
                </a:cubicBezTo>
                <a:cubicBezTo>
                  <a:pt x="52627" y="15001"/>
                  <a:pt x="63213" y="13756"/>
                  <a:pt x="73301" y="13573"/>
                </a:cubicBezTo>
                <a:cubicBezTo>
                  <a:pt x="76052" y="13534"/>
                  <a:pt x="78843" y="13377"/>
                  <a:pt x="81437" y="12460"/>
                </a:cubicBezTo>
                <a:cubicBezTo>
                  <a:pt x="86769" y="10560"/>
                  <a:pt x="88027" y="6276"/>
                  <a:pt x="88734" y="1127"/>
                </a:cubicBezTo>
                <a:cubicBezTo>
                  <a:pt x="88506" y="1110"/>
                  <a:pt x="88275" y="1105"/>
                  <a:pt x="88043" y="1105"/>
                </a:cubicBezTo>
                <a:cubicBezTo>
                  <a:pt x="87729" y="1105"/>
                  <a:pt x="87413" y="1114"/>
                  <a:pt x="87097" y="1114"/>
                </a:cubicBezTo>
                <a:lnTo>
                  <a:pt x="88423" y="291"/>
                </a:ln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 name="Google Shape;14;p2"/>
          <p:cNvCxnSpPr/>
          <p:nvPr/>
        </p:nvCxnSpPr>
        <p:spPr>
          <a:xfrm>
            <a:off x="5429250" y="-163275"/>
            <a:ext cx="3898500" cy="888000"/>
          </a:xfrm>
          <a:prstGeom prst="curvedConnector3">
            <a:avLst>
              <a:gd name="adj1" fmla="val 68062"/>
            </a:avLst>
          </a:prstGeom>
          <a:noFill/>
          <a:ln w="19050" cap="flat" cmpd="sng">
            <a:solidFill>
              <a:srgbClr val="0258A1"/>
            </a:solidFill>
            <a:prstDash val="solid"/>
            <a:round/>
            <a:headEnd type="none" w="med" len="med"/>
            <a:tailEnd type="none" w="med" len="med"/>
          </a:ln>
        </p:spPr>
      </p:cxnSp>
      <p:cxnSp>
        <p:nvCxnSpPr>
          <p:cNvPr id="15" name="Google Shape;15;p2"/>
          <p:cNvCxnSpPr/>
          <p:nvPr/>
        </p:nvCxnSpPr>
        <p:spPr>
          <a:xfrm rot="-5400000" flipH="1">
            <a:off x="-418475" y="3806650"/>
            <a:ext cx="1632900" cy="1245000"/>
          </a:xfrm>
          <a:prstGeom prst="curvedConnector3">
            <a:avLst>
              <a:gd name="adj1" fmla="val 50000"/>
            </a:avLst>
          </a:prstGeom>
          <a:noFill/>
          <a:ln w="19050" cap="flat" cmpd="sng">
            <a:solidFill>
              <a:srgbClr val="E94A4E"/>
            </a:solidFill>
            <a:prstDash val="solid"/>
            <a:round/>
            <a:headEnd type="none" w="med" len="med"/>
            <a:tailEnd type="none" w="med" len="med"/>
          </a:ln>
        </p:spPr>
      </p:cxnSp>
      <p:cxnSp>
        <p:nvCxnSpPr>
          <p:cNvPr id="16" name="Google Shape;16;p2"/>
          <p:cNvCxnSpPr/>
          <p:nvPr/>
        </p:nvCxnSpPr>
        <p:spPr>
          <a:xfrm rot="10800000" flipH="1">
            <a:off x="8220425" y="-428525"/>
            <a:ext cx="1454400" cy="780600"/>
          </a:xfrm>
          <a:prstGeom prst="curvedConnector3">
            <a:avLst>
              <a:gd name="adj1" fmla="val 50000"/>
            </a:avLst>
          </a:prstGeom>
          <a:noFill/>
          <a:ln w="19050" cap="flat" cmpd="sng">
            <a:solidFill>
              <a:srgbClr val="0258A1"/>
            </a:solidFill>
            <a:prstDash val="solid"/>
            <a:round/>
            <a:headEnd type="none" w="med" len="med"/>
            <a:tailEnd type="none" w="med" len="med"/>
          </a:ln>
        </p:spPr>
      </p:cxnSp>
      <p:cxnSp>
        <p:nvCxnSpPr>
          <p:cNvPr id="17" name="Google Shape;17;p2"/>
          <p:cNvCxnSpPr/>
          <p:nvPr/>
        </p:nvCxnSpPr>
        <p:spPr>
          <a:xfrm>
            <a:off x="224525" y="4306650"/>
            <a:ext cx="2837100" cy="1118400"/>
          </a:xfrm>
          <a:prstGeom prst="curvedConnector3">
            <a:avLst>
              <a:gd name="adj1" fmla="val 50000"/>
            </a:avLst>
          </a:prstGeom>
          <a:noFill/>
          <a:ln w="19050" cap="flat" cmpd="sng">
            <a:solidFill>
              <a:srgbClr val="E94A4E"/>
            </a:solidFill>
            <a:prstDash val="solid"/>
            <a:round/>
            <a:headEnd type="none" w="med" len="med"/>
            <a:tailEnd type="none" w="med" len="med"/>
          </a:ln>
        </p:spPr>
      </p:cxnSp>
    </p:spTree>
    <p:extLst>
      <p:ext uri="{BB962C8B-B14F-4D97-AF65-F5344CB8AC3E}">
        <p14:creationId xmlns:p14="http://schemas.microsoft.com/office/powerpoint/2010/main" val="833399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8"/>
        <p:cNvGrpSpPr/>
        <p:nvPr/>
      </p:nvGrpSpPr>
      <p:grpSpPr>
        <a:xfrm>
          <a:off x="0" y="0"/>
          <a:ext cx="0" cy="0"/>
          <a:chOff x="0" y="0"/>
          <a:chExt cx="0" cy="0"/>
        </a:xfrm>
      </p:grpSpPr>
      <p:sp>
        <p:nvSpPr>
          <p:cNvPr id="19" name="Google Shape;19;p3"/>
          <p:cNvSpPr/>
          <p:nvPr/>
        </p:nvSpPr>
        <p:spPr>
          <a:xfrm>
            <a:off x="-151134" y="3222325"/>
            <a:ext cx="3713947" cy="1916607"/>
          </a:xfrm>
          <a:custGeom>
            <a:avLst/>
            <a:gdLst/>
            <a:ahLst/>
            <a:cxnLst/>
            <a:rect l="l" t="t" r="r" b="b"/>
            <a:pathLst>
              <a:path w="66359" h="34245" extrusionOk="0">
                <a:moveTo>
                  <a:pt x="15064" y="1"/>
                </a:moveTo>
                <a:cubicBezTo>
                  <a:pt x="13915" y="1"/>
                  <a:pt x="12767" y="92"/>
                  <a:pt x="11634" y="272"/>
                </a:cubicBezTo>
                <a:cubicBezTo>
                  <a:pt x="9302" y="653"/>
                  <a:pt x="1" y="3194"/>
                  <a:pt x="381" y="6482"/>
                </a:cubicBezTo>
                <a:cubicBezTo>
                  <a:pt x="512" y="7596"/>
                  <a:pt x="525" y="8540"/>
                  <a:pt x="734" y="9640"/>
                </a:cubicBezTo>
                <a:lnTo>
                  <a:pt x="734" y="34244"/>
                </a:lnTo>
                <a:lnTo>
                  <a:pt x="66359" y="33497"/>
                </a:lnTo>
                <a:cubicBezTo>
                  <a:pt x="64786" y="29842"/>
                  <a:pt x="62231" y="26593"/>
                  <a:pt x="58288" y="24654"/>
                </a:cubicBezTo>
                <a:cubicBezTo>
                  <a:pt x="53755" y="22427"/>
                  <a:pt x="48462" y="23291"/>
                  <a:pt x="43746" y="20933"/>
                </a:cubicBezTo>
                <a:cubicBezTo>
                  <a:pt x="39789" y="18954"/>
                  <a:pt x="36291" y="15876"/>
                  <a:pt x="33985" y="12077"/>
                </a:cubicBezTo>
                <a:cubicBezTo>
                  <a:pt x="31457" y="7884"/>
                  <a:pt x="29242" y="4779"/>
                  <a:pt x="24749" y="2368"/>
                </a:cubicBezTo>
                <a:cubicBezTo>
                  <a:pt x="21782" y="778"/>
                  <a:pt x="18421" y="1"/>
                  <a:pt x="15064"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2916371">
            <a:off x="6504795" y="-907599"/>
            <a:ext cx="3851968" cy="2894203"/>
          </a:xfrm>
          <a:custGeom>
            <a:avLst/>
            <a:gdLst/>
            <a:ahLst/>
            <a:cxnLst/>
            <a:rect l="l" t="t" r="r" b="b"/>
            <a:pathLst>
              <a:path w="61904" h="46512" extrusionOk="0">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7990050" y="-563675"/>
            <a:ext cx="3367925" cy="2508350"/>
          </a:xfrm>
          <a:custGeom>
            <a:avLst/>
            <a:gdLst/>
            <a:ahLst/>
            <a:cxnLst/>
            <a:rect l="l" t="t" r="r" b="b"/>
            <a:pathLst>
              <a:path w="134717" h="100334" extrusionOk="0">
                <a:moveTo>
                  <a:pt x="0" y="0"/>
                </a:moveTo>
                <a:cubicBezTo>
                  <a:pt x="5867" y="8803"/>
                  <a:pt x="10445" y="18586"/>
                  <a:pt x="17473" y="26493"/>
                </a:cubicBezTo>
                <a:cubicBezTo>
                  <a:pt x="41141" y="53121"/>
                  <a:pt x="70904" y="75742"/>
                  <a:pt x="103715" y="89624"/>
                </a:cubicBezTo>
                <a:cubicBezTo>
                  <a:pt x="113784" y="93884"/>
                  <a:pt x="123784" y="100334"/>
                  <a:pt x="134717" y="100334"/>
                </a:cubicBezTo>
              </a:path>
            </a:pathLst>
          </a:custGeom>
          <a:noFill/>
          <a:ln w="19050" cap="flat" cmpd="sng">
            <a:solidFill>
              <a:srgbClr val="0258A1"/>
            </a:solidFill>
            <a:prstDash val="solid"/>
            <a:round/>
            <a:headEnd type="none" w="med" len="med"/>
            <a:tailEnd type="none" w="med" len="med"/>
          </a:ln>
        </p:spPr>
      </p:sp>
      <p:sp>
        <p:nvSpPr>
          <p:cNvPr id="22" name="Google Shape;22;p3"/>
          <p:cNvSpPr/>
          <p:nvPr/>
        </p:nvSpPr>
        <p:spPr>
          <a:xfrm>
            <a:off x="-338200" y="3452475"/>
            <a:ext cx="2395600" cy="1789675"/>
          </a:xfrm>
          <a:custGeom>
            <a:avLst/>
            <a:gdLst/>
            <a:ahLst/>
            <a:cxnLst/>
            <a:rect l="l" t="t" r="r" b="b"/>
            <a:pathLst>
              <a:path w="95824" h="71587" extrusionOk="0">
                <a:moveTo>
                  <a:pt x="0" y="0"/>
                </a:moveTo>
                <a:cubicBezTo>
                  <a:pt x="4285" y="8569"/>
                  <a:pt x="12329" y="16139"/>
                  <a:pt x="21419" y="19165"/>
                </a:cubicBezTo>
                <a:cubicBezTo>
                  <a:pt x="30023" y="22029"/>
                  <a:pt x="39678" y="19787"/>
                  <a:pt x="48476" y="21984"/>
                </a:cubicBezTo>
                <a:cubicBezTo>
                  <a:pt x="57453" y="24225"/>
                  <a:pt x="65057" y="30317"/>
                  <a:pt x="72713" y="35512"/>
                </a:cubicBezTo>
                <a:cubicBezTo>
                  <a:pt x="81114" y="41213"/>
                  <a:pt x="89418" y="49336"/>
                  <a:pt x="91878" y="59186"/>
                </a:cubicBezTo>
                <a:cubicBezTo>
                  <a:pt x="92929" y="63395"/>
                  <a:pt x="91486" y="71587"/>
                  <a:pt x="95824" y="71587"/>
                </a:cubicBezTo>
              </a:path>
            </a:pathLst>
          </a:custGeom>
          <a:noFill/>
          <a:ln w="19050" cap="flat" cmpd="sng">
            <a:solidFill>
              <a:srgbClr val="E94A4E"/>
            </a:solidFill>
            <a:prstDash val="solid"/>
            <a:round/>
            <a:headEnd type="none" w="med" len="med"/>
            <a:tailEnd type="none" w="med" len="med"/>
          </a:ln>
        </p:spPr>
      </p:sp>
      <p:sp>
        <p:nvSpPr>
          <p:cNvPr id="23" name="Google Shape;23;p3"/>
          <p:cNvSpPr/>
          <p:nvPr/>
        </p:nvSpPr>
        <p:spPr>
          <a:xfrm>
            <a:off x="648293" y="4037275"/>
            <a:ext cx="422600" cy="1465550"/>
          </a:xfrm>
          <a:custGeom>
            <a:avLst/>
            <a:gdLst/>
            <a:ahLst/>
            <a:cxnLst/>
            <a:rect l="l" t="t" r="r" b="b"/>
            <a:pathLst>
              <a:path w="16904" h="58622" extrusionOk="0">
                <a:moveTo>
                  <a:pt x="13351" y="0"/>
                </a:moveTo>
                <a:cubicBezTo>
                  <a:pt x="9511" y="1281"/>
                  <a:pt x="4322" y="1142"/>
                  <a:pt x="2077" y="4510"/>
                </a:cubicBezTo>
                <a:cubicBezTo>
                  <a:pt x="-225" y="7964"/>
                  <a:pt x="-363" y="12973"/>
                  <a:pt x="950" y="16910"/>
                </a:cubicBezTo>
                <a:cubicBezTo>
                  <a:pt x="3178" y="23591"/>
                  <a:pt x="14787" y="24660"/>
                  <a:pt x="16169" y="31566"/>
                </a:cubicBezTo>
                <a:cubicBezTo>
                  <a:pt x="17425" y="37841"/>
                  <a:pt x="16595" y="44523"/>
                  <a:pt x="15042" y="50731"/>
                </a:cubicBezTo>
                <a:cubicBezTo>
                  <a:pt x="14364" y="53441"/>
                  <a:pt x="10250" y="56645"/>
                  <a:pt x="12223" y="58622"/>
                </a:cubicBezTo>
              </a:path>
            </a:pathLst>
          </a:custGeom>
          <a:noFill/>
          <a:ln w="19050" cap="flat" cmpd="sng">
            <a:solidFill>
              <a:srgbClr val="E94A4E"/>
            </a:solidFill>
            <a:prstDash val="solid"/>
            <a:round/>
            <a:headEnd type="none" w="med" len="med"/>
            <a:tailEnd type="none" w="med" len="med"/>
          </a:ln>
        </p:spPr>
      </p:sp>
      <p:sp>
        <p:nvSpPr>
          <p:cNvPr id="24" name="Google Shape;24;p3"/>
          <p:cNvSpPr txBox="1">
            <a:spLocks noGrp="1"/>
          </p:cNvSpPr>
          <p:nvPr>
            <p:ph type="title"/>
          </p:nvPr>
        </p:nvSpPr>
        <p:spPr>
          <a:xfrm>
            <a:off x="1094225" y="2074650"/>
            <a:ext cx="3477900" cy="1160700"/>
          </a:xfrm>
          <a:prstGeom prst="rect">
            <a:avLst/>
          </a:prstGeom>
        </p:spPr>
        <p:txBody>
          <a:bodyPr spcFirstLastPara="1" wrap="square" lIns="91425" tIns="91425" rIns="91425" bIns="91425" anchor="ctr" anchorCtr="0">
            <a:normAutofit/>
          </a:bodyPr>
          <a:lstStyle>
            <a:lvl1pPr lvl="0" rtl="0">
              <a:spcBef>
                <a:spcPts val="0"/>
              </a:spcBef>
              <a:spcAft>
                <a:spcPts val="0"/>
              </a:spcAft>
              <a:buClr>
                <a:srgbClr val="E94A4E"/>
              </a:buClr>
              <a:buSzPts val="3600"/>
              <a:buFont typeface="Kanit"/>
              <a:buNone/>
              <a:defRPr sz="5000" b="1">
                <a:solidFill>
                  <a:srgbClr val="E94A4E"/>
                </a:solidFill>
                <a:latin typeface="Kanit"/>
                <a:ea typeface="Kanit"/>
                <a:cs typeface="Kanit"/>
                <a:sym typeface="Kanit"/>
              </a:defRPr>
            </a:lvl1pPr>
            <a:lvl2pPr lvl="1" algn="ct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2pPr>
            <a:lvl3pPr lvl="2" algn="ct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3pPr>
            <a:lvl4pPr lvl="3" algn="ct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4pPr>
            <a:lvl5pPr lvl="4" algn="ct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5pPr>
            <a:lvl6pPr lvl="5" algn="ct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6pPr>
            <a:lvl7pPr lvl="6" algn="ct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7pPr>
            <a:lvl8pPr lvl="7" algn="ct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8pPr>
            <a:lvl9pPr lvl="8" algn="ct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9pPr>
          </a:lstStyle>
          <a:p>
            <a:endParaRPr/>
          </a:p>
        </p:txBody>
      </p:sp>
      <p:sp>
        <p:nvSpPr>
          <p:cNvPr id="25" name="Google Shape;25;p3"/>
          <p:cNvSpPr txBox="1">
            <a:spLocks noGrp="1"/>
          </p:cNvSpPr>
          <p:nvPr>
            <p:ph type="title" idx="2" hasCustomPrompt="1"/>
          </p:nvPr>
        </p:nvSpPr>
        <p:spPr>
          <a:xfrm>
            <a:off x="1458575" y="1019175"/>
            <a:ext cx="839400" cy="733500"/>
          </a:xfrm>
          <a:prstGeom prst="rect">
            <a:avLst/>
          </a:prstGeom>
          <a:solidFill>
            <a:srgbClr val="E94A4E"/>
          </a:solidFill>
        </p:spPr>
        <p:txBody>
          <a:bodyPr spcFirstLastPara="1" wrap="square" lIns="91425" tIns="91425" rIns="91425" bIns="91425" anchor="ctr" anchorCtr="0">
            <a:normAutofit/>
          </a:bodyPr>
          <a:lstStyle>
            <a:lvl1pPr lvl="0" rtl="0">
              <a:spcBef>
                <a:spcPts val="0"/>
              </a:spcBef>
              <a:spcAft>
                <a:spcPts val="0"/>
              </a:spcAft>
              <a:buClr>
                <a:srgbClr val="E94A4E"/>
              </a:buClr>
              <a:buSzPts val="4800"/>
              <a:buFont typeface="Kanit"/>
              <a:buNone/>
              <a:defRPr sz="4800" b="1">
                <a:solidFill>
                  <a:srgbClr val="E3F1FE"/>
                </a:solidFill>
                <a:latin typeface="Kanit"/>
                <a:ea typeface="Kanit"/>
                <a:cs typeface="Kanit"/>
                <a:sym typeface="Kanit"/>
              </a:defRPr>
            </a:lvl1pPr>
            <a:lvl2pPr lvl="1"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2pPr>
            <a:lvl3pPr lvl="2"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3pPr>
            <a:lvl4pPr lvl="3"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4pPr>
            <a:lvl5pPr lvl="4"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5pPr>
            <a:lvl6pPr lvl="5"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6pPr>
            <a:lvl7pPr lvl="6"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7pPr>
            <a:lvl8pPr lvl="7"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8pPr>
            <a:lvl9pPr lvl="8"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9pPr>
          </a:lstStyle>
          <a:p>
            <a:r>
              <a:t>xx%</a:t>
            </a:r>
          </a:p>
        </p:txBody>
      </p:sp>
      <p:sp>
        <p:nvSpPr>
          <p:cNvPr id="26" name="Google Shape;26;p3"/>
          <p:cNvSpPr txBox="1">
            <a:spLocks noGrp="1"/>
          </p:cNvSpPr>
          <p:nvPr>
            <p:ph type="subTitle" idx="1"/>
          </p:nvPr>
        </p:nvSpPr>
        <p:spPr>
          <a:xfrm>
            <a:off x="1094225" y="3438250"/>
            <a:ext cx="2993100" cy="609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400"/>
              <a:buN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129465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13225" y="539500"/>
            <a:ext cx="7717500" cy="5649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20" b="1">
                <a:solidFill>
                  <a:srgbClr val="E94A4E"/>
                </a:solidFill>
                <a:latin typeface="Kanit"/>
                <a:ea typeface="Kanit"/>
                <a:cs typeface="Kanit"/>
                <a:sym typeface="Kanit"/>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 name="Google Shape;29;p4"/>
          <p:cNvSpPr txBox="1">
            <a:spLocks noGrp="1"/>
          </p:cNvSpPr>
          <p:nvPr>
            <p:ph type="body" idx="1"/>
          </p:nvPr>
        </p:nvSpPr>
        <p:spPr>
          <a:xfrm>
            <a:off x="713225" y="1169625"/>
            <a:ext cx="7717500" cy="3438900"/>
          </a:xfrm>
          <a:prstGeom prst="rect">
            <a:avLst/>
          </a:prstGeom>
        </p:spPr>
        <p:txBody>
          <a:bodyPr spcFirstLastPara="1" wrap="square" lIns="91425" tIns="91425" rIns="91425" bIns="91425" anchor="t" anchorCtr="0">
            <a:normAutofit/>
          </a:bodyPr>
          <a:lstStyle>
            <a:lvl1pPr marL="457200" lvl="0" indent="-300037" rtl="0">
              <a:lnSpc>
                <a:spcPct val="100000"/>
              </a:lnSpc>
              <a:spcBef>
                <a:spcPts val="0"/>
              </a:spcBef>
              <a:spcAft>
                <a:spcPts val="0"/>
              </a:spcAft>
              <a:buClr>
                <a:srgbClr val="434343"/>
              </a:buClr>
              <a:buSzPts val="1125"/>
              <a:buAutoNum type="arabicPeriod"/>
              <a:defRPr sz="1225">
                <a:latin typeface="Montserrat"/>
                <a:ea typeface="Montserrat"/>
                <a:cs typeface="Montserrat"/>
                <a:sym typeface="Montserrat"/>
              </a:defRPr>
            </a:lvl1pPr>
            <a:lvl2pPr marL="914400" lvl="1" indent="-284162" rtl="0">
              <a:spcBef>
                <a:spcPts val="0"/>
              </a:spcBef>
              <a:spcAft>
                <a:spcPts val="0"/>
              </a:spcAft>
              <a:buClr>
                <a:srgbClr val="434343"/>
              </a:buClr>
              <a:buSzPts val="875"/>
              <a:buFont typeface="Roboto Condensed Light"/>
              <a:buAutoNum type="alphaLcPeriod"/>
              <a:defRPr/>
            </a:lvl2pPr>
            <a:lvl3pPr marL="1371600" lvl="2" indent="-284162" rtl="0">
              <a:spcBef>
                <a:spcPts val="0"/>
              </a:spcBef>
              <a:spcAft>
                <a:spcPts val="0"/>
              </a:spcAft>
              <a:buClr>
                <a:srgbClr val="434343"/>
              </a:buClr>
              <a:buSzPts val="875"/>
              <a:buFont typeface="Roboto Condensed Light"/>
              <a:buAutoNum type="romanLcPeriod"/>
              <a:defRPr/>
            </a:lvl3pPr>
            <a:lvl4pPr marL="1828800" lvl="3" indent="-284162" rtl="0">
              <a:spcBef>
                <a:spcPts val="0"/>
              </a:spcBef>
              <a:spcAft>
                <a:spcPts val="0"/>
              </a:spcAft>
              <a:buClr>
                <a:srgbClr val="434343"/>
              </a:buClr>
              <a:buSzPts val="875"/>
              <a:buFont typeface="Roboto Condensed Light"/>
              <a:buAutoNum type="arabicPeriod"/>
              <a:defRPr/>
            </a:lvl4pPr>
            <a:lvl5pPr marL="2286000" lvl="4" indent="-284162" rtl="0">
              <a:spcBef>
                <a:spcPts val="0"/>
              </a:spcBef>
              <a:spcAft>
                <a:spcPts val="0"/>
              </a:spcAft>
              <a:buClr>
                <a:srgbClr val="434343"/>
              </a:buClr>
              <a:buSzPts val="875"/>
              <a:buFont typeface="Roboto Condensed Light"/>
              <a:buAutoNum type="alphaLcPeriod"/>
              <a:defRPr/>
            </a:lvl5pPr>
            <a:lvl6pPr marL="2743200" lvl="5" indent="-284162" rtl="0">
              <a:spcBef>
                <a:spcPts val="0"/>
              </a:spcBef>
              <a:spcAft>
                <a:spcPts val="0"/>
              </a:spcAft>
              <a:buClr>
                <a:srgbClr val="434343"/>
              </a:buClr>
              <a:buSzPts val="875"/>
              <a:buFont typeface="Roboto Condensed Light"/>
              <a:buAutoNum type="romanLcPeriod"/>
              <a:defRPr/>
            </a:lvl6pPr>
            <a:lvl7pPr marL="3200400" lvl="6" indent="-284162" rtl="0">
              <a:spcBef>
                <a:spcPts val="0"/>
              </a:spcBef>
              <a:spcAft>
                <a:spcPts val="0"/>
              </a:spcAft>
              <a:buClr>
                <a:srgbClr val="434343"/>
              </a:buClr>
              <a:buSzPts val="875"/>
              <a:buFont typeface="Roboto Condensed Light"/>
              <a:buAutoNum type="arabicPeriod"/>
              <a:defRPr/>
            </a:lvl7pPr>
            <a:lvl8pPr marL="3657600" lvl="7" indent="-284162" rtl="0">
              <a:spcBef>
                <a:spcPts val="0"/>
              </a:spcBef>
              <a:spcAft>
                <a:spcPts val="0"/>
              </a:spcAft>
              <a:buClr>
                <a:srgbClr val="434343"/>
              </a:buClr>
              <a:buSzPts val="875"/>
              <a:buFont typeface="Roboto Condensed Light"/>
              <a:buAutoNum type="alphaLcPeriod"/>
              <a:defRPr/>
            </a:lvl8pPr>
            <a:lvl9pPr marL="4114800" lvl="8" indent="-284162" rtl="0">
              <a:spcBef>
                <a:spcPts val="0"/>
              </a:spcBef>
              <a:spcAft>
                <a:spcPts val="0"/>
              </a:spcAft>
              <a:buClr>
                <a:srgbClr val="434343"/>
              </a:buClr>
              <a:buSzPts val="875"/>
              <a:buFont typeface="Roboto Condensed Light"/>
              <a:buAutoNum type="romanLcPeriod"/>
              <a:defRPr/>
            </a:lvl9pPr>
          </a:lstStyle>
          <a:p>
            <a:endParaRPr/>
          </a:p>
        </p:txBody>
      </p:sp>
      <p:sp>
        <p:nvSpPr>
          <p:cNvPr id="30" name="Google Shape;30;p4"/>
          <p:cNvSpPr/>
          <p:nvPr/>
        </p:nvSpPr>
        <p:spPr>
          <a:xfrm rot="10800000">
            <a:off x="6447058" y="37"/>
            <a:ext cx="2746267" cy="1254138"/>
          </a:xfrm>
          <a:custGeom>
            <a:avLst/>
            <a:gdLst/>
            <a:ahLst/>
            <a:cxnLst/>
            <a:rect l="l" t="t" r="r" b="b"/>
            <a:pathLst>
              <a:path w="66359" h="34245" extrusionOk="0">
                <a:moveTo>
                  <a:pt x="15064" y="1"/>
                </a:moveTo>
                <a:cubicBezTo>
                  <a:pt x="13915" y="1"/>
                  <a:pt x="12767" y="92"/>
                  <a:pt x="11634" y="272"/>
                </a:cubicBezTo>
                <a:cubicBezTo>
                  <a:pt x="9302" y="653"/>
                  <a:pt x="1" y="3194"/>
                  <a:pt x="381" y="6482"/>
                </a:cubicBezTo>
                <a:cubicBezTo>
                  <a:pt x="512" y="7596"/>
                  <a:pt x="525" y="8540"/>
                  <a:pt x="734" y="9640"/>
                </a:cubicBezTo>
                <a:lnTo>
                  <a:pt x="734" y="34244"/>
                </a:lnTo>
                <a:lnTo>
                  <a:pt x="66359" y="33497"/>
                </a:lnTo>
                <a:cubicBezTo>
                  <a:pt x="64786" y="29842"/>
                  <a:pt x="62231" y="26593"/>
                  <a:pt x="58288" y="24654"/>
                </a:cubicBezTo>
                <a:cubicBezTo>
                  <a:pt x="53755" y="22427"/>
                  <a:pt x="48462" y="23291"/>
                  <a:pt x="43746" y="20933"/>
                </a:cubicBezTo>
                <a:cubicBezTo>
                  <a:pt x="39789" y="18954"/>
                  <a:pt x="36291" y="15876"/>
                  <a:pt x="33985" y="12077"/>
                </a:cubicBezTo>
                <a:cubicBezTo>
                  <a:pt x="31457" y="7884"/>
                  <a:pt x="29242" y="4779"/>
                  <a:pt x="24749" y="2368"/>
                </a:cubicBezTo>
                <a:cubicBezTo>
                  <a:pt x="21782" y="778"/>
                  <a:pt x="18421" y="1"/>
                  <a:pt x="15064"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 name="Google Shape;31;p4"/>
          <p:cNvCxnSpPr/>
          <p:nvPr/>
        </p:nvCxnSpPr>
        <p:spPr>
          <a:xfrm>
            <a:off x="5947000" y="-10200"/>
            <a:ext cx="3248100" cy="1112400"/>
          </a:xfrm>
          <a:prstGeom prst="curvedConnector3">
            <a:avLst>
              <a:gd name="adj1" fmla="val 50000"/>
            </a:avLst>
          </a:prstGeom>
          <a:noFill/>
          <a:ln w="19050" cap="flat" cmpd="sng">
            <a:solidFill>
              <a:srgbClr val="0258A1"/>
            </a:solidFill>
            <a:prstDash val="solid"/>
            <a:round/>
            <a:headEnd type="none" w="med" len="med"/>
            <a:tailEnd type="none" w="med" len="med"/>
          </a:ln>
        </p:spPr>
      </p:cxnSp>
      <p:cxnSp>
        <p:nvCxnSpPr>
          <p:cNvPr id="32" name="Google Shape;32;p4"/>
          <p:cNvCxnSpPr/>
          <p:nvPr/>
        </p:nvCxnSpPr>
        <p:spPr>
          <a:xfrm rot="-5400000">
            <a:off x="7620200" y="-465300"/>
            <a:ext cx="1107900" cy="1038000"/>
          </a:xfrm>
          <a:prstGeom prst="curvedConnector3">
            <a:avLst>
              <a:gd name="adj1" fmla="val 50000"/>
            </a:avLst>
          </a:prstGeom>
          <a:noFill/>
          <a:ln w="19050" cap="flat" cmpd="sng">
            <a:solidFill>
              <a:srgbClr val="0258A1"/>
            </a:solidFill>
            <a:prstDash val="solid"/>
            <a:round/>
            <a:headEnd type="none" w="med" len="med"/>
            <a:tailEnd type="none" w="med" len="med"/>
          </a:ln>
        </p:spPr>
      </p:cxnSp>
    </p:spTree>
    <p:extLst>
      <p:ext uri="{BB962C8B-B14F-4D97-AF65-F5344CB8AC3E}">
        <p14:creationId xmlns:p14="http://schemas.microsoft.com/office/powerpoint/2010/main" val="32989057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26" Type="http://schemas.openxmlformats.org/officeDocument/2006/relationships/slideLayout" Target="../slideLayouts/slideLayout32.xml"/><Relationship Id="rId3" Type="http://schemas.openxmlformats.org/officeDocument/2006/relationships/slideLayout" Target="../slideLayouts/slideLayout9.xml"/><Relationship Id="rId21" Type="http://schemas.openxmlformats.org/officeDocument/2006/relationships/slideLayout" Target="../slideLayouts/slideLayout27.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5" Type="http://schemas.openxmlformats.org/officeDocument/2006/relationships/slideLayout" Target="../slideLayouts/slideLayout31.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slideLayout" Target="../slideLayouts/slideLayout26.xml"/><Relationship Id="rId29" Type="http://schemas.openxmlformats.org/officeDocument/2006/relationships/slideLayout" Target="../slideLayouts/slideLayout35.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24" Type="http://schemas.openxmlformats.org/officeDocument/2006/relationships/slideLayout" Target="../slideLayouts/slideLayout30.xml"/><Relationship Id="rId32" Type="http://schemas.openxmlformats.org/officeDocument/2006/relationships/theme" Target="../theme/theme2.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23" Type="http://schemas.openxmlformats.org/officeDocument/2006/relationships/slideLayout" Target="../slideLayouts/slideLayout29.xml"/><Relationship Id="rId28" Type="http://schemas.openxmlformats.org/officeDocument/2006/relationships/slideLayout" Target="../slideLayouts/slideLayout34.xml"/><Relationship Id="rId10" Type="http://schemas.openxmlformats.org/officeDocument/2006/relationships/slideLayout" Target="../slideLayouts/slideLayout16.xml"/><Relationship Id="rId19" Type="http://schemas.openxmlformats.org/officeDocument/2006/relationships/slideLayout" Target="../slideLayouts/slideLayout25.xml"/><Relationship Id="rId31" Type="http://schemas.openxmlformats.org/officeDocument/2006/relationships/slideLayout" Target="../slideLayouts/slideLayout37.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 Id="rId22" Type="http://schemas.openxmlformats.org/officeDocument/2006/relationships/slideLayout" Target="../slideLayouts/slideLayout28.xml"/><Relationship Id="rId27" Type="http://schemas.openxmlformats.org/officeDocument/2006/relationships/slideLayout" Target="../slideLayouts/slideLayout33.xml"/><Relationship Id="rId30"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4000"/>
              <a:buFont typeface="Neucha"/>
              <a:buNone/>
              <a:defRPr sz="4000" b="1">
                <a:solidFill>
                  <a:schemeClr val="dk1"/>
                </a:solidFill>
                <a:latin typeface="Neucha"/>
                <a:ea typeface="Neucha"/>
                <a:cs typeface="Neucha"/>
                <a:sym typeface="Neuch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Condensed"/>
              <a:buChar char="●"/>
              <a:defRPr sz="1800">
                <a:solidFill>
                  <a:schemeClr val="dk1"/>
                </a:solidFill>
                <a:latin typeface="Roboto Condensed"/>
                <a:ea typeface="Roboto Condensed"/>
                <a:cs typeface="Roboto Condensed"/>
                <a:sym typeface="Roboto Condensed"/>
              </a:defRPr>
            </a:lvl1pPr>
            <a:lvl2pPr marL="914400" lvl="1"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2pPr>
            <a:lvl3pPr marL="1371600" lvl="2"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3pPr>
            <a:lvl4pPr marL="1828800" lvl="3"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4pPr>
            <a:lvl5pPr marL="2286000" lvl="4"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5pPr>
            <a:lvl6pPr marL="2743200" lvl="5"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6pPr>
            <a:lvl7pPr marL="3200400" lvl="6"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7pPr>
            <a:lvl8pPr marL="3657600" lvl="7"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8pPr>
            <a:lvl9pPr marL="4114800" lvl="8" indent="-317500">
              <a:lnSpc>
                <a:spcPct val="115000"/>
              </a:lnSpc>
              <a:spcBef>
                <a:spcPts val="1600"/>
              </a:spcBef>
              <a:spcAft>
                <a:spcPts val="160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60" r:id="rId5"/>
    <p:sldLayoutId id="2147483672"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3F1FE"/>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595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7" name="Google Shape;7;p1"/>
          <p:cNvSpPr txBox="1">
            <a:spLocks noGrp="1"/>
          </p:cNvSpPr>
          <p:nvPr>
            <p:ph type="body" idx="1"/>
          </p:nvPr>
        </p:nvSpPr>
        <p:spPr>
          <a:xfrm>
            <a:off x="713225" y="1230744"/>
            <a:ext cx="7717500" cy="3338100"/>
          </a:xfrm>
          <a:prstGeom prst="rect">
            <a:avLst/>
          </a:prstGeom>
          <a:noFill/>
          <a:ln>
            <a:noFill/>
          </a:ln>
        </p:spPr>
        <p:txBody>
          <a:bodyPr spcFirstLastPara="1" wrap="square" lIns="91425" tIns="91425" rIns="91425" bIns="91425" anchor="t" anchorCtr="0">
            <a:normAutofit/>
          </a:bodyPr>
          <a:lstStyle>
            <a:lvl1pPr marL="457200" lvl="0"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1pPr>
            <a:lvl2pPr marL="914400" lvl="1"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2pPr>
            <a:lvl3pPr marL="1371600" lvl="2"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3pPr>
            <a:lvl4pPr marL="1828800" lvl="3"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4pPr>
            <a:lvl5pPr marL="2286000" lvl="4"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5pPr>
            <a:lvl6pPr marL="2743200" lvl="5"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6pPr>
            <a:lvl7pPr marL="3200400" lvl="6"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7pPr>
            <a:lvl8pPr marL="3657600" lvl="7"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8pPr>
            <a:lvl9pPr marL="4114800" lvl="8"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78687985"/>
      </p:ext>
    </p:extLst>
  </p:cSld>
  <p:clrMap bg1="lt1" tx1="dk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 id="2147483704" r:id="rId25"/>
    <p:sldLayoutId id="2147483705" r:id="rId26"/>
    <p:sldLayoutId id="2147483706" r:id="rId27"/>
    <p:sldLayoutId id="2147483707" r:id="rId28"/>
    <p:sldLayoutId id="2147483708" r:id="rId29"/>
    <p:sldLayoutId id="2147483709" r:id="rId30"/>
    <p:sldLayoutId id="2147483710"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3F1FE"/>
        </a:solidFill>
        <a:effectLst/>
      </p:bgPr>
    </p:bg>
    <p:spTree>
      <p:nvGrpSpPr>
        <p:cNvPr id="1" name="Shape 313"/>
        <p:cNvGrpSpPr/>
        <p:nvPr/>
      </p:nvGrpSpPr>
      <p:grpSpPr>
        <a:xfrm>
          <a:off x="0" y="0"/>
          <a:ext cx="0" cy="0"/>
          <a:chOff x="0" y="0"/>
          <a:chExt cx="0" cy="0"/>
        </a:xfrm>
      </p:grpSpPr>
      <p:sp>
        <p:nvSpPr>
          <p:cNvPr id="314" name="Google Shape;314;p35"/>
          <p:cNvSpPr/>
          <p:nvPr/>
        </p:nvSpPr>
        <p:spPr>
          <a:xfrm>
            <a:off x="5672450" y="4176563"/>
            <a:ext cx="970500" cy="165000"/>
          </a:xfrm>
          <a:prstGeom prst="ellipse">
            <a:avLst/>
          </a:prstGeom>
          <a:solidFill>
            <a:srgbClr val="D4EBF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317" name="Google Shape;317;p35"/>
          <p:cNvGrpSpPr/>
          <p:nvPr/>
        </p:nvGrpSpPr>
        <p:grpSpPr>
          <a:xfrm>
            <a:off x="6489344" y="2082147"/>
            <a:ext cx="2042406" cy="2339443"/>
            <a:chOff x="3429550" y="1348000"/>
            <a:chExt cx="1547275" cy="1849375"/>
          </a:xfrm>
        </p:grpSpPr>
        <p:sp>
          <p:nvSpPr>
            <p:cNvPr id="318" name="Google Shape;318;p35"/>
            <p:cNvSpPr/>
            <p:nvPr/>
          </p:nvSpPr>
          <p:spPr>
            <a:xfrm>
              <a:off x="4015350" y="1794900"/>
              <a:ext cx="25" cy="25"/>
            </a:xfrm>
            <a:custGeom>
              <a:avLst/>
              <a:gdLst/>
              <a:ahLst/>
              <a:cxnLst/>
              <a:rect l="l" t="t" r="r" b="b"/>
              <a:pathLst>
                <a:path w="1" h="1" extrusionOk="0">
                  <a:moveTo>
                    <a:pt x="0" y="0"/>
                  </a:moveTo>
                  <a:close/>
                </a:path>
              </a:pathLst>
            </a:custGeom>
            <a:solidFill>
              <a:srgbClr val="F1CCD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9" name="Google Shape;319;p35"/>
            <p:cNvSpPr/>
            <p:nvPr/>
          </p:nvSpPr>
          <p:spPr>
            <a:xfrm>
              <a:off x="4248300" y="2119425"/>
              <a:ext cx="64225" cy="167200"/>
            </a:xfrm>
            <a:custGeom>
              <a:avLst/>
              <a:gdLst/>
              <a:ahLst/>
              <a:cxnLst/>
              <a:rect l="l" t="t" r="r" b="b"/>
              <a:pathLst>
                <a:path w="2569" h="6688" extrusionOk="0">
                  <a:moveTo>
                    <a:pt x="1" y="0"/>
                  </a:moveTo>
                  <a:lnTo>
                    <a:pt x="2201" y="6688"/>
                  </a:lnTo>
                  <a:cubicBezTo>
                    <a:pt x="2569" y="5289"/>
                    <a:pt x="1" y="1"/>
                    <a:pt x="1" y="0"/>
                  </a:cubicBezTo>
                  <a:close/>
                </a:path>
              </a:pathLst>
            </a:custGeom>
            <a:solidFill>
              <a:srgbClr val="2E79D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0" name="Google Shape;320;p35"/>
            <p:cNvSpPr/>
            <p:nvPr/>
          </p:nvSpPr>
          <p:spPr>
            <a:xfrm>
              <a:off x="3429550" y="1789800"/>
              <a:ext cx="934800" cy="102375"/>
            </a:xfrm>
            <a:custGeom>
              <a:avLst/>
              <a:gdLst/>
              <a:ahLst/>
              <a:cxnLst/>
              <a:rect l="l" t="t" r="r" b="b"/>
              <a:pathLst>
                <a:path w="37392" h="4095" extrusionOk="0">
                  <a:moveTo>
                    <a:pt x="778" y="1"/>
                  </a:moveTo>
                  <a:cubicBezTo>
                    <a:pt x="344" y="1"/>
                    <a:pt x="0" y="327"/>
                    <a:pt x="0" y="738"/>
                  </a:cubicBezTo>
                  <a:lnTo>
                    <a:pt x="0" y="3357"/>
                  </a:lnTo>
                  <a:cubicBezTo>
                    <a:pt x="0" y="3764"/>
                    <a:pt x="356" y="4095"/>
                    <a:pt x="789" y="4095"/>
                  </a:cubicBezTo>
                  <a:lnTo>
                    <a:pt x="36590" y="4095"/>
                  </a:lnTo>
                  <a:cubicBezTo>
                    <a:pt x="37036" y="4095"/>
                    <a:pt x="37392" y="3752"/>
                    <a:pt x="37366" y="3332"/>
                  </a:cubicBezTo>
                  <a:lnTo>
                    <a:pt x="37264" y="1221"/>
                  </a:lnTo>
                  <a:cubicBezTo>
                    <a:pt x="37239" y="840"/>
                    <a:pt x="36908" y="523"/>
                    <a:pt x="36488" y="523"/>
                  </a:cubicBezTo>
                  <a:lnTo>
                    <a:pt x="802" y="1"/>
                  </a:lnTo>
                  <a:cubicBezTo>
                    <a:pt x="794" y="1"/>
                    <a:pt x="786" y="1"/>
                    <a:pt x="77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1" name="Google Shape;321;p35"/>
            <p:cNvSpPr/>
            <p:nvPr/>
          </p:nvSpPr>
          <p:spPr>
            <a:xfrm>
              <a:off x="3429550" y="1954450"/>
              <a:ext cx="935100" cy="102700"/>
            </a:xfrm>
            <a:custGeom>
              <a:avLst/>
              <a:gdLst/>
              <a:ahLst/>
              <a:cxnLst/>
              <a:rect l="l" t="t" r="r" b="b"/>
              <a:pathLst>
                <a:path w="37404" h="4108" extrusionOk="0">
                  <a:moveTo>
                    <a:pt x="39" y="1"/>
                  </a:moveTo>
                  <a:cubicBezTo>
                    <a:pt x="14" y="1"/>
                    <a:pt x="0" y="14"/>
                    <a:pt x="0" y="26"/>
                  </a:cubicBezTo>
                  <a:lnTo>
                    <a:pt x="0" y="4082"/>
                  </a:lnTo>
                  <a:cubicBezTo>
                    <a:pt x="0" y="4094"/>
                    <a:pt x="14" y="4108"/>
                    <a:pt x="39" y="4108"/>
                  </a:cubicBezTo>
                  <a:lnTo>
                    <a:pt x="37378" y="4108"/>
                  </a:lnTo>
                  <a:cubicBezTo>
                    <a:pt x="37392" y="4108"/>
                    <a:pt x="37404" y="4094"/>
                    <a:pt x="37404" y="4082"/>
                  </a:cubicBezTo>
                  <a:lnTo>
                    <a:pt x="37404" y="26"/>
                  </a:lnTo>
                  <a:cubicBezTo>
                    <a:pt x="37404" y="14"/>
                    <a:pt x="37392" y="1"/>
                    <a:pt x="3737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2" name="Google Shape;322;p35"/>
            <p:cNvSpPr/>
            <p:nvPr/>
          </p:nvSpPr>
          <p:spPr>
            <a:xfrm>
              <a:off x="4679925" y="1911850"/>
              <a:ext cx="228575" cy="149125"/>
            </a:xfrm>
            <a:custGeom>
              <a:avLst/>
              <a:gdLst/>
              <a:ahLst/>
              <a:cxnLst/>
              <a:rect l="l" t="t" r="r" b="b"/>
              <a:pathLst>
                <a:path w="9143" h="5965" extrusionOk="0">
                  <a:moveTo>
                    <a:pt x="8061" y="1"/>
                  </a:moveTo>
                  <a:lnTo>
                    <a:pt x="1" y="3472"/>
                  </a:lnTo>
                  <a:lnTo>
                    <a:pt x="1069" y="5964"/>
                  </a:lnTo>
                  <a:lnTo>
                    <a:pt x="9142" y="2481"/>
                  </a:lnTo>
                  <a:lnTo>
                    <a:pt x="8061" y="1"/>
                  </a:lnTo>
                  <a:close/>
                </a:path>
              </a:pathLst>
            </a:custGeom>
            <a:solidFill>
              <a:srgbClr val="E94A4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3" name="Google Shape;323;p35"/>
            <p:cNvSpPr/>
            <p:nvPr/>
          </p:nvSpPr>
          <p:spPr>
            <a:xfrm>
              <a:off x="4750825" y="2046950"/>
              <a:ext cx="226000" cy="91875"/>
            </a:xfrm>
            <a:custGeom>
              <a:avLst/>
              <a:gdLst/>
              <a:ahLst/>
              <a:cxnLst/>
              <a:rect l="l" t="t" r="r" b="b"/>
              <a:pathLst>
                <a:path w="9040" h="3675" extrusionOk="0">
                  <a:moveTo>
                    <a:pt x="8734" y="1"/>
                  </a:moveTo>
                  <a:lnTo>
                    <a:pt x="0" y="979"/>
                  </a:lnTo>
                  <a:lnTo>
                    <a:pt x="305" y="3674"/>
                  </a:lnTo>
                  <a:lnTo>
                    <a:pt x="9039" y="2696"/>
                  </a:lnTo>
                  <a:lnTo>
                    <a:pt x="8734" y="1"/>
                  </a:lnTo>
                  <a:close/>
                </a:path>
              </a:pathLst>
            </a:custGeom>
            <a:solidFill>
              <a:srgbClr val="E94A4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4" name="Google Shape;324;p35"/>
            <p:cNvSpPr/>
            <p:nvPr/>
          </p:nvSpPr>
          <p:spPr>
            <a:xfrm>
              <a:off x="4095750" y="2894000"/>
              <a:ext cx="174825" cy="303375"/>
            </a:xfrm>
            <a:custGeom>
              <a:avLst/>
              <a:gdLst/>
              <a:ahLst/>
              <a:cxnLst/>
              <a:rect l="l" t="t" r="r" b="b"/>
              <a:pathLst>
                <a:path w="6993" h="12135" extrusionOk="0">
                  <a:moveTo>
                    <a:pt x="0" y="0"/>
                  </a:moveTo>
                  <a:lnTo>
                    <a:pt x="0" y="11264"/>
                  </a:lnTo>
                  <a:cubicBezTo>
                    <a:pt x="0" y="11264"/>
                    <a:pt x="1328" y="12134"/>
                    <a:pt x="3400" y="12134"/>
                  </a:cubicBezTo>
                  <a:cubicBezTo>
                    <a:pt x="4436" y="12134"/>
                    <a:pt x="5658" y="11917"/>
                    <a:pt x="6993" y="11264"/>
                  </a:cubicBezTo>
                  <a:lnTo>
                    <a:pt x="699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5" name="Google Shape;325;p35"/>
            <p:cNvSpPr/>
            <p:nvPr/>
          </p:nvSpPr>
          <p:spPr>
            <a:xfrm>
              <a:off x="4403100" y="2894000"/>
              <a:ext cx="174850" cy="303375"/>
            </a:xfrm>
            <a:custGeom>
              <a:avLst/>
              <a:gdLst/>
              <a:ahLst/>
              <a:cxnLst/>
              <a:rect l="l" t="t" r="r" b="b"/>
              <a:pathLst>
                <a:path w="6994" h="12135" extrusionOk="0">
                  <a:moveTo>
                    <a:pt x="1" y="0"/>
                  </a:moveTo>
                  <a:lnTo>
                    <a:pt x="1" y="11264"/>
                  </a:lnTo>
                  <a:cubicBezTo>
                    <a:pt x="1" y="11264"/>
                    <a:pt x="1328" y="12134"/>
                    <a:pt x="3400" y="12134"/>
                  </a:cubicBezTo>
                  <a:cubicBezTo>
                    <a:pt x="4436" y="12134"/>
                    <a:pt x="5658" y="11917"/>
                    <a:pt x="6993" y="11264"/>
                  </a:cubicBezTo>
                  <a:lnTo>
                    <a:pt x="699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6" name="Google Shape;326;p35"/>
            <p:cNvSpPr/>
            <p:nvPr/>
          </p:nvSpPr>
          <p:spPr>
            <a:xfrm>
              <a:off x="3693675" y="1772350"/>
              <a:ext cx="347125" cy="366475"/>
            </a:xfrm>
            <a:custGeom>
              <a:avLst/>
              <a:gdLst/>
              <a:ahLst/>
              <a:cxnLst/>
              <a:rect l="l" t="t" r="r" b="b"/>
              <a:pathLst>
                <a:path w="13885" h="14659" extrusionOk="0">
                  <a:moveTo>
                    <a:pt x="13884" y="0"/>
                  </a:moveTo>
                  <a:lnTo>
                    <a:pt x="13884" y="0"/>
                  </a:lnTo>
                  <a:cubicBezTo>
                    <a:pt x="815" y="458"/>
                    <a:pt x="1" y="11976"/>
                    <a:pt x="191" y="14658"/>
                  </a:cubicBezTo>
                  <a:cubicBezTo>
                    <a:pt x="2632" y="11570"/>
                    <a:pt x="7641" y="9522"/>
                    <a:pt x="13884" y="7844"/>
                  </a:cubicBezTo>
                  <a:cubicBezTo>
                    <a:pt x="13757" y="5874"/>
                    <a:pt x="13591" y="2148"/>
                    <a:pt x="1388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7" name="Google Shape;327;p35"/>
            <p:cNvSpPr/>
            <p:nvPr/>
          </p:nvSpPr>
          <p:spPr>
            <a:xfrm>
              <a:off x="3588475" y="1957000"/>
              <a:ext cx="1096575" cy="1113025"/>
            </a:xfrm>
            <a:custGeom>
              <a:avLst/>
              <a:gdLst/>
              <a:ahLst/>
              <a:cxnLst/>
              <a:rect l="l" t="t" r="r" b="b"/>
              <a:pathLst>
                <a:path w="43863" h="44521" extrusionOk="0">
                  <a:moveTo>
                    <a:pt x="22338" y="0"/>
                  </a:moveTo>
                  <a:cubicBezTo>
                    <a:pt x="20813" y="0"/>
                    <a:pt x="19389" y="64"/>
                    <a:pt x="18067" y="191"/>
                  </a:cubicBezTo>
                  <a:cubicBezTo>
                    <a:pt x="17355" y="242"/>
                    <a:pt x="16643" y="319"/>
                    <a:pt x="15982" y="407"/>
                  </a:cubicBezTo>
                  <a:cubicBezTo>
                    <a:pt x="10832" y="1183"/>
                    <a:pt x="7336" y="2861"/>
                    <a:pt x="5086" y="5111"/>
                  </a:cubicBezTo>
                  <a:lnTo>
                    <a:pt x="4972" y="5226"/>
                  </a:lnTo>
                  <a:cubicBezTo>
                    <a:pt x="4768" y="5430"/>
                    <a:pt x="4577" y="5645"/>
                    <a:pt x="4399" y="5862"/>
                  </a:cubicBezTo>
                  <a:cubicBezTo>
                    <a:pt x="0" y="11061"/>
                    <a:pt x="1590" y="18689"/>
                    <a:pt x="4984" y="24309"/>
                  </a:cubicBezTo>
                  <a:cubicBezTo>
                    <a:pt x="7514" y="28479"/>
                    <a:pt x="12905" y="33043"/>
                    <a:pt x="18677" y="36768"/>
                  </a:cubicBezTo>
                  <a:cubicBezTo>
                    <a:pt x="25548" y="41235"/>
                    <a:pt x="32952" y="44520"/>
                    <a:pt x="36639" y="44520"/>
                  </a:cubicBezTo>
                  <a:cubicBezTo>
                    <a:pt x="36814" y="44520"/>
                    <a:pt x="36980" y="44513"/>
                    <a:pt x="37137" y="44498"/>
                  </a:cubicBezTo>
                  <a:cubicBezTo>
                    <a:pt x="39641" y="44295"/>
                    <a:pt x="41955" y="42096"/>
                    <a:pt x="43862" y="38510"/>
                  </a:cubicBezTo>
                  <a:cubicBezTo>
                    <a:pt x="43862" y="38510"/>
                    <a:pt x="40633" y="35662"/>
                    <a:pt x="37188" y="31327"/>
                  </a:cubicBezTo>
                  <a:cubicBezTo>
                    <a:pt x="33844" y="27157"/>
                    <a:pt x="30284" y="21576"/>
                    <a:pt x="29165" y="15791"/>
                  </a:cubicBezTo>
                  <a:cubicBezTo>
                    <a:pt x="26890" y="4031"/>
                    <a:pt x="22338" y="0"/>
                    <a:pt x="2233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8" name="Google Shape;328;p35"/>
            <p:cNvSpPr/>
            <p:nvPr/>
          </p:nvSpPr>
          <p:spPr>
            <a:xfrm>
              <a:off x="4146925" y="1789475"/>
              <a:ext cx="688125" cy="1130300"/>
            </a:xfrm>
            <a:custGeom>
              <a:avLst/>
              <a:gdLst/>
              <a:ahLst/>
              <a:cxnLst/>
              <a:rect l="l" t="t" r="r" b="b"/>
              <a:pathLst>
                <a:path w="27525" h="45212" extrusionOk="0">
                  <a:moveTo>
                    <a:pt x="12221" y="0"/>
                  </a:moveTo>
                  <a:cubicBezTo>
                    <a:pt x="11944" y="0"/>
                    <a:pt x="11668" y="5"/>
                    <a:pt x="11392" y="14"/>
                  </a:cubicBezTo>
                  <a:cubicBezTo>
                    <a:pt x="8022" y="129"/>
                    <a:pt x="5340" y="1553"/>
                    <a:pt x="3420" y="3065"/>
                  </a:cubicBezTo>
                  <a:lnTo>
                    <a:pt x="3420" y="3078"/>
                  </a:lnTo>
                  <a:cubicBezTo>
                    <a:pt x="3394" y="3104"/>
                    <a:pt x="3382" y="3116"/>
                    <a:pt x="3369" y="3116"/>
                  </a:cubicBezTo>
                  <a:lnTo>
                    <a:pt x="3369" y="3155"/>
                  </a:lnTo>
                  <a:cubicBezTo>
                    <a:pt x="1157" y="4871"/>
                    <a:pt x="0" y="6701"/>
                    <a:pt x="0" y="6701"/>
                  </a:cubicBezTo>
                  <a:cubicBezTo>
                    <a:pt x="0" y="6701"/>
                    <a:pt x="4552" y="10732"/>
                    <a:pt x="6827" y="22492"/>
                  </a:cubicBezTo>
                  <a:cubicBezTo>
                    <a:pt x="7946" y="28277"/>
                    <a:pt x="11506" y="33858"/>
                    <a:pt x="14850" y="38028"/>
                  </a:cubicBezTo>
                  <a:cubicBezTo>
                    <a:pt x="18295" y="42363"/>
                    <a:pt x="21524" y="45211"/>
                    <a:pt x="21524" y="45211"/>
                  </a:cubicBezTo>
                  <a:cubicBezTo>
                    <a:pt x="24461" y="39858"/>
                    <a:pt x="26546" y="31430"/>
                    <a:pt x="27321" y="21907"/>
                  </a:cubicBezTo>
                  <a:cubicBezTo>
                    <a:pt x="27525" y="19211"/>
                    <a:pt x="27525" y="16847"/>
                    <a:pt x="27321" y="14762"/>
                  </a:cubicBezTo>
                  <a:cubicBezTo>
                    <a:pt x="26220" y="3087"/>
                    <a:pt x="19312" y="0"/>
                    <a:pt x="1222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9" name="Google Shape;329;p35"/>
            <p:cNvSpPr/>
            <p:nvPr/>
          </p:nvSpPr>
          <p:spPr>
            <a:xfrm>
              <a:off x="3988000" y="1348000"/>
              <a:ext cx="547650" cy="619525"/>
            </a:xfrm>
            <a:custGeom>
              <a:avLst/>
              <a:gdLst/>
              <a:ahLst/>
              <a:cxnLst/>
              <a:rect l="l" t="t" r="r" b="b"/>
              <a:pathLst>
                <a:path w="21906" h="24781" extrusionOk="0">
                  <a:moveTo>
                    <a:pt x="9688" y="1"/>
                  </a:moveTo>
                  <a:lnTo>
                    <a:pt x="6713" y="1286"/>
                  </a:lnTo>
                  <a:lnTo>
                    <a:pt x="7476" y="2506"/>
                  </a:lnTo>
                  <a:cubicBezTo>
                    <a:pt x="8200" y="3688"/>
                    <a:pt x="8824" y="7553"/>
                    <a:pt x="8862" y="7833"/>
                  </a:cubicBezTo>
                  <a:cubicBezTo>
                    <a:pt x="8150" y="8341"/>
                    <a:pt x="7463" y="8888"/>
                    <a:pt x="6802" y="9473"/>
                  </a:cubicBezTo>
                  <a:lnTo>
                    <a:pt x="6802" y="9460"/>
                  </a:lnTo>
                  <a:cubicBezTo>
                    <a:pt x="6853" y="7171"/>
                    <a:pt x="5124" y="4083"/>
                    <a:pt x="5124" y="4083"/>
                  </a:cubicBezTo>
                  <a:lnTo>
                    <a:pt x="2696" y="5493"/>
                  </a:lnTo>
                  <a:cubicBezTo>
                    <a:pt x="4094" y="7846"/>
                    <a:pt x="3700" y="13045"/>
                    <a:pt x="3700" y="13045"/>
                  </a:cubicBezTo>
                  <a:lnTo>
                    <a:pt x="3713" y="13045"/>
                  </a:lnTo>
                  <a:cubicBezTo>
                    <a:pt x="2416" y="15016"/>
                    <a:pt x="1411" y="17393"/>
                    <a:pt x="776" y="19797"/>
                  </a:cubicBezTo>
                  <a:cubicBezTo>
                    <a:pt x="343" y="21475"/>
                    <a:pt x="77" y="23191"/>
                    <a:pt x="1" y="24780"/>
                  </a:cubicBezTo>
                  <a:cubicBezTo>
                    <a:pt x="1894" y="24501"/>
                    <a:pt x="3993" y="24360"/>
                    <a:pt x="6357" y="24360"/>
                  </a:cubicBezTo>
                  <a:cubicBezTo>
                    <a:pt x="6357" y="24360"/>
                    <a:pt x="7514" y="22530"/>
                    <a:pt x="9714" y="20800"/>
                  </a:cubicBezTo>
                  <a:lnTo>
                    <a:pt x="9714" y="20775"/>
                  </a:lnTo>
                  <a:cubicBezTo>
                    <a:pt x="9943" y="19834"/>
                    <a:pt x="10324" y="18932"/>
                    <a:pt x="10807" y="18068"/>
                  </a:cubicBezTo>
                  <a:cubicBezTo>
                    <a:pt x="12082" y="18705"/>
                    <a:pt x="16292" y="20680"/>
                    <a:pt x="19083" y="20680"/>
                  </a:cubicBezTo>
                  <a:cubicBezTo>
                    <a:pt x="20746" y="20680"/>
                    <a:pt x="21905" y="19979"/>
                    <a:pt x="21639" y="17876"/>
                  </a:cubicBezTo>
                  <a:cubicBezTo>
                    <a:pt x="20990" y="12715"/>
                    <a:pt x="19617" y="10604"/>
                    <a:pt x="19147" y="10007"/>
                  </a:cubicBezTo>
                  <a:cubicBezTo>
                    <a:pt x="19147" y="9994"/>
                    <a:pt x="19160" y="9994"/>
                    <a:pt x="19160" y="9994"/>
                  </a:cubicBezTo>
                  <a:lnTo>
                    <a:pt x="16325" y="4578"/>
                  </a:lnTo>
                  <a:cubicBezTo>
                    <a:pt x="15588" y="3167"/>
                    <a:pt x="16732" y="1108"/>
                    <a:pt x="16732" y="1108"/>
                  </a:cubicBezTo>
                  <a:lnTo>
                    <a:pt x="14316" y="497"/>
                  </a:lnTo>
                  <a:cubicBezTo>
                    <a:pt x="12663" y="1908"/>
                    <a:pt x="13680" y="5341"/>
                    <a:pt x="13680" y="5341"/>
                  </a:cubicBezTo>
                  <a:lnTo>
                    <a:pt x="13693" y="5341"/>
                  </a:lnTo>
                  <a:cubicBezTo>
                    <a:pt x="13082" y="5557"/>
                    <a:pt x="12485" y="5812"/>
                    <a:pt x="11901" y="6091"/>
                  </a:cubicBezTo>
                  <a:cubicBezTo>
                    <a:pt x="12129" y="3243"/>
                    <a:pt x="9688" y="1"/>
                    <a:pt x="968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0" name="Google Shape;330;p35"/>
            <p:cNvSpPr/>
            <p:nvPr/>
          </p:nvSpPr>
          <p:spPr>
            <a:xfrm>
              <a:off x="4138025" y="1803175"/>
              <a:ext cx="82975" cy="97725"/>
            </a:xfrm>
            <a:custGeom>
              <a:avLst/>
              <a:gdLst/>
              <a:ahLst/>
              <a:cxnLst/>
              <a:rect l="l" t="t" r="r" b="b"/>
              <a:pathLst>
                <a:path w="3319" h="3909" extrusionOk="0">
                  <a:moveTo>
                    <a:pt x="2576" y="0"/>
                  </a:moveTo>
                  <a:cubicBezTo>
                    <a:pt x="2383" y="0"/>
                    <a:pt x="2183" y="70"/>
                    <a:pt x="2021" y="178"/>
                  </a:cubicBezTo>
                  <a:cubicBezTo>
                    <a:pt x="1793" y="330"/>
                    <a:pt x="1628" y="559"/>
                    <a:pt x="1450" y="776"/>
                  </a:cubicBezTo>
                  <a:cubicBezTo>
                    <a:pt x="1182" y="1132"/>
                    <a:pt x="916" y="1475"/>
                    <a:pt x="648" y="1831"/>
                  </a:cubicBezTo>
                  <a:cubicBezTo>
                    <a:pt x="356" y="2212"/>
                    <a:pt x="13" y="2644"/>
                    <a:pt x="0" y="3141"/>
                  </a:cubicBezTo>
                  <a:cubicBezTo>
                    <a:pt x="0" y="3458"/>
                    <a:pt x="140" y="3776"/>
                    <a:pt x="458" y="3878"/>
                  </a:cubicBezTo>
                  <a:cubicBezTo>
                    <a:pt x="524" y="3899"/>
                    <a:pt x="589" y="3908"/>
                    <a:pt x="652" y="3908"/>
                  </a:cubicBezTo>
                  <a:cubicBezTo>
                    <a:pt x="934" y="3908"/>
                    <a:pt x="1196" y="3726"/>
                    <a:pt x="1424" y="3560"/>
                  </a:cubicBezTo>
                  <a:cubicBezTo>
                    <a:pt x="2072" y="3102"/>
                    <a:pt x="2632" y="2492"/>
                    <a:pt x="3013" y="1805"/>
                  </a:cubicBezTo>
                  <a:cubicBezTo>
                    <a:pt x="3179" y="1500"/>
                    <a:pt x="3318" y="1183"/>
                    <a:pt x="3318" y="852"/>
                  </a:cubicBezTo>
                  <a:cubicBezTo>
                    <a:pt x="3318" y="508"/>
                    <a:pt x="3128" y="152"/>
                    <a:pt x="2810" y="39"/>
                  </a:cubicBezTo>
                  <a:cubicBezTo>
                    <a:pt x="2735" y="12"/>
                    <a:pt x="2656" y="0"/>
                    <a:pt x="2576" y="0"/>
                  </a:cubicBezTo>
                  <a:close/>
                </a:path>
              </a:pathLst>
            </a:custGeom>
            <a:solidFill>
              <a:srgbClr val="E3F1F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1" name="Google Shape;331;p35"/>
            <p:cNvSpPr/>
            <p:nvPr/>
          </p:nvSpPr>
          <p:spPr>
            <a:xfrm>
              <a:off x="4146925" y="1686200"/>
              <a:ext cx="653500" cy="600425"/>
            </a:xfrm>
            <a:custGeom>
              <a:avLst/>
              <a:gdLst/>
              <a:ahLst/>
              <a:cxnLst/>
              <a:rect l="l" t="t" r="r" b="b"/>
              <a:pathLst>
                <a:path w="26140" h="24017" extrusionOk="0">
                  <a:moveTo>
                    <a:pt x="21524" y="0"/>
                  </a:moveTo>
                  <a:cubicBezTo>
                    <a:pt x="21524" y="0"/>
                    <a:pt x="14234" y="8263"/>
                    <a:pt x="9054" y="8263"/>
                  </a:cubicBezTo>
                  <a:cubicBezTo>
                    <a:pt x="8677" y="8263"/>
                    <a:pt x="8310" y="8219"/>
                    <a:pt x="7959" y="8125"/>
                  </a:cubicBezTo>
                  <a:cubicBezTo>
                    <a:pt x="2797" y="6738"/>
                    <a:pt x="2391" y="4908"/>
                    <a:pt x="2391" y="4908"/>
                  </a:cubicBezTo>
                  <a:lnTo>
                    <a:pt x="0" y="7743"/>
                  </a:lnTo>
                  <a:cubicBezTo>
                    <a:pt x="0" y="7743"/>
                    <a:pt x="3216" y="10769"/>
                    <a:pt x="4272" y="13324"/>
                  </a:cubicBezTo>
                  <a:cubicBezTo>
                    <a:pt x="5315" y="15867"/>
                    <a:pt x="4056" y="17329"/>
                    <a:pt x="4056" y="17329"/>
                  </a:cubicBezTo>
                  <a:lnTo>
                    <a:pt x="6256" y="24017"/>
                  </a:lnTo>
                  <a:cubicBezTo>
                    <a:pt x="6256" y="24017"/>
                    <a:pt x="12485" y="8582"/>
                    <a:pt x="25084" y="6396"/>
                  </a:cubicBezTo>
                  <a:cubicBezTo>
                    <a:pt x="25835" y="6269"/>
                    <a:pt x="26140" y="5353"/>
                    <a:pt x="25643" y="4781"/>
                  </a:cubicBezTo>
                  <a:lnTo>
                    <a:pt x="2152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2" name="Google Shape;332;p35"/>
            <p:cNvSpPr/>
            <p:nvPr/>
          </p:nvSpPr>
          <p:spPr>
            <a:xfrm>
              <a:off x="3604350" y="1861000"/>
              <a:ext cx="331550" cy="106825"/>
            </a:xfrm>
            <a:custGeom>
              <a:avLst/>
              <a:gdLst/>
              <a:ahLst/>
              <a:cxnLst/>
              <a:rect l="l" t="t" r="r" b="b"/>
              <a:pathLst>
                <a:path w="13262" h="4273" extrusionOk="0">
                  <a:moveTo>
                    <a:pt x="26" y="1"/>
                  </a:moveTo>
                  <a:cubicBezTo>
                    <a:pt x="14" y="1"/>
                    <a:pt x="1" y="14"/>
                    <a:pt x="1" y="14"/>
                  </a:cubicBezTo>
                  <a:lnTo>
                    <a:pt x="1" y="4260"/>
                  </a:lnTo>
                  <a:cubicBezTo>
                    <a:pt x="1" y="4260"/>
                    <a:pt x="14" y="4273"/>
                    <a:pt x="26" y="4273"/>
                  </a:cubicBezTo>
                  <a:lnTo>
                    <a:pt x="13236" y="4273"/>
                  </a:lnTo>
                  <a:cubicBezTo>
                    <a:pt x="13248" y="4273"/>
                    <a:pt x="13262" y="4260"/>
                    <a:pt x="13262" y="4260"/>
                  </a:cubicBezTo>
                  <a:lnTo>
                    <a:pt x="13262" y="14"/>
                  </a:lnTo>
                  <a:cubicBezTo>
                    <a:pt x="13262" y="14"/>
                    <a:pt x="13248" y="1"/>
                    <a:pt x="13236" y="1"/>
                  </a:cubicBezTo>
                  <a:close/>
                </a:path>
              </a:pathLst>
            </a:custGeom>
            <a:solidFill>
              <a:srgbClr val="0258A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3" name="Google Shape;333;p35"/>
            <p:cNvSpPr/>
            <p:nvPr/>
          </p:nvSpPr>
          <p:spPr>
            <a:xfrm>
              <a:off x="3658725" y="1485325"/>
              <a:ext cx="301650" cy="712700"/>
            </a:xfrm>
            <a:custGeom>
              <a:avLst/>
              <a:gdLst/>
              <a:ahLst/>
              <a:cxnLst/>
              <a:rect l="l" t="t" r="r" b="b"/>
              <a:pathLst>
                <a:path w="12066" h="28508" extrusionOk="0">
                  <a:moveTo>
                    <a:pt x="10298" y="0"/>
                  </a:moveTo>
                  <a:lnTo>
                    <a:pt x="4132" y="1387"/>
                  </a:lnTo>
                  <a:lnTo>
                    <a:pt x="5073" y="7616"/>
                  </a:lnTo>
                  <a:cubicBezTo>
                    <a:pt x="6013" y="13858"/>
                    <a:pt x="0" y="27233"/>
                    <a:pt x="0" y="27233"/>
                  </a:cubicBezTo>
                  <a:lnTo>
                    <a:pt x="77" y="27131"/>
                  </a:lnTo>
                  <a:cubicBezTo>
                    <a:pt x="2354" y="28065"/>
                    <a:pt x="4020" y="28507"/>
                    <a:pt x="5279" y="28507"/>
                  </a:cubicBezTo>
                  <a:cubicBezTo>
                    <a:pt x="8428" y="28507"/>
                    <a:pt x="9036" y="25739"/>
                    <a:pt x="10298" y="20952"/>
                  </a:cubicBezTo>
                  <a:cubicBezTo>
                    <a:pt x="12065" y="14253"/>
                    <a:pt x="10298" y="0"/>
                    <a:pt x="1029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4" name="Google Shape;334;p35"/>
            <p:cNvSpPr/>
            <p:nvPr/>
          </p:nvSpPr>
          <p:spPr>
            <a:xfrm>
              <a:off x="3631375" y="2268800"/>
              <a:ext cx="93775" cy="47375"/>
            </a:xfrm>
            <a:custGeom>
              <a:avLst/>
              <a:gdLst/>
              <a:ahLst/>
              <a:cxnLst/>
              <a:rect l="l" t="t" r="r" b="b"/>
              <a:pathLst>
                <a:path w="3751" h="1895" extrusionOk="0">
                  <a:moveTo>
                    <a:pt x="1" y="1"/>
                  </a:moveTo>
                  <a:cubicBezTo>
                    <a:pt x="1" y="1"/>
                    <a:pt x="1" y="13"/>
                    <a:pt x="13" y="13"/>
                  </a:cubicBezTo>
                  <a:cubicBezTo>
                    <a:pt x="1018" y="1018"/>
                    <a:pt x="2340" y="1679"/>
                    <a:pt x="3739" y="1895"/>
                  </a:cubicBezTo>
                  <a:cubicBezTo>
                    <a:pt x="3751" y="1895"/>
                    <a:pt x="3751" y="1882"/>
                    <a:pt x="3751" y="1882"/>
                  </a:cubicBezTo>
                  <a:lnTo>
                    <a:pt x="3751" y="1869"/>
                  </a:lnTo>
                  <a:cubicBezTo>
                    <a:pt x="2352" y="1666"/>
                    <a:pt x="1018" y="993"/>
                    <a:pt x="2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35" name="Google Shape;335;p35"/>
          <p:cNvGrpSpPr/>
          <p:nvPr/>
        </p:nvGrpSpPr>
        <p:grpSpPr>
          <a:xfrm>
            <a:off x="7827130" y="2222614"/>
            <a:ext cx="1335169" cy="2658091"/>
            <a:chOff x="7977951" y="2151173"/>
            <a:chExt cx="970500" cy="2173565"/>
          </a:xfrm>
        </p:grpSpPr>
        <p:sp>
          <p:nvSpPr>
            <p:cNvPr id="336" name="Google Shape;336;p35"/>
            <p:cNvSpPr/>
            <p:nvPr/>
          </p:nvSpPr>
          <p:spPr>
            <a:xfrm>
              <a:off x="7977951" y="4159738"/>
              <a:ext cx="970500" cy="165000"/>
            </a:xfrm>
            <a:prstGeom prst="ellipse">
              <a:avLst/>
            </a:prstGeom>
            <a:solidFill>
              <a:srgbClr val="D4EBF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7" name="Google Shape;337;p35"/>
            <p:cNvSpPr/>
            <p:nvPr/>
          </p:nvSpPr>
          <p:spPr>
            <a:xfrm>
              <a:off x="8725964" y="2520806"/>
              <a:ext cx="180111" cy="371120"/>
            </a:xfrm>
            <a:custGeom>
              <a:avLst/>
              <a:gdLst/>
              <a:ahLst/>
              <a:cxnLst/>
              <a:rect l="l" t="t" r="r" b="b"/>
              <a:pathLst>
                <a:path w="5933" h="12225" extrusionOk="0">
                  <a:moveTo>
                    <a:pt x="1247" y="0"/>
                  </a:moveTo>
                  <a:cubicBezTo>
                    <a:pt x="467" y="0"/>
                    <a:pt x="1" y="1140"/>
                    <a:pt x="681" y="4914"/>
                  </a:cubicBezTo>
                  <a:cubicBezTo>
                    <a:pt x="974" y="6070"/>
                    <a:pt x="1305" y="7240"/>
                    <a:pt x="1635" y="8372"/>
                  </a:cubicBezTo>
                  <a:cubicBezTo>
                    <a:pt x="1762" y="8779"/>
                    <a:pt x="1876" y="9198"/>
                    <a:pt x="2004" y="9592"/>
                  </a:cubicBezTo>
                  <a:cubicBezTo>
                    <a:pt x="2220" y="10279"/>
                    <a:pt x="2424" y="10940"/>
                    <a:pt x="2627" y="11550"/>
                  </a:cubicBezTo>
                  <a:cubicBezTo>
                    <a:pt x="3085" y="11932"/>
                    <a:pt x="3593" y="12135"/>
                    <a:pt x="4076" y="12198"/>
                  </a:cubicBezTo>
                  <a:cubicBezTo>
                    <a:pt x="4102" y="12198"/>
                    <a:pt x="4127" y="12211"/>
                    <a:pt x="4153" y="12211"/>
                  </a:cubicBezTo>
                  <a:cubicBezTo>
                    <a:pt x="4245" y="12220"/>
                    <a:pt x="4337" y="12225"/>
                    <a:pt x="4427" y="12225"/>
                  </a:cubicBezTo>
                  <a:cubicBezTo>
                    <a:pt x="5090" y="12225"/>
                    <a:pt x="5664" y="11988"/>
                    <a:pt x="5933" y="11652"/>
                  </a:cubicBezTo>
                  <a:cubicBezTo>
                    <a:pt x="5919" y="11245"/>
                    <a:pt x="5894" y="10864"/>
                    <a:pt x="5882" y="10508"/>
                  </a:cubicBezTo>
                  <a:cubicBezTo>
                    <a:pt x="5843" y="9923"/>
                    <a:pt x="5805" y="9389"/>
                    <a:pt x="5741" y="8906"/>
                  </a:cubicBezTo>
                  <a:cubicBezTo>
                    <a:pt x="5487" y="6553"/>
                    <a:pt x="4953" y="5028"/>
                    <a:pt x="3847" y="2218"/>
                  </a:cubicBezTo>
                  <a:cubicBezTo>
                    <a:pt x="3834" y="2193"/>
                    <a:pt x="3822" y="2154"/>
                    <a:pt x="3809" y="2117"/>
                  </a:cubicBezTo>
                  <a:cubicBezTo>
                    <a:pt x="3797" y="2091"/>
                    <a:pt x="3797" y="2078"/>
                    <a:pt x="3783" y="2053"/>
                  </a:cubicBezTo>
                  <a:cubicBezTo>
                    <a:pt x="3242" y="1269"/>
                    <a:pt x="2070" y="0"/>
                    <a:pt x="1247" y="0"/>
                  </a:cubicBezTo>
                  <a:close/>
                </a:path>
              </a:pathLst>
            </a:custGeom>
            <a:solidFill>
              <a:srgbClr val="D68F8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8" name="Google Shape;338;p35"/>
            <p:cNvSpPr/>
            <p:nvPr/>
          </p:nvSpPr>
          <p:spPr>
            <a:xfrm>
              <a:off x="8810328" y="2744420"/>
              <a:ext cx="89949" cy="65269"/>
            </a:xfrm>
            <a:custGeom>
              <a:avLst/>
              <a:gdLst/>
              <a:ahLst/>
              <a:cxnLst/>
              <a:rect l="l" t="t" r="r" b="b"/>
              <a:pathLst>
                <a:path w="2963" h="2150" extrusionOk="0">
                  <a:moveTo>
                    <a:pt x="38" y="1"/>
                  </a:moveTo>
                  <a:cubicBezTo>
                    <a:pt x="38" y="65"/>
                    <a:pt x="26" y="255"/>
                    <a:pt x="1" y="548"/>
                  </a:cubicBezTo>
                  <a:cubicBezTo>
                    <a:pt x="191" y="687"/>
                    <a:pt x="357" y="840"/>
                    <a:pt x="484" y="955"/>
                  </a:cubicBezTo>
                  <a:cubicBezTo>
                    <a:pt x="521" y="828"/>
                    <a:pt x="547" y="701"/>
                    <a:pt x="585" y="586"/>
                  </a:cubicBezTo>
                  <a:cubicBezTo>
                    <a:pt x="598" y="535"/>
                    <a:pt x="648" y="523"/>
                    <a:pt x="713" y="523"/>
                  </a:cubicBezTo>
                  <a:cubicBezTo>
                    <a:pt x="1157" y="523"/>
                    <a:pt x="2543" y="1184"/>
                    <a:pt x="2962" y="1540"/>
                  </a:cubicBezTo>
                  <a:lnTo>
                    <a:pt x="2962" y="1489"/>
                  </a:lnTo>
                  <a:cubicBezTo>
                    <a:pt x="2835" y="1311"/>
                    <a:pt x="2657" y="1120"/>
                    <a:pt x="2428" y="942"/>
                  </a:cubicBezTo>
                  <a:cubicBezTo>
                    <a:pt x="2428" y="942"/>
                    <a:pt x="1437" y="218"/>
                    <a:pt x="725" y="90"/>
                  </a:cubicBezTo>
                  <a:cubicBezTo>
                    <a:pt x="560" y="65"/>
                    <a:pt x="382" y="40"/>
                    <a:pt x="216" y="14"/>
                  </a:cubicBezTo>
                  <a:cubicBezTo>
                    <a:pt x="165" y="1"/>
                    <a:pt x="102" y="1"/>
                    <a:pt x="38" y="1"/>
                  </a:cubicBezTo>
                  <a:close/>
                  <a:moveTo>
                    <a:pt x="102" y="1947"/>
                  </a:moveTo>
                  <a:lnTo>
                    <a:pt x="102" y="1947"/>
                  </a:lnTo>
                  <a:cubicBezTo>
                    <a:pt x="128" y="1997"/>
                    <a:pt x="140" y="2074"/>
                    <a:pt x="153" y="2137"/>
                  </a:cubicBezTo>
                  <a:cubicBezTo>
                    <a:pt x="179" y="2150"/>
                    <a:pt x="191" y="2150"/>
                    <a:pt x="204" y="2150"/>
                  </a:cubicBezTo>
                  <a:lnTo>
                    <a:pt x="102" y="1947"/>
                  </a:lnTo>
                  <a:close/>
                </a:path>
              </a:pathLst>
            </a:custGeom>
            <a:solidFill>
              <a:srgbClr val="CF827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9" name="Google Shape;339;p35"/>
            <p:cNvSpPr/>
            <p:nvPr/>
          </p:nvSpPr>
          <p:spPr>
            <a:xfrm>
              <a:off x="8725964" y="2520806"/>
              <a:ext cx="177015" cy="272671"/>
            </a:xfrm>
            <a:custGeom>
              <a:avLst/>
              <a:gdLst/>
              <a:ahLst/>
              <a:cxnLst/>
              <a:rect l="l" t="t" r="r" b="b"/>
              <a:pathLst>
                <a:path w="5831" h="8982" extrusionOk="0">
                  <a:moveTo>
                    <a:pt x="1247" y="0"/>
                  </a:moveTo>
                  <a:cubicBezTo>
                    <a:pt x="467" y="0"/>
                    <a:pt x="1" y="1140"/>
                    <a:pt x="681" y="4914"/>
                  </a:cubicBezTo>
                  <a:cubicBezTo>
                    <a:pt x="783" y="5282"/>
                    <a:pt x="2665" y="6985"/>
                    <a:pt x="2766" y="7367"/>
                  </a:cubicBezTo>
                  <a:cubicBezTo>
                    <a:pt x="4216" y="7367"/>
                    <a:pt x="5424" y="8346"/>
                    <a:pt x="5831" y="8982"/>
                  </a:cubicBezTo>
                  <a:cubicBezTo>
                    <a:pt x="5831" y="6872"/>
                    <a:pt x="4865" y="3985"/>
                    <a:pt x="3783" y="2053"/>
                  </a:cubicBezTo>
                  <a:cubicBezTo>
                    <a:pt x="3242" y="1269"/>
                    <a:pt x="2070" y="0"/>
                    <a:pt x="12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0" name="Google Shape;340;p35"/>
            <p:cNvSpPr/>
            <p:nvPr/>
          </p:nvSpPr>
          <p:spPr>
            <a:xfrm>
              <a:off x="8633920" y="4101430"/>
              <a:ext cx="176043" cy="144016"/>
            </a:xfrm>
            <a:custGeom>
              <a:avLst/>
              <a:gdLst/>
              <a:ahLst/>
              <a:cxnLst/>
              <a:rect l="l" t="t" r="r" b="b"/>
              <a:pathLst>
                <a:path w="5799" h="4744" extrusionOk="0">
                  <a:moveTo>
                    <a:pt x="192" y="1"/>
                  </a:moveTo>
                  <a:lnTo>
                    <a:pt x="1" y="4566"/>
                  </a:lnTo>
                  <a:lnTo>
                    <a:pt x="5100" y="4744"/>
                  </a:lnTo>
                  <a:lnTo>
                    <a:pt x="5798" y="1921"/>
                  </a:lnTo>
                  <a:cubicBezTo>
                    <a:pt x="5493" y="1921"/>
                    <a:pt x="3586" y="930"/>
                    <a:pt x="3586" y="930"/>
                  </a:cubicBezTo>
                  <a:lnTo>
                    <a:pt x="3472" y="116"/>
                  </a:lnTo>
                  <a:lnTo>
                    <a:pt x="19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1" name="Google Shape;341;p35"/>
            <p:cNvSpPr/>
            <p:nvPr/>
          </p:nvSpPr>
          <p:spPr>
            <a:xfrm>
              <a:off x="8788713" y="4159747"/>
              <a:ext cx="129718" cy="90344"/>
            </a:xfrm>
            <a:custGeom>
              <a:avLst/>
              <a:gdLst/>
              <a:ahLst/>
              <a:cxnLst/>
              <a:rect l="l" t="t" r="r" b="b"/>
              <a:pathLst>
                <a:path w="4273" h="2976" extrusionOk="0">
                  <a:moveTo>
                    <a:pt x="699" y="0"/>
                  </a:moveTo>
                  <a:lnTo>
                    <a:pt x="1" y="2823"/>
                  </a:lnTo>
                  <a:lnTo>
                    <a:pt x="4234" y="2975"/>
                  </a:lnTo>
                  <a:cubicBezTo>
                    <a:pt x="4272" y="394"/>
                    <a:pt x="1004" y="12"/>
                    <a:pt x="69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2" name="Google Shape;342;p35"/>
            <p:cNvSpPr/>
            <p:nvPr/>
          </p:nvSpPr>
          <p:spPr>
            <a:xfrm>
              <a:off x="8354510" y="4229205"/>
              <a:ext cx="179109" cy="52943"/>
            </a:xfrm>
            <a:custGeom>
              <a:avLst/>
              <a:gdLst/>
              <a:ahLst/>
              <a:cxnLst/>
              <a:rect l="l" t="t" r="r" b="b"/>
              <a:pathLst>
                <a:path w="5900" h="1744" extrusionOk="0">
                  <a:moveTo>
                    <a:pt x="102" y="1"/>
                  </a:moveTo>
                  <a:cubicBezTo>
                    <a:pt x="0" y="521"/>
                    <a:pt x="39" y="865"/>
                    <a:pt x="39" y="865"/>
                  </a:cubicBezTo>
                  <a:cubicBezTo>
                    <a:pt x="765" y="1537"/>
                    <a:pt x="1804" y="1744"/>
                    <a:pt x="2805" y="1744"/>
                  </a:cubicBezTo>
                  <a:cubicBezTo>
                    <a:pt x="4399" y="1744"/>
                    <a:pt x="5899" y="1221"/>
                    <a:pt x="5899" y="1221"/>
                  </a:cubicBezTo>
                  <a:lnTo>
                    <a:pt x="5899" y="242"/>
                  </a:lnTo>
                  <a:cubicBezTo>
                    <a:pt x="5899" y="216"/>
                    <a:pt x="5887" y="191"/>
                    <a:pt x="5887" y="165"/>
                  </a:cubicBezTo>
                  <a:lnTo>
                    <a:pt x="10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3" name="Google Shape;343;p35"/>
            <p:cNvSpPr/>
            <p:nvPr/>
          </p:nvSpPr>
          <p:spPr>
            <a:xfrm>
              <a:off x="8357576" y="4086009"/>
              <a:ext cx="175679" cy="148236"/>
            </a:xfrm>
            <a:custGeom>
              <a:avLst/>
              <a:gdLst/>
              <a:ahLst/>
              <a:cxnLst/>
              <a:rect l="l" t="t" r="r" b="b"/>
              <a:pathLst>
                <a:path w="5787" h="4883" extrusionOk="0">
                  <a:moveTo>
                    <a:pt x="1730" y="0"/>
                  </a:moveTo>
                  <a:lnTo>
                    <a:pt x="1362" y="2213"/>
                  </a:lnTo>
                  <a:cubicBezTo>
                    <a:pt x="459" y="3052"/>
                    <a:pt x="128" y="4031"/>
                    <a:pt x="1" y="4718"/>
                  </a:cubicBezTo>
                  <a:lnTo>
                    <a:pt x="5786" y="4882"/>
                  </a:lnTo>
                  <a:cubicBezTo>
                    <a:pt x="5684" y="4323"/>
                    <a:pt x="4730" y="2048"/>
                    <a:pt x="4730" y="2048"/>
                  </a:cubicBezTo>
                  <a:lnTo>
                    <a:pt x="4730" y="789"/>
                  </a:lnTo>
                  <a:lnTo>
                    <a:pt x="173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4" name="Google Shape;344;p35"/>
            <p:cNvSpPr/>
            <p:nvPr/>
          </p:nvSpPr>
          <p:spPr>
            <a:xfrm>
              <a:off x="8357576" y="4189103"/>
              <a:ext cx="175679" cy="87217"/>
            </a:xfrm>
            <a:custGeom>
              <a:avLst/>
              <a:gdLst/>
              <a:ahLst/>
              <a:cxnLst/>
              <a:rect l="l" t="t" r="r" b="b"/>
              <a:pathLst>
                <a:path w="5787" h="2873" extrusionOk="0">
                  <a:moveTo>
                    <a:pt x="2649" y="1"/>
                  </a:moveTo>
                  <a:cubicBezTo>
                    <a:pt x="483" y="1"/>
                    <a:pt x="1" y="1322"/>
                    <a:pt x="1" y="1322"/>
                  </a:cubicBezTo>
                  <a:lnTo>
                    <a:pt x="2735" y="2873"/>
                  </a:lnTo>
                  <a:lnTo>
                    <a:pt x="5786" y="1486"/>
                  </a:lnTo>
                  <a:cubicBezTo>
                    <a:pt x="5786" y="1486"/>
                    <a:pt x="5468" y="164"/>
                    <a:pt x="3001" y="12"/>
                  </a:cubicBezTo>
                  <a:cubicBezTo>
                    <a:pt x="2879" y="4"/>
                    <a:pt x="2762" y="1"/>
                    <a:pt x="264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5" name="Google Shape;345;p35"/>
            <p:cNvSpPr/>
            <p:nvPr/>
          </p:nvSpPr>
          <p:spPr>
            <a:xfrm>
              <a:off x="8378067" y="3177864"/>
              <a:ext cx="398321" cy="942145"/>
            </a:xfrm>
            <a:custGeom>
              <a:avLst/>
              <a:gdLst/>
              <a:ahLst/>
              <a:cxnLst/>
              <a:rect l="l" t="t" r="r" b="b"/>
              <a:pathLst>
                <a:path w="13121" h="31035" extrusionOk="0">
                  <a:moveTo>
                    <a:pt x="1145" y="1"/>
                  </a:moveTo>
                  <a:lnTo>
                    <a:pt x="775" y="9650"/>
                  </a:lnTo>
                  <a:lnTo>
                    <a:pt x="0" y="30564"/>
                  </a:lnTo>
                  <a:lnTo>
                    <a:pt x="5009" y="31034"/>
                  </a:lnTo>
                  <a:lnTo>
                    <a:pt x="6954" y="9853"/>
                  </a:lnTo>
                  <a:lnTo>
                    <a:pt x="7514" y="3713"/>
                  </a:lnTo>
                  <a:lnTo>
                    <a:pt x="7679" y="21906"/>
                  </a:lnTo>
                  <a:lnTo>
                    <a:pt x="7756" y="31034"/>
                  </a:lnTo>
                  <a:lnTo>
                    <a:pt x="13121" y="30717"/>
                  </a:lnTo>
                  <a:lnTo>
                    <a:pt x="13121" y="674"/>
                  </a:lnTo>
                  <a:lnTo>
                    <a:pt x="11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6" name="Google Shape;346;p35"/>
            <p:cNvSpPr/>
            <p:nvPr/>
          </p:nvSpPr>
          <p:spPr>
            <a:xfrm>
              <a:off x="8383076" y="3391277"/>
              <a:ext cx="228137" cy="575123"/>
            </a:xfrm>
            <a:custGeom>
              <a:avLst/>
              <a:gdLst/>
              <a:ahLst/>
              <a:cxnLst/>
              <a:rect l="l" t="t" r="r" b="b"/>
              <a:pathLst>
                <a:path w="7515" h="18945" extrusionOk="0">
                  <a:moveTo>
                    <a:pt x="7374" y="1"/>
                  </a:moveTo>
                  <a:lnTo>
                    <a:pt x="7374" y="14"/>
                  </a:lnTo>
                  <a:lnTo>
                    <a:pt x="7514" y="15817"/>
                  </a:lnTo>
                  <a:lnTo>
                    <a:pt x="7514" y="14876"/>
                  </a:lnTo>
                  <a:lnTo>
                    <a:pt x="7374" y="1"/>
                  </a:lnTo>
                  <a:close/>
                  <a:moveTo>
                    <a:pt x="610" y="2620"/>
                  </a:moveTo>
                  <a:lnTo>
                    <a:pt x="0" y="18932"/>
                  </a:lnTo>
                  <a:lnTo>
                    <a:pt x="0" y="18944"/>
                  </a:lnTo>
                  <a:lnTo>
                    <a:pt x="610" y="2620"/>
                  </a:lnTo>
                  <a:close/>
                </a:path>
              </a:pathLst>
            </a:custGeom>
            <a:solidFill>
              <a:srgbClr val="ECEDE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7" name="Google Shape;347;p35"/>
            <p:cNvSpPr/>
            <p:nvPr/>
          </p:nvSpPr>
          <p:spPr>
            <a:xfrm>
              <a:off x="8383076" y="3333385"/>
              <a:ext cx="393312" cy="632620"/>
            </a:xfrm>
            <a:custGeom>
              <a:avLst/>
              <a:gdLst/>
              <a:ahLst/>
              <a:cxnLst/>
              <a:rect l="l" t="t" r="r" b="b"/>
              <a:pathLst>
                <a:path w="12956" h="20839" extrusionOk="0">
                  <a:moveTo>
                    <a:pt x="7692" y="1"/>
                  </a:moveTo>
                  <a:lnTo>
                    <a:pt x="7374" y="1908"/>
                  </a:lnTo>
                  <a:lnTo>
                    <a:pt x="7514" y="16783"/>
                  </a:lnTo>
                  <a:lnTo>
                    <a:pt x="7514" y="17724"/>
                  </a:lnTo>
                  <a:cubicBezTo>
                    <a:pt x="8442" y="11545"/>
                    <a:pt x="8696" y="6829"/>
                    <a:pt x="8938" y="4464"/>
                  </a:cubicBezTo>
                  <a:cubicBezTo>
                    <a:pt x="8989" y="3942"/>
                    <a:pt x="11188" y="4006"/>
                    <a:pt x="12956" y="3726"/>
                  </a:cubicBezTo>
                  <a:lnTo>
                    <a:pt x="12956" y="2950"/>
                  </a:lnTo>
                  <a:lnTo>
                    <a:pt x="9332" y="3078"/>
                  </a:lnTo>
                  <a:lnTo>
                    <a:pt x="8645" y="3091"/>
                  </a:lnTo>
                  <a:lnTo>
                    <a:pt x="7692" y="1"/>
                  </a:lnTo>
                  <a:close/>
                  <a:moveTo>
                    <a:pt x="674" y="2735"/>
                  </a:moveTo>
                  <a:lnTo>
                    <a:pt x="610" y="4527"/>
                  </a:lnTo>
                  <a:lnTo>
                    <a:pt x="0" y="20839"/>
                  </a:lnTo>
                  <a:cubicBezTo>
                    <a:pt x="420" y="14024"/>
                    <a:pt x="1514" y="8176"/>
                    <a:pt x="1971" y="3803"/>
                  </a:cubicBezTo>
                  <a:cubicBezTo>
                    <a:pt x="1971" y="3739"/>
                    <a:pt x="2276" y="3726"/>
                    <a:pt x="2734" y="3726"/>
                  </a:cubicBezTo>
                  <a:cubicBezTo>
                    <a:pt x="3192" y="3726"/>
                    <a:pt x="3814" y="3752"/>
                    <a:pt x="4463" y="3764"/>
                  </a:cubicBezTo>
                  <a:cubicBezTo>
                    <a:pt x="5124" y="3790"/>
                    <a:pt x="5797" y="3803"/>
                    <a:pt x="6370" y="3803"/>
                  </a:cubicBezTo>
                  <a:lnTo>
                    <a:pt x="6879" y="3803"/>
                  </a:lnTo>
                  <a:lnTo>
                    <a:pt x="6916" y="3269"/>
                  </a:lnTo>
                  <a:lnTo>
                    <a:pt x="6611" y="3243"/>
                  </a:lnTo>
                  <a:lnTo>
                    <a:pt x="674" y="2735"/>
                  </a:lnTo>
                  <a:close/>
                </a:path>
              </a:pathLst>
            </a:custGeom>
            <a:solidFill>
              <a:srgbClr val="414042">
                <a:alpha val="1899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8" name="Google Shape;348;p35"/>
            <p:cNvSpPr/>
            <p:nvPr/>
          </p:nvSpPr>
          <p:spPr>
            <a:xfrm>
              <a:off x="8633920" y="4212235"/>
              <a:ext cx="284875" cy="37856"/>
            </a:xfrm>
            <a:custGeom>
              <a:avLst/>
              <a:gdLst/>
              <a:ahLst/>
              <a:cxnLst/>
              <a:rect l="l" t="t" r="r" b="b"/>
              <a:pathLst>
                <a:path w="9384" h="1247" extrusionOk="0">
                  <a:moveTo>
                    <a:pt x="1" y="0"/>
                  </a:moveTo>
                  <a:lnTo>
                    <a:pt x="1" y="916"/>
                  </a:lnTo>
                  <a:lnTo>
                    <a:pt x="9333" y="1246"/>
                  </a:lnTo>
                  <a:lnTo>
                    <a:pt x="9384" y="458"/>
                  </a:lnTo>
                  <a:lnTo>
                    <a:pt x="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9" name="Google Shape;349;p35"/>
            <p:cNvSpPr/>
            <p:nvPr/>
          </p:nvSpPr>
          <p:spPr>
            <a:xfrm>
              <a:off x="8354510" y="4229205"/>
              <a:ext cx="179109" cy="52943"/>
            </a:xfrm>
            <a:custGeom>
              <a:avLst/>
              <a:gdLst/>
              <a:ahLst/>
              <a:cxnLst/>
              <a:rect l="l" t="t" r="r" b="b"/>
              <a:pathLst>
                <a:path w="5900" h="1744" extrusionOk="0">
                  <a:moveTo>
                    <a:pt x="102" y="1"/>
                  </a:moveTo>
                  <a:cubicBezTo>
                    <a:pt x="0" y="521"/>
                    <a:pt x="39" y="865"/>
                    <a:pt x="39" y="865"/>
                  </a:cubicBezTo>
                  <a:cubicBezTo>
                    <a:pt x="765" y="1537"/>
                    <a:pt x="1804" y="1744"/>
                    <a:pt x="2805" y="1744"/>
                  </a:cubicBezTo>
                  <a:cubicBezTo>
                    <a:pt x="4399" y="1744"/>
                    <a:pt x="5899" y="1221"/>
                    <a:pt x="5899" y="1221"/>
                  </a:cubicBezTo>
                  <a:lnTo>
                    <a:pt x="5899" y="242"/>
                  </a:lnTo>
                  <a:cubicBezTo>
                    <a:pt x="5899" y="216"/>
                    <a:pt x="5887" y="191"/>
                    <a:pt x="5887" y="165"/>
                  </a:cubicBezTo>
                  <a:cubicBezTo>
                    <a:pt x="5775" y="206"/>
                    <a:pt x="4552" y="712"/>
                    <a:pt x="3001" y="712"/>
                  </a:cubicBezTo>
                  <a:cubicBezTo>
                    <a:pt x="2095" y="712"/>
                    <a:pt x="1077" y="540"/>
                    <a:pt x="10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0" name="Google Shape;350;p35"/>
            <p:cNvSpPr/>
            <p:nvPr/>
          </p:nvSpPr>
          <p:spPr>
            <a:xfrm>
              <a:off x="8355269" y="2434530"/>
              <a:ext cx="472848" cy="998883"/>
            </a:xfrm>
            <a:custGeom>
              <a:avLst/>
              <a:gdLst/>
              <a:ahLst/>
              <a:cxnLst/>
              <a:rect l="l" t="t" r="r" b="b"/>
              <a:pathLst>
                <a:path w="15576" h="32904" extrusionOk="0">
                  <a:moveTo>
                    <a:pt x="8507" y="0"/>
                  </a:moveTo>
                  <a:cubicBezTo>
                    <a:pt x="2252" y="470"/>
                    <a:pt x="1" y="3522"/>
                    <a:pt x="1" y="3522"/>
                  </a:cubicBezTo>
                  <a:cubicBezTo>
                    <a:pt x="1" y="3522"/>
                    <a:pt x="52" y="4335"/>
                    <a:pt x="179" y="5530"/>
                  </a:cubicBezTo>
                  <a:cubicBezTo>
                    <a:pt x="382" y="7463"/>
                    <a:pt x="789" y="10412"/>
                    <a:pt x="1526" y="12446"/>
                  </a:cubicBezTo>
                  <a:cubicBezTo>
                    <a:pt x="2048" y="13884"/>
                    <a:pt x="624" y="32268"/>
                    <a:pt x="624" y="32268"/>
                  </a:cubicBezTo>
                  <a:lnTo>
                    <a:pt x="7527" y="32852"/>
                  </a:lnTo>
                  <a:lnTo>
                    <a:pt x="8074" y="32903"/>
                  </a:lnTo>
                  <a:lnTo>
                    <a:pt x="8608" y="29610"/>
                  </a:lnTo>
                  <a:lnTo>
                    <a:pt x="9561" y="32700"/>
                  </a:lnTo>
                  <a:lnTo>
                    <a:pt x="10248" y="32687"/>
                  </a:lnTo>
                  <a:lnTo>
                    <a:pt x="15575" y="32509"/>
                  </a:lnTo>
                  <a:cubicBezTo>
                    <a:pt x="15575" y="32509"/>
                    <a:pt x="14393" y="20520"/>
                    <a:pt x="14926" y="12116"/>
                  </a:cubicBezTo>
                  <a:cubicBezTo>
                    <a:pt x="15079" y="9675"/>
                    <a:pt x="15155" y="3891"/>
                    <a:pt x="15155" y="3891"/>
                  </a:cubicBezTo>
                  <a:cubicBezTo>
                    <a:pt x="15155" y="3891"/>
                    <a:pt x="12194" y="699"/>
                    <a:pt x="85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1" name="Google Shape;351;p35"/>
            <p:cNvSpPr/>
            <p:nvPr/>
          </p:nvSpPr>
          <p:spPr>
            <a:xfrm>
              <a:off x="8816885" y="2744845"/>
              <a:ext cx="67181" cy="28172"/>
            </a:xfrm>
            <a:custGeom>
              <a:avLst/>
              <a:gdLst/>
              <a:ahLst/>
              <a:cxnLst/>
              <a:rect l="l" t="t" r="r" b="b"/>
              <a:pathLst>
                <a:path w="2213" h="928" extrusionOk="0">
                  <a:moveTo>
                    <a:pt x="0" y="0"/>
                  </a:moveTo>
                  <a:lnTo>
                    <a:pt x="0" y="0"/>
                  </a:lnTo>
                  <a:cubicBezTo>
                    <a:pt x="166" y="26"/>
                    <a:pt x="344" y="51"/>
                    <a:pt x="509" y="76"/>
                  </a:cubicBezTo>
                  <a:cubicBezTo>
                    <a:pt x="538" y="82"/>
                    <a:pt x="567" y="88"/>
                    <a:pt x="597" y="95"/>
                  </a:cubicBezTo>
                  <a:lnTo>
                    <a:pt x="597" y="95"/>
                  </a:lnTo>
                  <a:cubicBezTo>
                    <a:pt x="405" y="47"/>
                    <a:pt x="205" y="15"/>
                    <a:pt x="0" y="0"/>
                  </a:cubicBezTo>
                  <a:close/>
                  <a:moveTo>
                    <a:pt x="597" y="95"/>
                  </a:moveTo>
                  <a:cubicBezTo>
                    <a:pt x="620" y="100"/>
                    <a:pt x="642" y="106"/>
                    <a:pt x="664" y="112"/>
                  </a:cubicBezTo>
                  <a:lnTo>
                    <a:pt x="664" y="112"/>
                  </a:lnTo>
                  <a:cubicBezTo>
                    <a:pt x="641" y="106"/>
                    <a:pt x="619" y="100"/>
                    <a:pt x="597" y="95"/>
                  </a:cubicBezTo>
                  <a:close/>
                  <a:moveTo>
                    <a:pt x="664" y="112"/>
                  </a:moveTo>
                  <a:cubicBezTo>
                    <a:pt x="1356" y="302"/>
                    <a:pt x="2212" y="928"/>
                    <a:pt x="2212" y="928"/>
                  </a:cubicBezTo>
                  <a:cubicBezTo>
                    <a:pt x="1816" y="588"/>
                    <a:pt x="1279" y="276"/>
                    <a:pt x="664" y="112"/>
                  </a:cubicBezTo>
                  <a:close/>
                </a:path>
              </a:pathLst>
            </a:custGeom>
            <a:solidFill>
              <a:srgbClr val="C0796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2" name="Google Shape;352;p35"/>
            <p:cNvSpPr/>
            <p:nvPr/>
          </p:nvSpPr>
          <p:spPr>
            <a:xfrm>
              <a:off x="8810692" y="2712423"/>
              <a:ext cx="73374" cy="60594"/>
            </a:xfrm>
            <a:custGeom>
              <a:avLst/>
              <a:gdLst/>
              <a:ahLst/>
              <a:cxnLst/>
              <a:rect l="l" t="t" r="r" b="b"/>
              <a:pathLst>
                <a:path w="2417" h="1996" extrusionOk="0">
                  <a:moveTo>
                    <a:pt x="39" y="0"/>
                  </a:moveTo>
                  <a:cubicBezTo>
                    <a:pt x="26" y="356"/>
                    <a:pt x="14" y="699"/>
                    <a:pt x="1" y="1029"/>
                  </a:cubicBezTo>
                  <a:cubicBezTo>
                    <a:pt x="65" y="1043"/>
                    <a:pt x="141" y="1055"/>
                    <a:pt x="204" y="1068"/>
                  </a:cubicBezTo>
                  <a:cubicBezTo>
                    <a:pt x="1094" y="1131"/>
                    <a:pt x="1882" y="1538"/>
                    <a:pt x="2416" y="1996"/>
                  </a:cubicBezTo>
                  <a:cubicBezTo>
                    <a:pt x="2416" y="1970"/>
                    <a:pt x="2124" y="1131"/>
                    <a:pt x="1374" y="712"/>
                  </a:cubicBezTo>
                  <a:cubicBezTo>
                    <a:pt x="916" y="445"/>
                    <a:pt x="472" y="368"/>
                    <a:pt x="230" y="368"/>
                  </a:cubicBezTo>
                  <a:cubicBezTo>
                    <a:pt x="204" y="368"/>
                    <a:pt x="141" y="229"/>
                    <a:pt x="39" y="0"/>
                  </a:cubicBezTo>
                  <a:close/>
                </a:path>
              </a:pathLst>
            </a:custGeom>
            <a:solidFill>
              <a:srgbClr val="414042">
                <a:alpha val="1006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3" name="Google Shape;353;p35"/>
            <p:cNvSpPr/>
            <p:nvPr/>
          </p:nvSpPr>
          <p:spPr>
            <a:xfrm>
              <a:off x="8750888" y="2541055"/>
              <a:ext cx="61019" cy="202636"/>
            </a:xfrm>
            <a:custGeom>
              <a:avLst/>
              <a:gdLst/>
              <a:ahLst/>
              <a:cxnLst/>
              <a:rect l="l" t="t" r="r" b="b"/>
              <a:pathLst>
                <a:path w="2010" h="6675" extrusionOk="0">
                  <a:moveTo>
                    <a:pt x="1" y="0"/>
                  </a:moveTo>
                  <a:lnTo>
                    <a:pt x="1335" y="6573"/>
                  </a:lnTo>
                  <a:cubicBezTo>
                    <a:pt x="1335" y="6573"/>
                    <a:pt x="1603" y="6611"/>
                    <a:pt x="1971" y="6674"/>
                  </a:cubicBezTo>
                  <a:cubicBezTo>
                    <a:pt x="1984" y="6344"/>
                    <a:pt x="1996" y="6001"/>
                    <a:pt x="2009" y="5645"/>
                  </a:cubicBezTo>
                  <a:cubicBezTo>
                    <a:pt x="1475" y="4335"/>
                    <a:pt x="1" y="1"/>
                    <a:pt x="1" y="0"/>
                  </a:cubicBezTo>
                  <a:close/>
                </a:path>
              </a:pathLst>
            </a:custGeom>
            <a:solidFill>
              <a:srgbClr val="414042">
                <a:alpha val="1006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4" name="Google Shape;354;p35"/>
            <p:cNvSpPr/>
            <p:nvPr/>
          </p:nvSpPr>
          <p:spPr>
            <a:xfrm>
              <a:off x="8810328" y="2744420"/>
              <a:ext cx="1184" cy="16666"/>
            </a:xfrm>
            <a:custGeom>
              <a:avLst/>
              <a:gdLst/>
              <a:ahLst/>
              <a:cxnLst/>
              <a:rect l="l" t="t" r="r" b="b"/>
              <a:pathLst>
                <a:path w="39" h="549" extrusionOk="0">
                  <a:moveTo>
                    <a:pt x="13" y="1"/>
                  </a:moveTo>
                  <a:cubicBezTo>
                    <a:pt x="13" y="179"/>
                    <a:pt x="1" y="370"/>
                    <a:pt x="1" y="548"/>
                  </a:cubicBezTo>
                  <a:cubicBezTo>
                    <a:pt x="26" y="255"/>
                    <a:pt x="38" y="65"/>
                    <a:pt x="38" y="1"/>
                  </a:cubicBezTo>
                  <a:close/>
                </a:path>
              </a:pathLst>
            </a:custGeom>
            <a:solidFill>
              <a:srgbClr val="C0796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5" name="Google Shape;355;p35"/>
            <p:cNvSpPr/>
            <p:nvPr/>
          </p:nvSpPr>
          <p:spPr>
            <a:xfrm>
              <a:off x="8810692" y="2743661"/>
              <a:ext cx="820" cy="789"/>
            </a:xfrm>
            <a:custGeom>
              <a:avLst/>
              <a:gdLst/>
              <a:ahLst/>
              <a:cxnLst/>
              <a:rect l="l" t="t" r="r" b="b"/>
              <a:pathLst>
                <a:path w="27" h="26" extrusionOk="0">
                  <a:moveTo>
                    <a:pt x="1" y="0"/>
                  </a:moveTo>
                  <a:lnTo>
                    <a:pt x="1" y="26"/>
                  </a:lnTo>
                  <a:lnTo>
                    <a:pt x="26" y="26"/>
                  </a:lnTo>
                  <a:lnTo>
                    <a:pt x="26" y="0"/>
                  </a:lnTo>
                  <a:close/>
                </a:path>
              </a:pathLst>
            </a:custGeom>
            <a:solidFill>
              <a:srgbClr val="00958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6" name="Google Shape;356;p35"/>
            <p:cNvSpPr/>
            <p:nvPr/>
          </p:nvSpPr>
          <p:spPr>
            <a:xfrm>
              <a:off x="8374212" y="2569621"/>
              <a:ext cx="436510" cy="857599"/>
            </a:xfrm>
            <a:custGeom>
              <a:avLst/>
              <a:gdLst/>
              <a:ahLst/>
              <a:cxnLst/>
              <a:rect l="l" t="t" r="r" b="b"/>
              <a:pathLst>
                <a:path w="14379" h="28250" extrusionOk="0">
                  <a:moveTo>
                    <a:pt x="13743" y="5632"/>
                  </a:moveTo>
                  <a:cubicBezTo>
                    <a:pt x="13743" y="5632"/>
                    <a:pt x="13502" y="5696"/>
                    <a:pt x="13095" y="5784"/>
                  </a:cubicBezTo>
                  <a:cubicBezTo>
                    <a:pt x="13222" y="5784"/>
                    <a:pt x="13349" y="5798"/>
                    <a:pt x="13463" y="5810"/>
                  </a:cubicBezTo>
                  <a:cubicBezTo>
                    <a:pt x="13769" y="5886"/>
                    <a:pt x="14087" y="6089"/>
                    <a:pt x="14367" y="6306"/>
                  </a:cubicBezTo>
                  <a:cubicBezTo>
                    <a:pt x="14367" y="6128"/>
                    <a:pt x="14379" y="5937"/>
                    <a:pt x="14379" y="5759"/>
                  </a:cubicBezTo>
                  <a:lnTo>
                    <a:pt x="14379" y="5733"/>
                  </a:lnTo>
                  <a:lnTo>
                    <a:pt x="13743" y="5632"/>
                  </a:lnTo>
                  <a:close/>
                  <a:moveTo>
                    <a:pt x="4310" y="6179"/>
                  </a:moveTo>
                  <a:cubicBezTo>
                    <a:pt x="4284" y="6191"/>
                    <a:pt x="4272" y="6204"/>
                    <a:pt x="4247" y="6217"/>
                  </a:cubicBezTo>
                  <a:cubicBezTo>
                    <a:pt x="4526" y="6318"/>
                    <a:pt x="4793" y="6433"/>
                    <a:pt x="4793" y="6433"/>
                  </a:cubicBezTo>
                  <a:lnTo>
                    <a:pt x="4310" y="6179"/>
                  </a:lnTo>
                  <a:close/>
                  <a:moveTo>
                    <a:pt x="1563" y="0"/>
                  </a:moveTo>
                  <a:cubicBezTo>
                    <a:pt x="2670" y="1399"/>
                    <a:pt x="4043" y="3585"/>
                    <a:pt x="4971" y="5606"/>
                  </a:cubicBezTo>
                  <a:cubicBezTo>
                    <a:pt x="5289" y="5798"/>
                    <a:pt x="5606" y="6026"/>
                    <a:pt x="5810" y="6267"/>
                  </a:cubicBezTo>
                  <a:cubicBezTo>
                    <a:pt x="5950" y="6445"/>
                    <a:pt x="6191" y="6979"/>
                    <a:pt x="6420" y="7513"/>
                  </a:cubicBezTo>
                  <a:cubicBezTo>
                    <a:pt x="6433" y="7513"/>
                    <a:pt x="6891" y="7462"/>
                    <a:pt x="7705" y="7437"/>
                  </a:cubicBezTo>
                  <a:cubicBezTo>
                    <a:pt x="8976" y="6815"/>
                    <a:pt x="9917" y="6395"/>
                    <a:pt x="10438" y="6179"/>
                  </a:cubicBezTo>
                  <a:lnTo>
                    <a:pt x="10438" y="6179"/>
                  </a:lnTo>
                  <a:cubicBezTo>
                    <a:pt x="10107" y="6204"/>
                    <a:pt x="9751" y="6217"/>
                    <a:pt x="9408" y="6217"/>
                  </a:cubicBezTo>
                  <a:cubicBezTo>
                    <a:pt x="7691" y="6217"/>
                    <a:pt x="6001" y="5848"/>
                    <a:pt x="5505" y="4501"/>
                  </a:cubicBezTo>
                  <a:cubicBezTo>
                    <a:pt x="4806" y="2631"/>
                    <a:pt x="2899" y="979"/>
                    <a:pt x="1563" y="0"/>
                  </a:cubicBezTo>
                  <a:close/>
                  <a:moveTo>
                    <a:pt x="1017" y="9790"/>
                  </a:moveTo>
                  <a:cubicBezTo>
                    <a:pt x="1004" y="14760"/>
                    <a:pt x="0" y="27818"/>
                    <a:pt x="0" y="27818"/>
                  </a:cubicBezTo>
                  <a:lnTo>
                    <a:pt x="5327" y="28250"/>
                  </a:lnTo>
                  <a:cubicBezTo>
                    <a:pt x="1411" y="26724"/>
                    <a:pt x="1246" y="22351"/>
                    <a:pt x="2314" y="13209"/>
                  </a:cubicBezTo>
                  <a:lnTo>
                    <a:pt x="2314" y="13209"/>
                  </a:lnTo>
                  <a:cubicBezTo>
                    <a:pt x="2314" y="13209"/>
                    <a:pt x="4450" y="13324"/>
                    <a:pt x="6891" y="13324"/>
                  </a:cubicBezTo>
                  <a:cubicBezTo>
                    <a:pt x="10222" y="13324"/>
                    <a:pt x="14138" y="13121"/>
                    <a:pt x="14099" y="12167"/>
                  </a:cubicBezTo>
                  <a:cubicBezTo>
                    <a:pt x="14087" y="11976"/>
                    <a:pt x="14087" y="11747"/>
                    <a:pt x="14087" y="11493"/>
                  </a:cubicBezTo>
                  <a:cubicBezTo>
                    <a:pt x="12853" y="11264"/>
                    <a:pt x="10514" y="10666"/>
                    <a:pt x="8569" y="10158"/>
                  </a:cubicBezTo>
                  <a:cubicBezTo>
                    <a:pt x="8442" y="10247"/>
                    <a:pt x="8315" y="10336"/>
                    <a:pt x="8200" y="10425"/>
                  </a:cubicBezTo>
                  <a:cubicBezTo>
                    <a:pt x="6942" y="11327"/>
                    <a:pt x="5772" y="12141"/>
                    <a:pt x="5250" y="12409"/>
                  </a:cubicBezTo>
                  <a:cubicBezTo>
                    <a:pt x="4742" y="12663"/>
                    <a:pt x="4233" y="12790"/>
                    <a:pt x="3776" y="12790"/>
                  </a:cubicBezTo>
                  <a:cubicBezTo>
                    <a:pt x="3140" y="12790"/>
                    <a:pt x="2631" y="12548"/>
                    <a:pt x="2416" y="12116"/>
                  </a:cubicBezTo>
                  <a:cubicBezTo>
                    <a:pt x="1856" y="11239"/>
                    <a:pt x="1399" y="10488"/>
                    <a:pt x="1017" y="9790"/>
                  </a:cubicBezTo>
                  <a:close/>
                </a:path>
              </a:pathLst>
            </a:custGeom>
            <a:solidFill>
              <a:srgbClr val="00BCB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7" name="Google Shape;357;p35"/>
            <p:cNvSpPr/>
            <p:nvPr/>
          </p:nvSpPr>
          <p:spPr>
            <a:xfrm>
              <a:off x="8616586" y="3263138"/>
              <a:ext cx="28961" cy="164082"/>
            </a:xfrm>
            <a:custGeom>
              <a:avLst/>
              <a:gdLst/>
              <a:ahLst/>
              <a:cxnLst/>
              <a:rect l="l" t="t" r="r" b="b"/>
              <a:pathLst>
                <a:path w="954" h="5405" extrusionOk="0">
                  <a:moveTo>
                    <a:pt x="241" y="1"/>
                  </a:moveTo>
                  <a:cubicBezTo>
                    <a:pt x="241" y="1"/>
                    <a:pt x="38" y="1806"/>
                    <a:pt x="0" y="2315"/>
                  </a:cubicBezTo>
                  <a:lnTo>
                    <a:pt x="953" y="5405"/>
                  </a:lnTo>
                  <a:cubicBezTo>
                    <a:pt x="953" y="5405"/>
                    <a:pt x="255" y="2849"/>
                    <a:pt x="241" y="1"/>
                  </a:cubicBezTo>
                  <a:close/>
                </a:path>
              </a:pathLst>
            </a:custGeom>
            <a:solidFill>
              <a:srgbClr val="414042">
                <a:alpha val="1006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8" name="Google Shape;358;p35"/>
            <p:cNvSpPr/>
            <p:nvPr/>
          </p:nvSpPr>
          <p:spPr>
            <a:xfrm>
              <a:off x="8477640" y="2602043"/>
              <a:ext cx="123525" cy="162534"/>
            </a:xfrm>
            <a:custGeom>
              <a:avLst/>
              <a:gdLst/>
              <a:ahLst/>
              <a:cxnLst/>
              <a:rect l="l" t="t" r="r" b="b"/>
              <a:pathLst>
                <a:path w="4069" h="5354" extrusionOk="0">
                  <a:moveTo>
                    <a:pt x="140" y="0"/>
                  </a:moveTo>
                  <a:lnTo>
                    <a:pt x="0" y="25"/>
                  </a:lnTo>
                  <a:cubicBezTo>
                    <a:pt x="0" y="38"/>
                    <a:pt x="229" y="1156"/>
                    <a:pt x="674" y="2352"/>
                  </a:cubicBezTo>
                  <a:cubicBezTo>
                    <a:pt x="1272" y="3967"/>
                    <a:pt x="1958" y="4945"/>
                    <a:pt x="2696" y="5250"/>
                  </a:cubicBezTo>
                  <a:cubicBezTo>
                    <a:pt x="2835" y="5301"/>
                    <a:pt x="2975" y="5340"/>
                    <a:pt x="3115" y="5352"/>
                  </a:cubicBezTo>
                  <a:cubicBezTo>
                    <a:pt x="3134" y="5353"/>
                    <a:pt x="3154" y="5353"/>
                    <a:pt x="3174" y="5353"/>
                  </a:cubicBezTo>
                  <a:cubicBezTo>
                    <a:pt x="3462" y="5353"/>
                    <a:pt x="3771" y="5262"/>
                    <a:pt x="4069" y="5060"/>
                  </a:cubicBezTo>
                  <a:lnTo>
                    <a:pt x="3992" y="4945"/>
                  </a:lnTo>
                  <a:cubicBezTo>
                    <a:pt x="3726" y="5123"/>
                    <a:pt x="3459" y="5213"/>
                    <a:pt x="3196" y="5213"/>
                  </a:cubicBezTo>
                  <a:cubicBezTo>
                    <a:pt x="3045" y="5213"/>
                    <a:pt x="2895" y="5184"/>
                    <a:pt x="2747" y="5123"/>
                  </a:cubicBezTo>
                  <a:cubicBezTo>
                    <a:pt x="1068" y="4424"/>
                    <a:pt x="140" y="38"/>
                    <a:pt x="14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9" name="Google Shape;359;p35"/>
            <p:cNvSpPr/>
            <p:nvPr/>
          </p:nvSpPr>
          <p:spPr>
            <a:xfrm>
              <a:off x="8507754" y="2588503"/>
              <a:ext cx="82208" cy="180779"/>
            </a:xfrm>
            <a:custGeom>
              <a:avLst/>
              <a:gdLst/>
              <a:ahLst/>
              <a:cxnLst/>
              <a:rect l="l" t="t" r="r" b="b"/>
              <a:pathLst>
                <a:path w="2708" h="5955" extrusionOk="0">
                  <a:moveTo>
                    <a:pt x="1767" y="1"/>
                  </a:moveTo>
                  <a:lnTo>
                    <a:pt x="1627" y="26"/>
                  </a:lnTo>
                  <a:cubicBezTo>
                    <a:pt x="1640" y="77"/>
                    <a:pt x="2708" y="4464"/>
                    <a:pt x="1462" y="5569"/>
                  </a:cubicBezTo>
                  <a:cubicBezTo>
                    <a:pt x="1276" y="5727"/>
                    <a:pt x="1045" y="5808"/>
                    <a:pt x="771" y="5808"/>
                  </a:cubicBezTo>
                  <a:cubicBezTo>
                    <a:pt x="558" y="5808"/>
                    <a:pt x="318" y="5759"/>
                    <a:pt x="51" y="5659"/>
                  </a:cubicBezTo>
                  <a:lnTo>
                    <a:pt x="0" y="5786"/>
                  </a:lnTo>
                  <a:cubicBezTo>
                    <a:pt x="241" y="5874"/>
                    <a:pt x="458" y="5925"/>
                    <a:pt x="661" y="5951"/>
                  </a:cubicBezTo>
                  <a:cubicBezTo>
                    <a:pt x="697" y="5953"/>
                    <a:pt x="733" y="5954"/>
                    <a:pt x="768" y="5954"/>
                  </a:cubicBezTo>
                  <a:cubicBezTo>
                    <a:pt x="1078" y="5954"/>
                    <a:pt x="1347" y="5854"/>
                    <a:pt x="1563" y="5671"/>
                  </a:cubicBezTo>
                  <a:cubicBezTo>
                    <a:pt x="2111" y="5176"/>
                    <a:pt x="2314" y="4069"/>
                    <a:pt x="2161" y="2379"/>
                  </a:cubicBezTo>
                  <a:cubicBezTo>
                    <a:pt x="2046" y="1133"/>
                    <a:pt x="1767" y="14"/>
                    <a:pt x="176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0" name="Google Shape;360;p35"/>
            <p:cNvSpPr/>
            <p:nvPr/>
          </p:nvSpPr>
          <p:spPr>
            <a:xfrm>
              <a:off x="8464525" y="2525815"/>
              <a:ext cx="97660" cy="80478"/>
            </a:xfrm>
            <a:custGeom>
              <a:avLst/>
              <a:gdLst/>
              <a:ahLst/>
              <a:cxnLst/>
              <a:rect l="l" t="t" r="r" b="b"/>
              <a:pathLst>
                <a:path w="3217" h="2651" extrusionOk="0">
                  <a:moveTo>
                    <a:pt x="1572" y="0"/>
                  </a:moveTo>
                  <a:cubicBezTo>
                    <a:pt x="1475" y="0"/>
                    <a:pt x="1375" y="11"/>
                    <a:pt x="1272" y="31"/>
                  </a:cubicBezTo>
                  <a:cubicBezTo>
                    <a:pt x="902" y="108"/>
                    <a:pt x="623" y="311"/>
                    <a:pt x="445" y="604"/>
                  </a:cubicBezTo>
                  <a:cubicBezTo>
                    <a:pt x="0" y="1354"/>
                    <a:pt x="343" y="2511"/>
                    <a:pt x="368" y="2562"/>
                  </a:cubicBezTo>
                  <a:cubicBezTo>
                    <a:pt x="382" y="2613"/>
                    <a:pt x="419" y="2638"/>
                    <a:pt x="470" y="2650"/>
                  </a:cubicBezTo>
                  <a:cubicBezTo>
                    <a:pt x="483" y="2650"/>
                    <a:pt x="509" y="2638"/>
                    <a:pt x="521" y="2638"/>
                  </a:cubicBezTo>
                  <a:cubicBezTo>
                    <a:pt x="585" y="2625"/>
                    <a:pt x="623" y="2549"/>
                    <a:pt x="597" y="2486"/>
                  </a:cubicBezTo>
                  <a:cubicBezTo>
                    <a:pt x="597" y="2472"/>
                    <a:pt x="267" y="1379"/>
                    <a:pt x="661" y="731"/>
                  </a:cubicBezTo>
                  <a:cubicBezTo>
                    <a:pt x="801" y="489"/>
                    <a:pt x="1017" y="350"/>
                    <a:pt x="1322" y="286"/>
                  </a:cubicBezTo>
                  <a:cubicBezTo>
                    <a:pt x="1408" y="268"/>
                    <a:pt x="1492" y="259"/>
                    <a:pt x="1573" y="259"/>
                  </a:cubicBezTo>
                  <a:cubicBezTo>
                    <a:pt x="1781" y="259"/>
                    <a:pt x="1972" y="316"/>
                    <a:pt x="2136" y="426"/>
                  </a:cubicBezTo>
                  <a:cubicBezTo>
                    <a:pt x="2772" y="870"/>
                    <a:pt x="2962" y="1977"/>
                    <a:pt x="2962" y="1989"/>
                  </a:cubicBezTo>
                  <a:cubicBezTo>
                    <a:pt x="2974" y="2046"/>
                    <a:pt x="3025" y="2093"/>
                    <a:pt x="3082" y="2093"/>
                  </a:cubicBezTo>
                  <a:cubicBezTo>
                    <a:pt x="3088" y="2093"/>
                    <a:pt x="3095" y="2092"/>
                    <a:pt x="3102" y="2091"/>
                  </a:cubicBezTo>
                  <a:cubicBezTo>
                    <a:pt x="3165" y="2079"/>
                    <a:pt x="3216" y="2015"/>
                    <a:pt x="3204" y="1952"/>
                  </a:cubicBezTo>
                  <a:cubicBezTo>
                    <a:pt x="3191" y="1901"/>
                    <a:pt x="3001" y="731"/>
                    <a:pt x="2275" y="223"/>
                  </a:cubicBezTo>
                  <a:cubicBezTo>
                    <a:pt x="2063" y="75"/>
                    <a:pt x="1830" y="0"/>
                    <a:pt x="157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1" name="Google Shape;361;p35"/>
            <p:cNvSpPr/>
            <p:nvPr/>
          </p:nvSpPr>
          <p:spPr>
            <a:xfrm>
              <a:off x="8594971" y="2739927"/>
              <a:ext cx="27807" cy="19368"/>
            </a:xfrm>
            <a:custGeom>
              <a:avLst/>
              <a:gdLst/>
              <a:ahLst/>
              <a:cxnLst/>
              <a:rect l="l" t="t" r="r" b="b"/>
              <a:pathLst>
                <a:path w="916" h="638" extrusionOk="0">
                  <a:moveTo>
                    <a:pt x="571" y="0"/>
                  </a:moveTo>
                  <a:cubicBezTo>
                    <a:pt x="499" y="0"/>
                    <a:pt x="420" y="16"/>
                    <a:pt x="343" y="47"/>
                  </a:cubicBezTo>
                  <a:cubicBezTo>
                    <a:pt x="127" y="137"/>
                    <a:pt x="0" y="327"/>
                    <a:pt x="63" y="479"/>
                  </a:cubicBezTo>
                  <a:cubicBezTo>
                    <a:pt x="106" y="581"/>
                    <a:pt x="222" y="638"/>
                    <a:pt x="359" y="638"/>
                  </a:cubicBezTo>
                  <a:cubicBezTo>
                    <a:pt x="427" y="638"/>
                    <a:pt x="500" y="624"/>
                    <a:pt x="572" y="594"/>
                  </a:cubicBezTo>
                  <a:cubicBezTo>
                    <a:pt x="789" y="493"/>
                    <a:pt x="916" y="301"/>
                    <a:pt x="852" y="149"/>
                  </a:cubicBezTo>
                  <a:cubicBezTo>
                    <a:pt x="811" y="51"/>
                    <a:pt x="702" y="0"/>
                    <a:pt x="571"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2" name="Google Shape;362;p35"/>
            <p:cNvSpPr/>
            <p:nvPr/>
          </p:nvSpPr>
          <p:spPr>
            <a:xfrm>
              <a:off x="8486899" y="2747364"/>
              <a:ext cx="27807" cy="19277"/>
            </a:xfrm>
            <a:custGeom>
              <a:avLst/>
              <a:gdLst/>
              <a:ahLst/>
              <a:cxnLst/>
              <a:rect l="l" t="t" r="r" b="b"/>
              <a:pathLst>
                <a:path w="916" h="635" extrusionOk="0">
                  <a:moveTo>
                    <a:pt x="358" y="0"/>
                  </a:moveTo>
                  <a:cubicBezTo>
                    <a:pt x="222" y="0"/>
                    <a:pt x="106" y="57"/>
                    <a:pt x="64" y="158"/>
                  </a:cubicBezTo>
                  <a:cubicBezTo>
                    <a:pt x="1" y="311"/>
                    <a:pt x="128" y="502"/>
                    <a:pt x="357" y="590"/>
                  </a:cubicBezTo>
                  <a:cubicBezTo>
                    <a:pt x="429" y="620"/>
                    <a:pt x="502" y="635"/>
                    <a:pt x="571" y="635"/>
                  </a:cubicBezTo>
                  <a:cubicBezTo>
                    <a:pt x="707" y="635"/>
                    <a:pt x="822" y="578"/>
                    <a:pt x="865" y="476"/>
                  </a:cubicBezTo>
                  <a:cubicBezTo>
                    <a:pt x="916" y="324"/>
                    <a:pt x="789" y="133"/>
                    <a:pt x="572" y="44"/>
                  </a:cubicBezTo>
                  <a:cubicBezTo>
                    <a:pt x="500" y="14"/>
                    <a:pt x="427" y="0"/>
                    <a:pt x="358" y="0"/>
                  </a:cubicBezTo>
                  <a:close/>
                </a:path>
              </a:pathLst>
            </a:custGeom>
            <a:solidFill>
              <a:srgbClr val="BABCB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3" name="Google Shape;363;p35"/>
            <p:cNvSpPr/>
            <p:nvPr/>
          </p:nvSpPr>
          <p:spPr>
            <a:xfrm>
              <a:off x="8483043" y="2437596"/>
              <a:ext cx="35913" cy="95778"/>
            </a:xfrm>
            <a:custGeom>
              <a:avLst/>
              <a:gdLst/>
              <a:ahLst/>
              <a:cxnLst/>
              <a:rect l="l" t="t" r="r" b="b"/>
              <a:pathLst>
                <a:path w="1183" h="3155" extrusionOk="0">
                  <a:moveTo>
                    <a:pt x="1107" y="1"/>
                  </a:moveTo>
                  <a:cubicBezTo>
                    <a:pt x="1107" y="1"/>
                    <a:pt x="1106" y="1"/>
                    <a:pt x="1106" y="1"/>
                  </a:cubicBezTo>
                  <a:cubicBezTo>
                    <a:pt x="0" y="395"/>
                    <a:pt x="521" y="2976"/>
                    <a:pt x="534" y="3052"/>
                  </a:cubicBezTo>
                  <a:cubicBezTo>
                    <a:pt x="547" y="3115"/>
                    <a:pt x="597" y="3154"/>
                    <a:pt x="648" y="3154"/>
                  </a:cubicBezTo>
                  <a:lnTo>
                    <a:pt x="687" y="3154"/>
                  </a:lnTo>
                  <a:cubicBezTo>
                    <a:pt x="750" y="3141"/>
                    <a:pt x="801" y="3078"/>
                    <a:pt x="789" y="3014"/>
                  </a:cubicBezTo>
                  <a:cubicBezTo>
                    <a:pt x="789" y="2988"/>
                    <a:pt x="292" y="688"/>
                    <a:pt x="1182" y="242"/>
                  </a:cubicBezTo>
                  <a:cubicBezTo>
                    <a:pt x="1182" y="242"/>
                    <a:pt x="1122" y="1"/>
                    <a:pt x="110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4" name="Google Shape;364;p35"/>
            <p:cNvSpPr/>
            <p:nvPr/>
          </p:nvSpPr>
          <p:spPr>
            <a:xfrm>
              <a:off x="8715764" y="2734037"/>
              <a:ext cx="7741" cy="25075"/>
            </a:xfrm>
            <a:custGeom>
              <a:avLst/>
              <a:gdLst/>
              <a:ahLst/>
              <a:cxnLst/>
              <a:rect l="l" t="t" r="r" b="b"/>
              <a:pathLst>
                <a:path w="255" h="826" extrusionOk="0">
                  <a:moveTo>
                    <a:pt x="166" y="0"/>
                  </a:moveTo>
                  <a:lnTo>
                    <a:pt x="0" y="12"/>
                  </a:lnTo>
                  <a:lnTo>
                    <a:pt x="76" y="826"/>
                  </a:lnTo>
                  <a:lnTo>
                    <a:pt x="254" y="814"/>
                  </a:lnTo>
                  <a:lnTo>
                    <a:pt x="16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5" name="Google Shape;365;p35"/>
            <p:cNvSpPr/>
            <p:nvPr/>
          </p:nvSpPr>
          <p:spPr>
            <a:xfrm>
              <a:off x="8700039" y="2750187"/>
              <a:ext cx="49604" cy="48238"/>
            </a:xfrm>
            <a:custGeom>
              <a:avLst/>
              <a:gdLst/>
              <a:ahLst/>
              <a:cxnLst/>
              <a:rect l="l" t="t" r="r" b="b"/>
              <a:pathLst>
                <a:path w="1634" h="1589" extrusionOk="0">
                  <a:moveTo>
                    <a:pt x="824" y="0"/>
                  </a:moveTo>
                  <a:cubicBezTo>
                    <a:pt x="757" y="0"/>
                    <a:pt x="689" y="9"/>
                    <a:pt x="620" y="28"/>
                  </a:cubicBezTo>
                  <a:cubicBezTo>
                    <a:pt x="289" y="116"/>
                    <a:pt x="48" y="409"/>
                    <a:pt x="23" y="739"/>
                  </a:cubicBezTo>
                  <a:cubicBezTo>
                    <a:pt x="1" y="1217"/>
                    <a:pt x="377" y="1589"/>
                    <a:pt x="821" y="1589"/>
                  </a:cubicBezTo>
                  <a:cubicBezTo>
                    <a:pt x="885" y="1589"/>
                    <a:pt x="949" y="1581"/>
                    <a:pt x="1015" y="1565"/>
                  </a:cubicBezTo>
                  <a:cubicBezTo>
                    <a:pt x="1345" y="1477"/>
                    <a:pt x="1586" y="1184"/>
                    <a:pt x="1612" y="841"/>
                  </a:cubicBezTo>
                  <a:cubicBezTo>
                    <a:pt x="1634" y="378"/>
                    <a:pt x="1264" y="0"/>
                    <a:pt x="824" y="0"/>
                  </a:cubicBezTo>
                  <a:close/>
                </a:path>
              </a:pathLst>
            </a:custGeom>
            <a:solidFill>
              <a:srgbClr val="BABCB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6" name="Google Shape;366;p35"/>
            <p:cNvSpPr/>
            <p:nvPr/>
          </p:nvSpPr>
          <p:spPr>
            <a:xfrm>
              <a:off x="8719710" y="2754954"/>
              <a:ext cx="29477" cy="27899"/>
            </a:xfrm>
            <a:custGeom>
              <a:avLst/>
              <a:gdLst/>
              <a:ahLst/>
              <a:cxnLst/>
              <a:rect l="l" t="t" r="r" b="b"/>
              <a:pathLst>
                <a:path w="971" h="919" extrusionOk="0">
                  <a:moveTo>
                    <a:pt x="496" y="0"/>
                  </a:moveTo>
                  <a:cubicBezTo>
                    <a:pt x="450" y="0"/>
                    <a:pt x="402" y="8"/>
                    <a:pt x="353" y="23"/>
                  </a:cubicBezTo>
                  <a:cubicBezTo>
                    <a:pt x="175" y="74"/>
                    <a:pt x="48" y="226"/>
                    <a:pt x="23" y="417"/>
                  </a:cubicBezTo>
                  <a:cubicBezTo>
                    <a:pt x="1" y="700"/>
                    <a:pt x="222" y="919"/>
                    <a:pt x="487" y="919"/>
                  </a:cubicBezTo>
                  <a:cubicBezTo>
                    <a:pt x="530" y="919"/>
                    <a:pt x="575" y="913"/>
                    <a:pt x="621" y="900"/>
                  </a:cubicBezTo>
                  <a:cubicBezTo>
                    <a:pt x="799" y="849"/>
                    <a:pt x="926" y="684"/>
                    <a:pt x="938" y="506"/>
                  </a:cubicBezTo>
                  <a:cubicBezTo>
                    <a:pt x="971" y="226"/>
                    <a:pt x="756" y="0"/>
                    <a:pt x="496" y="0"/>
                  </a:cubicBezTo>
                  <a:close/>
                </a:path>
              </a:pathLst>
            </a:custGeom>
            <a:solidFill>
              <a:srgbClr val="80808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7" name="Google Shape;367;p35"/>
            <p:cNvSpPr/>
            <p:nvPr/>
          </p:nvSpPr>
          <p:spPr>
            <a:xfrm>
              <a:off x="8652863" y="2436139"/>
              <a:ext cx="69883" cy="303757"/>
            </a:xfrm>
            <a:custGeom>
              <a:avLst/>
              <a:gdLst/>
              <a:ahLst/>
              <a:cxnLst/>
              <a:rect l="l" t="t" r="r" b="b"/>
              <a:pathLst>
                <a:path w="2302" h="10006" extrusionOk="0">
                  <a:moveTo>
                    <a:pt x="9" y="1"/>
                  </a:moveTo>
                  <a:cubicBezTo>
                    <a:pt x="3" y="1"/>
                    <a:pt x="0" y="4"/>
                    <a:pt x="0" y="10"/>
                  </a:cubicBezTo>
                  <a:lnTo>
                    <a:pt x="153" y="366"/>
                  </a:lnTo>
                  <a:cubicBezTo>
                    <a:pt x="521" y="977"/>
                    <a:pt x="1665" y="3036"/>
                    <a:pt x="1767" y="5426"/>
                  </a:cubicBezTo>
                  <a:cubicBezTo>
                    <a:pt x="1882" y="8313"/>
                    <a:pt x="2021" y="9800"/>
                    <a:pt x="2047" y="9991"/>
                  </a:cubicBezTo>
                  <a:cubicBezTo>
                    <a:pt x="2047" y="9991"/>
                    <a:pt x="2101" y="10005"/>
                    <a:pt x="2161" y="10005"/>
                  </a:cubicBezTo>
                  <a:cubicBezTo>
                    <a:pt x="2214" y="10005"/>
                    <a:pt x="2272" y="9994"/>
                    <a:pt x="2301" y="9952"/>
                  </a:cubicBezTo>
                  <a:cubicBezTo>
                    <a:pt x="2301" y="9940"/>
                    <a:pt x="2174" y="8313"/>
                    <a:pt x="2021" y="5414"/>
                  </a:cubicBezTo>
                  <a:cubicBezTo>
                    <a:pt x="1815" y="1709"/>
                    <a:pt x="147" y="1"/>
                    <a:pt x="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8" name="Google Shape;368;p35"/>
            <p:cNvSpPr/>
            <p:nvPr/>
          </p:nvSpPr>
          <p:spPr>
            <a:xfrm>
              <a:off x="8517772" y="2376638"/>
              <a:ext cx="155188" cy="241646"/>
            </a:xfrm>
            <a:custGeom>
              <a:avLst/>
              <a:gdLst/>
              <a:ahLst/>
              <a:cxnLst/>
              <a:rect l="l" t="t" r="r" b="b"/>
              <a:pathLst>
                <a:path w="5112" h="7960" extrusionOk="0">
                  <a:moveTo>
                    <a:pt x="115" y="0"/>
                  </a:moveTo>
                  <a:lnTo>
                    <a:pt x="1" y="2543"/>
                  </a:lnTo>
                  <a:cubicBezTo>
                    <a:pt x="1" y="2543"/>
                    <a:pt x="293" y="4170"/>
                    <a:pt x="445" y="4564"/>
                  </a:cubicBezTo>
                  <a:cubicBezTo>
                    <a:pt x="941" y="5849"/>
                    <a:pt x="1908" y="6827"/>
                    <a:pt x="3217" y="7959"/>
                  </a:cubicBezTo>
                  <a:cubicBezTo>
                    <a:pt x="5022" y="6039"/>
                    <a:pt x="4959" y="3928"/>
                    <a:pt x="4959" y="3928"/>
                  </a:cubicBezTo>
                  <a:cubicBezTo>
                    <a:pt x="4959" y="3928"/>
                    <a:pt x="5022" y="3052"/>
                    <a:pt x="5022" y="2835"/>
                  </a:cubicBezTo>
                  <a:cubicBezTo>
                    <a:pt x="5022" y="2619"/>
                    <a:pt x="5112" y="865"/>
                    <a:pt x="5112" y="865"/>
                  </a:cubicBezTo>
                  <a:lnTo>
                    <a:pt x="5112" y="865"/>
                  </a:lnTo>
                  <a:lnTo>
                    <a:pt x="2962" y="1399"/>
                  </a:lnTo>
                  <a:lnTo>
                    <a:pt x="115" y="0"/>
                  </a:lnTo>
                  <a:close/>
                </a:path>
              </a:pathLst>
            </a:custGeom>
            <a:solidFill>
              <a:srgbClr val="D68F8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9" name="Google Shape;369;p35"/>
            <p:cNvSpPr/>
            <p:nvPr/>
          </p:nvSpPr>
          <p:spPr>
            <a:xfrm>
              <a:off x="8521233" y="2355783"/>
              <a:ext cx="49422" cy="45172"/>
            </a:xfrm>
            <a:custGeom>
              <a:avLst/>
              <a:gdLst/>
              <a:ahLst/>
              <a:cxnLst/>
              <a:rect l="l" t="t" r="r" b="b"/>
              <a:pathLst>
                <a:path w="1628" h="1488" extrusionOk="0">
                  <a:moveTo>
                    <a:pt x="1" y="1"/>
                  </a:moveTo>
                  <a:cubicBezTo>
                    <a:pt x="14" y="128"/>
                    <a:pt x="14" y="394"/>
                    <a:pt x="14" y="687"/>
                  </a:cubicBezTo>
                  <a:lnTo>
                    <a:pt x="1628" y="1488"/>
                  </a:lnTo>
                  <a:lnTo>
                    <a:pt x="1" y="1"/>
                  </a:lnTo>
                  <a:close/>
                </a:path>
              </a:pathLst>
            </a:custGeom>
            <a:solidFill>
              <a:srgbClr val="E4C7C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0" name="Google Shape;370;p35"/>
            <p:cNvSpPr/>
            <p:nvPr/>
          </p:nvSpPr>
          <p:spPr>
            <a:xfrm>
              <a:off x="8518926" y="2376638"/>
              <a:ext cx="151302" cy="130477"/>
            </a:xfrm>
            <a:custGeom>
              <a:avLst/>
              <a:gdLst/>
              <a:ahLst/>
              <a:cxnLst/>
              <a:rect l="l" t="t" r="r" b="b"/>
              <a:pathLst>
                <a:path w="4984" h="4298" extrusionOk="0">
                  <a:moveTo>
                    <a:pt x="90" y="0"/>
                  </a:moveTo>
                  <a:cubicBezTo>
                    <a:pt x="90" y="318"/>
                    <a:pt x="77" y="674"/>
                    <a:pt x="64" y="979"/>
                  </a:cubicBezTo>
                  <a:cubicBezTo>
                    <a:pt x="51" y="1258"/>
                    <a:pt x="26" y="1487"/>
                    <a:pt x="0" y="1577"/>
                  </a:cubicBezTo>
                  <a:cubicBezTo>
                    <a:pt x="1056" y="3699"/>
                    <a:pt x="2480" y="4297"/>
                    <a:pt x="3573" y="4297"/>
                  </a:cubicBezTo>
                  <a:cubicBezTo>
                    <a:pt x="4158" y="4297"/>
                    <a:pt x="4653" y="4132"/>
                    <a:pt x="4921" y="3928"/>
                  </a:cubicBezTo>
                  <a:lnTo>
                    <a:pt x="4984" y="1589"/>
                  </a:lnTo>
                  <a:lnTo>
                    <a:pt x="2924" y="1907"/>
                  </a:lnTo>
                  <a:lnTo>
                    <a:pt x="1704" y="801"/>
                  </a:lnTo>
                  <a:lnTo>
                    <a:pt x="90" y="0"/>
                  </a:lnTo>
                  <a:close/>
                </a:path>
              </a:pathLst>
            </a:custGeom>
            <a:solidFill>
              <a:srgbClr val="CC837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1" name="Google Shape;371;p35"/>
            <p:cNvSpPr/>
            <p:nvPr/>
          </p:nvSpPr>
          <p:spPr>
            <a:xfrm>
              <a:off x="8458697" y="2303447"/>
              <a:ext cx="58711" cy="74254"/>
            </a:xfrm>
            <a:custGeom>
              <a:avLst/>
              <a:gdLst/>
              <a:ahLst/>
              <a:cxnLst/>
              <a:rect l="l" t="t" r="r" b="b"/>
              <a:pathLst>
                <a:path w="1934" h="2446" extrusionOk="0">
                  <a:moveTo>
                    <a:pt x="679" y="1"/>
                  </a:moveTo>
                  <a:cubicBezTo>
                    <a:pt x="605" y="1"/>
                    <a:pt x="527" y="11"/>
                    <a:pt x="446" y="33"/>
                  </a:cubicBezTo>
                  <a:cubicBezTo>
                    <a:pt x="116" y="135"/>
                    <a:pt x="1" y="479"/>
                    <a:pt x="52" y="872"/>
                  </a:cubicBezTo>
                  <a:cubicBezTo>
                    <a:pt x="131" y="1569"/>
                    <a:pt x="706" y="2445"/>
                    <a:pt x="1524" y="2445"/>
                  </a:cubicBezTo>
                  <a:cubicBezTo>
                    <a:pt x="1631" y="2445"/>
                    <a:pt x="1742" y="2430"/>
                    <a:pt x="1857" y="2398"/>
                  </a:cubicBezTo>
                  <a:lnTo>
                    <a:pt x="1933" y="1254"/>
                  </a:lnTo>
                  <a:cubicBezTo>
                    <a:pt x="1933" y="1254"/>
                    <a:pt x="1896" y="1127"/>
                    <a:pt x="1806" y="949"/>
                  </a:cubicBezTo>
                  <a:cubicBezTo>
                    <a:pt x="1616" y="579"/>
                    <a:pt x="1237" y="1"/>
                    <a:pt x="679" y="1"/>
                  </a:cubicBezTo>
                  <a:close/>
                </a:path>
              </a:pathLst>
            </a:custGeom>
            <a:solidFill>
              <a:srgbClr val="D68F8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2" name="Google Shape;372;p35"/>
            <p:cNvSpPr/>
            <p:nvPr/>
          </p:nvSpPr>
          <p:spPr>
            <a:xfrm>
              <a:off x="8475697" y="2319354"/>
              <a:ext cx="25895" cy="32391"/>
            </a:xfrm>
            <a:custGeom>
              <a:avLst/>
              <a:gdLst/>
              <a:ahLst/>
              <a:cxnLst/>
              <a:rect l="l" t="t" r="r" b="b"/>
              <a:pathLst>
                <a:path w="853" h="1067" extrusionOk="0">
                  <a:moveTo>
                    <a:pt x="67" y="0"/>
                  </a:moveTo>
                  <a:cubicBezTo>
                    <a:pt x="46" y="0"/>
                    <a:pt x="22" y="13"/>
                    <a:pt x="14" y="31"/>
                  </a:cubicBezTo>
                  <a:cubicBezTo>
                    <a:pt x="0" y="57"/>
                    <a:pt x="26" y="94"/>
                    <a:pt x="51" y="107"/>
                  </a:cubicBezTo>
                  <a:lnTo>
                    <a:pt x="64" y="107"/>
                  </a:lnTo>
                  <a:cubicBezTo>
                    <a:pt x="229" y="184"/>
                    <a:pt x="344" y="285"/>
                    <a:pt x="433" y="399"/>
                  </a:cubicBezTo>
                  <a:cubicBezTo>
                    <a:pt x="127" y="489"/>
                    <a:pt x="77" y="921"/>
                    <a:pt x="77" y="946"/>
                  </a:cubicBezTo>
                  <a:cubicBezTo>
                    <a:pt x="77" y="972"/>
                    <a:pt x="90" y="997"/>
                    <a:pt x="115" y="1010"/>
                  </a:cubicBezTo>
                  <a:lnTo>
                    <a:pt x="127" y="1010"/>
                  </a:lnTo>
                  <a:cubicBezTo>
                    <a:pt x="166" y="1010"/>
                    <a:pt x="192" y="984"/>
                    <a:pt x="192" y="959"/>
                  </a:cubicBezTo>
                  <a:cubicBezTo>
                    <a:pt x="192" y="946"/>
                    <a:pt x="242" y="540"/>
                    <a:pt x="509" y="489"/>
                  </a:cubicBezTo>
                  <a:cubicBezTo>
                    <a:pt x="687" y="743"/>
                    <a:pt x="726" y="1010"/>
                    <a:pt x="726" y="1023"/>
                  </a:cubicBezTo>
                  <a:cubicBezTo>
                    <a:pt x="738" y="1035"/>
                    <a:pt x="751" y="1060"/>
                    <a:pt x="763" y="1060"/>
                  </a:cubicBezTo>
                  <a:cubicBezTo>
                    <a:pt x="772" y="1060"/>
                    <a:pt x="780" y="1066"/>
                    <a:pt x="785" y="1066"/>
                  </a:cubicBezTo>
                  <a:cubicBezTo>
                    <a:pt x="787" y="1066"/>
                    <a:pt x="789" y="1065"/>
                    <a:pt x="789" y="1060"/>
                  </a:cubicBezTo>
                  <a:cubicBezTo>
                    <a:pt x="827" y="1060"/>
                    <a:pt x="853" y="1035"/>
                    <a:pt x="839" y="997"/>
                  </a:cubicBezTo>
                  <a:cubicBezTo>
                    <a:pt x="839" y="972"/>
                    <a:pt x="712" y="260"/>
                    <a:pt x="90" y="6"/>
                  </a:cubicBezTo>
                  <a:cubicBezTo>
                    <a:pt x="83" y="2"/>
                    <a:pt x="75" y="0"/>
                    <a:pt x="67" y="0"/>
                  </a:cubicBezTo>
                  <a:close/>
                </a:path>
              </a:pathLst>
            </a:custGeom>
            <a:solidFill>
              <a:srgbClr val="CA7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3" name="Google Shape;373;p35"/>
            <p:cNvSpPr/>
            <p:nvPr/>
          </p:nvSpPr>
          <p:spPr>
            <a:xfrm>
              <a:off x="8696851" y="2300229"/>
              <a:ext cx="63326" cy="70612"/>
            </a:xfrm>
            <a:custGeom>
              <a:avLst/>
              <a:gdLst/>
              <a:ahLst/>
              <a:cxnLst/>
              <a:rect l="l" t="t" r="r" b="b"/>
              <a:pathLst>
                <a:path w="2086" h="2326" extrusionOk="0">
                  <a:moveTo>
                    <a:pt x="1364" y="0"/>
                  </a:moveTo>
                  <a:cubicBezTo>
                    <a:pt x="867" y="0"/>
                    <a:pt x="461" y="476"/>
                    <a:pt x="242" y="788"/>
                  </a:cubicBezTo>
                  <a:cubicBezTo>
                    <a:pt x="140" y="953"/>
                    <a:pt x="77" y="1080"/>
                    <a:pt x="77" y="1080"/>
                  </a:cubicBezTo>
                  <a:lnTo>
                    <a:pt x="1" y="2224"/>
                  </a:lnTo>
                  <a:cubicBezTo>
                    <a:pt x="164" y="2294"/>
                    <a:pt x="325" y="2325"/>
                    <a:pt x="479" y="2325"/>
                  </a:cubicBezTo>
                  <a:cubicBezTo>
                    <a:pt x="1227" y="2325"/>
                    <a:pt x="1839" y="1596"/>
                    <a:pt x="1996" y="953"/>
                  </a:cubicBezTo>
                  <a:cubicBezTo>
                    <a:pt x="2086" y="559"/>
                    <a:pt x="2022" y="216"/>
                    <a:pt x="1704" y="76"/>
                  </a:cubicBezTo>
                  <a:cubicBezTo>
                    <a:pt x="1587" y="23"/>
                    <a:pt x="1474" y="0"/>
                    <a:pt x="1364" y="0"/>
                  </a:cubicBezTo>
                  <a:close/>
                </a:path>
              </a:pathLst>
            </a:custGeom>
            <a:solidFill>
              <a:srgbClr val="D68F8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4" name="Google Shape;374;p35"/>
            <p:cNvSpPr/>
            <p:nvPr/>
          </p:nvSpPr>
          <p:spPr>
            <a:xfrm>
              <a:off x="8713851" y="2316015"/>
              <a:ext cx="28961" cy="30540"/>
            </a:xfrm>
            <a:custGeom>
              <a:avLst/>
              <a:gdLst/>
              <a:ahLst/>
              <a:cxnLst/>
              <a:rect l="l" t="t" r="r" b="b"/>
              <a:pathLst>
                <a:path w="954" h="1006" extrusionOk="0">
                  <a:moveTo>
                    <a:pt x="877" y="1"/>
                  </a:moveTo>
                  <a:cubicBezTo>
                    <a:pt x="229" y="179"/>
                    <a:pt x="12" y="865"/>
                    <a:pt x="0" y="904"/>
                  </a:cubicBezTo>
                  <a:cubicBezTo>
                    <a:pt x="0" y="929"/>
                    <a:pt x="12" y="967"/>
                    <a:pt x="38" y="967"/>
                  </a:cubicBezTo>
                  <a:lnTo>
                    <a:pt x="76" y="967"/>
                  </a:lnTo>
                  <a:cubicBezTo>
                    <a:pt x="89" y="967"/>
                    <a:pt x="114" y="955"/>
                    <a:pt x="114" y="929"/>
                  </a:cubicBezTo>
                  <a:cubicBezTo>
                    <a:pt x="114" y="929"/>
                    <a:pt x="190" y="675"/>
                    <a:pt x="394" y="433"/>
                  </a:cubicBezTo>
                  <a:cubicBezTo>
                    <a:pt x="661" y="523"/>
                    <a:pt x="648" y="942"/>
                    <a:pt x="648" y="942"/>
                  </a:cubicBezTo>
                  <a:cubicBezTo>
                    <a:pt x="648" y="967"/>
                    <a:pt x="673" y="992"/>
                    <a:pt x="712" y="1006"/>
                  </a:cubicBezTo>
                  <a:lnTo>
                    <a:pt x="724" y="992"/>
                  </a:lnTo>
                  <a:cubicBezTo>
                    <a:pt x="750" y="992"/>
                    <a:pt x="763" y="967"/>
                    <a:pt x="763" y="942"/>
                  </a:cubicBezTo>
                  <a:cubicBezTo>
                    <a:pt x="763" y="929"/>
                    <a:pt x="775" y="484"/>
                    <a:pt x="483" y="357"/>
                  </a:cubicBezTo>
                  <a:cubicBezTo>
                    <a:pt x="597" y="255"/>
                    <a:pt x="724" y="167"/>
                    <a:pt x="890" y="116"/>
                  </a:cubicBezTo>
                  <a:lnTo>
                    <a:pt x="902" y="116"/>
                  </a:lnTo>
                  <a:cubicBezTo>
                    <a:pt x="941" y="116"/>
                    <a:pt x="953" y="77"/>
                    <a:pt x="953" y="52"/>
                  </a:cubicBezTo>
                  <a:cubicBezTo>
                    <a:pt x="941" y="14"/>
                    <a:pt x="916" y="1"/>
                    <a:pt x="877" y="1"/>
                  </a:cubicBezTo>
                  <a:close/>
                </a:path>
              </a:pathLst>
            </a:custGeom>
            <a:solidFill>
              <a:srgbClr val="CA7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5" name="Google Shape;375;p35"/>
            <p:cNvSpPr/>
            <p:nvPr/>
          </p:nvSpPr>
          <p:spPr>
            <a:xfrm>
              <a:off x="8498070" y="2151173"/>
              <a:ext cx="218119" cy="330259"/>
            </a:xfrm>
            <a:custGeom>
              <a:avLst/>
              <a:gdLst/>
              <a:ahLst/>
              <a:cxnLst/>
              <a:rect l="l" t="t" r="r" b="b"/>
              <a:pathLst>
                <a:path w="7185" h="10879" extrusionOk="0">
                  <a:moveTo>
                    <a:pt x="3580" y="1"/>
                  </a:moveTo>
                  <a:cubicBezTo>
                    <a:pt x="3540" y="1"/>
                    <a:pt x="3499" y="1"/>
                    <a:pt x="3459" y="3"/>
                  </a:cubicBezTo>
                  <a:cubicBezTo>
                    <a:pt x="1514" y="66"/>
                    <a:pt x="1" y="1325"/>
                    <a:pt x="77" y="4223"/>
                  </a:cubicBezTo>
                  <a:cubicBezTo>
                    <a:pt x="102" y="5176"/>
                    <a:pt x="357" y="7707"/>
                    <a:pt x="472" y="8088"/>
                  </a:cubicBezTo>
                  <a:cubicBezTo>
                    <a:pt x="586" y="8470"/>
                    <a:pt x="2150" y="10440"/>
                    <a:pt x="2645" y="10707"/>
                  </a:cubicBezTo>
                  <a:cubicBezTo>
                    <a:pt x="2899" y="10841"/>
                    <a:pt x="3383" y="10879"/>
                    <a:pt x="3853" y="10879"/>
                  </a:cubicBezTo>
                  <a:cubicBezTo>
                    <a:pt x="4323" y="10879"/>
                    <a:pt x="4781" y="10841"/>
                    <a:pt x="4984" y="10821"/>
                  </a:cubicBezTo>
                  <a:cubicBezTo>
                    <a:pt x="5391" y="10784"/>
                    <a:pt x="6663" y="8597"/>
                    <a:pt x="6764" y="8139"/>
                  </a:cubicBezTo>
                  <a:cubicBezTo>
                    <a:pt x="6854" y="7682"/>
                    <a:pt x="7184" y="5012"/>
                    <a:pt x="7146" y="4007"/>
                  </a:cubicBezTo>
                  <a:cubicBezTo>
                    <a:pt x="7071" y="1181"/>
                    <a:pt x="5485" y="1"/>
                    <a:pt x="3580" y="1"/>
                  </a:cubicBezTo>
                  <a:close/>
                </a:path>
              </a:pathLst>
            </a:custGeom>
            <a:solidFill>
              <a:srgbClr val="D68F8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6" name="Google Shape;376;p35"/>
            <p:cNvSpPr/>
            <p:nvPr/>
          </p:nvSpPr>
          <p:spPr>
            <a:xfrm>
              <a:off x="8645517" y="2311400"/>
              <a:ext cx="12386" cy="30540"/>
            </a:xfrm>
            <a:custGeom>
              <a:avLst/>
              <a:gdLst/>
              <a:ahLst/>
              <a:cxnLst/>
              <a:rect l="l" t="t" r="r" b="b"/>
              <a:pathLst>
                <a:path w="408" h="1006" extrusionOk="0">
                  <a:moveTo>
                    <a:pt x="204" y="0"/>
                  </a:moveTo>
                  <a:cubicBezTo>
                    <a:pt x="90" y="0"/>
                    <a:pt x="0" y="229"/>
                    <a:pt x="0" y="509"/>
                  </a:cubicBezTo>
                  <a:cubicBezTo>
                    <a:pt x="0" y="788"/>
                    <a:pt x="90" y="1005"/>
                    <a:pt x="204" y="1005"/>
                  </a:cubicBezTo>
                  <a:cubicBezTo>
                    <a:pt x="319" y="1005"/>
                    <a:pt x="407" y="788"/>
                    <a:pt x="407" y="509"/>
                  </a:cubicBezTo>
                  <a:cubicBezTo>
                    <a:pt x="407" y="229"/>
                    <a:pt x="319" y="0"/>
                    <a:pt x="204" y="0"/>
                  </a:cubicBezTo>
                  <a:close/>
                </a:path>
              </a:pathLst>
            </a:custGeom>
            <a:solidFill>
              <a:srgbClr val="41404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7" name="Google Shape;377;p35"/>
            <p:cNvSpPr/>
            <p:nvPr/>
          </p:nvSpPr>
          <p:spPr>
            <a:xfrm>
              <a:off x="8566010" y="2311400"/>
              <a:ext cx="12386" cy="30540"/>
            </a:xfrm>
            <a:custGeom>
              <a:avLst/>
              <a:gdLst/>
              <a:ahLst/>
              <a:cxnLst/>
              <a:rect l="l" t="t" r="r" b="b"/>
              <a:pathLst>
                <a:path w="408" h="1006" extrusionOk="0">
                  <a:moveTo>
                    <a:pt x="204" y="0"/>
                  </a:moveTo>
                  <a:cubicBezTo>
                    <a:pt x="90" y="0"/>
                    <a:pt x="0" y="229"/>
                    <a:pt x="0" y="509"/>
                  </a:cubicBezTo>
                  <a:cubicBezTo>
                    <a:pt x="0" y="788"/>
                    <a:pt x="90" y="1005"/>
                    <a:pt x="204" y="1005"/>
                  </a:cubicBezTo>
                  <a:cubicBezTo>
                    <a:pt x="319" y="1005"/>
                    <a:pt x="407" y="788"/>
                    <a:pt x="407" y="509"/>
                  </a:cubicBezTo>
                  <a:cubicBezTo>
                    <a:pt x="407" y="229"/>
                    <a:pt x="319" y="0"/>
                    <a:pt x="204" y="0"/>
                  </a:cubicBezTo>
                  <a:close/>
                </a:path>
              </a:pathLst>
            </a:custGeom>
            <a:solidFill>
              <a:srgbClr val="41404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8" name="Google Shape;378;p35"/>
            <p:cNvSpPr/>
            <p:nvPr/>
          </p:nvSpPr>
          <p:spPr>
            <a:xfrm>
              <a:off x="8506965" y="2349226"/>
              <a:ext cx="202636" cy="132207"/>
            </a:xfrm>
            <a:custGeom>
              <a:avLst/>
              <a:gdLst/>
              <a:ahLst/>
              <a:cxnLst/>
              <a:rect l="l" t="t" r="r" b="b"/>
              <a:pathLst>
                <a:path w="6675" h="4355" extrusionOk="0">
                  <a:moveTo>
                    <a:pt x="3560" y="1246"/>
                  </a:moveTo>
                  <a:cubicBezTo>
                    <a:pt x="4590" y="1246"/>
                    <a:pt x="5607" y="1475"/>
                    <a:pt x="5607" y="1997"/>
                  </a:cubicBezTo>
                  <a:cubicBezTo>
                    <a:pt x="5607" y="2505"/>
                    <a:pt x="4590" y="3115"/>
                    <a:pt x="3560" y="3115"/>
                  </a:cubicBezTo>
                  <a:cubicBezTo>
                    <a:pt x="2543" y="3115"/>
                    <a:pt x="1538" y="2568"/>
                    <a:pt x="1538" y="2048"/>
                  </a:cubicBezTo>
                  <a:cubicBezTo>
                    <a:pt x="1538" y="1539"/>
                    <a:pt x="2543" y="1246"/>
                    <a:pt x="3560" y="1246"/>
                  </a:cubicBezTo>
                  <a:close/>
                  <a:moveTo>
                    <a:pt x="6675" y="0"/>
                  </a:moveTo>
                  <a:lnTo>
                    <a:pt x="6675" y="0"/>
                  </a:lnTo>
                  <a:cubicBezTo>
                    <a:pt x="6675" y="1"/>
                    <a:pt x="6039" y="1590"/>
                    <a:pt x="5849" y="1678"/>
                  </a:cubicBezTo>
                  <a:cubicBezTo>
                    <a:pt x="5840" y="1683"/>
                    <a:pt x="5832" y="1685"/>
                    <a:pt x="5825" y="1685"/>
                  </a:cubicBezTo>
                  <a:cubicBezTo>
                    <a:pt x="5699" y="1685"/>
                    <a:pt x="5839" y="990"/>
                    <a:pt x="3711" y="990"/>
                  </a:cubicBezTo>
                  <a:cubicBezTo>
                    <a:pt x="3642" y="990"/>
                    <a:pt x="3570" y="990"/>
                    <a:pt x="3496" y="992"/>
                  </a:cubicBezTo>
                  <a:cubicBezTo>
                    <a:pt x="1272" y="1043"/>
                    <a:pt x="1348" y="1590"/>
                    <a:pt x="903" y="1590"/>
                  </a:cubicBezTo>
                  <a:cubicBezTo>
                    <a:pt x="445" y="1590"/>
                    <a:pt x="1" y="331"/>
                    <a:pt x="1" y="331"/>
                  </a:cubicBezTo>
                  <a:lnTo>
                    <a:pt x="1" y="331"/>
                  </a:lnTo>
                  <a:cubicBezTo>
                    <a:pt x="64" y="929"/>
                    <a:pt x="128" y="1412"/>
                    <a:pt x="179" y="1564"/>
                  </a:cubicBezTo>
                  <a:cubicBezTo>
                    <a:pt x="293" y="1946"/>
                    <a:pt x="1857" y="3916"/>
                    <a:pt x="2352" y="4183"/>
                  </a:cubicBezTo>
                  <a:cubicBezTo>
                    <a:pt x="2606" y="4317"/>
                    <a:pt x="3090" y="4355"/>
                    <a:pt x="3560" y="4355"/>
                  </a:cubicBezTo>
                  <a:cubicBezTo>
                    <a:pt x="4030" y="4355"/>
                    <a:pt x="4488" y="4317"/>
                    <a:pt x="4691" y="4297"/>
                  </a:cubicBezTo>
                  <a:cubicBezTo>
                    <a:pt x="5098" y="4260"/>
                    <a:pt x="6370" y="2073"/>
                    <a:pt x="6471" y="1615"/>
                  </a:cubicBezTo>
                  <a:cubicBezTo>
                    <a:pt x="6510" y="1412"/>
                    <a:pt x="6599" y="751"/>
                    <a:pt x="6675" y="0"/>
                  </a:cubicBezTo>
                  <a:close/>
                </a:path>
              </a:pathLst>
            </a:custGeom>
            <a:solidFill>
              <a:srgbClr val="AA615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9" name="Google Shape;379;p35"/>
            <p:cNvSpPr/>
            <p:nvPr/>
          </p:nvSpPr>
          <p:spPr>
            <a:xfrm>
              <a:off x="8519685" y="2346797"/>
              <a:ext cx="20097" cy="6952"/>
            </a:xfrm>
            <a:custGeom>
              <a:avLst/>
              <a:gdLst/>
              <a:ahLst/>
              <a:cxnLst/>
              <a:rect l="l" t="t" r="r" b="b"/>
              <a:pathLst>
                <a:path w="662" h="229" extrusionOk="0">
                  <a:moveTo>
                    <a:pt x="260" y="1"/>
                  </a:moveTo>
                  <a:cubicBezTo>
                    <a:pt x="121" y="1"/>
                    <a:pt x="14" y="27"/>
                    <a:pt x="14" y="80"/>
                  </a:cubicBezTo>
                  <a:cubicBezTo>
                    <a:pt x="1" y="144"/>
                    <a:pt x="141" y="207"/>
                    <a:pt x="319" y="220"/>
                  </a:cubicBezTo>
                  <a:cubicBezTo>
                    <a:pt x="358" y="226"/>
                    <a:pt x="395" y="229"/>
                    <a:pt x="430" y="229"/>
                  </a:cubicBezTo>
                  <a:cubicBezTo>
                    <a:pt x="557" y="229"/>
                    <a:pt x="652" y="196"/>
                    <a:pt x="662" y="156"/>
                  </a:cubicBezTo>
                  <a:cubicBezTo>
                    <a:pt x="662" y="93"/>
                    <a:pt x="522" y="29"/>
                    <a:pt x="344" y="4"/>
                  </a:cubicBezTo>
                  <a:cubicBezTo>
                    <a:pt x="316" y="2"/>
                    <a:pt x="287" y="1"/>
                    <a:pt x="260" y="1"/>
                  </a:cubicBezTo>
                  <a:close/>
                </a:path>
              </a:pathLst>
            </a:custGeom>
            <a:solidFill>
              <a:srgbClr val="CA7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0" name="Google Shape;380;p35"/>
            <p:cNvSpPr/>
            <p:nvPr/>
          </p:nvSpPr>
          <p:spPr>
            <a:xfrm>
              <a:off x="8521233" y="2360124"/>
              <a:ext cx="20097" cy="7438"/>
            </a:xfrm>
            <a:custGeom>
              <a:avLst/>
              <a:gdLst/>
              <a:ahLst/>
              <a:cxnLst/>
              <a:rect l="l" t="t" r="r" b="b"/>
              <a:pathLst>
                <a:path w="662" h="245" extrusionOk="0">
                  <a:moveTo>
                    <a:pt x="441" y="0"/>
                  </a:moveTo>
                  <a:cubicBezTo>
                    <a:pt x="399" y="0"/>
                    <a:pt x="353" y="4"/>
                    <a:pt x="306" y="10"/>
                  </a:cubicBezTo>
                  <a:cubicBezTo>
                    <a:pt x="128" y="48"/>
                    <a:pt x="1" y="124"/>
                    <a:pt x="1" y="175"/>
                  </a:cubicBezTo>
                  <a:cubicBezTo>
                    <a:pt x="10" y="219"/>
                    <a:pt x="82" y="244"/>
                    <a:pt x="184" y="244"/>
                  </a:cubicBezTo>
                  <a:cubicBezTo>
                    <a:pt x="232" y="244"/>
                    <a:pt x="287" y="238"/>
                    <a:pt x="344" y="226"/>
                  </a:cubicBezTo>
                  <a:cubicBezTo>
                    <a:pt x="522" y="201"/>
                    <a:pt x="662" y="124"/>
                    <a:pt x="649" y="61"/>
                  </a:cubicBezTo>
                  <a:cubicBezTo>
                    <a:pt x="640" y="24"/>
                    <a:pt x="555" y="0"/>
                    <a:pt x="441" y="0"/>
                  </a:cubicBezTo>
                  <a:close/>
                </a:path>
              </a:pathLst>
            </a:custGeom>
            <a:solidFill>
              <a:srgbClr val="CA7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1" name="Google Shape;381;p35"/>
            <p:cNvSpPr/>
            <p:nvPr/>
          </p:nvSpPr>
          <p:spPr>
            <a:xfrm>
              <a:off x="8678333" y="2355692"/>
              <a:ext cx="20097" cy="6922"/>
            </a:xfrm>
            <a:custGeom>
              <a:avLst/>
              <a:gdLst/>
              <a:ahLst/>
              <a:cxnLst/>
              <a:rect l="l" t="t" r="r" b="b"/>
              <a:pathLst>
                <a:path w="662" h="228" extrusionOk="0">
                  <a:moveTo>
                    <a:pt x="255" y="0"/>
                  </a:moveTo>
                  <a:cubicBezTo>
                    <a:pt x="118" y="0"/>
                    <a:pt x="13" y="27"/>
                    <a:pt x="13" y="80"/>
                  </a:cubicBezTo>
                  <a:cubicBezTo>
                    <a:pt x="0" y="143"/>
                    <a:pt x="140" y="207"/>
                    <a:pt x="318" y="219"/>
                  </a:cubicBezTo>
                  <a:cubicBezTo>
                    <a:pt x="357" y="225"/>
                    <a:pt x="395" y="228"/>
                    <a:pt x="431" y="228"/>
                  </a:cubicBezTo>
                  <a:cubicBezTo>
                    <a:pt x="556" y="228"/>
                    <a:pt x="651" y="196"/>
                    <a:pt x="662" y="156"/>
                  </a:cubicBezTo>
                  <a:cubicBezTo>
                    <a:pt x="662" y="92"/>
                    <a:pt x="521" y="29"/>
                    <a:pt x="343" y="4"/>
                  </a:cubicBezTo>
                  <a:cubicBezTo>
                    <a:pt x="313" y="1"/>
                    <a:pt x="283" y="0"/>
                    <a:pt x="255" y="0"/>
                  </a:cubicBezTo>
                  <a:close/>
                </a:path>
              </a:pathLst>
            </a:custGeom>
            <a:solidFill>
              <a:srgbClr val="CA7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2" name="Google Shape;382;p35"/>
            <p:cNvSpPr/>
            <p:nvPr/>
          </p:nvSpPr>
          <p:spPr>
            <a:xfrm>
              <a:off x="8677149" y="2341970"/>
              <a:ext cx="20097" cy="7438"/>
            </a:xfrm>
            <a:custGeom>
              <a:avLst/>
              <a:gdLst/>
              <a:ahLst/>
              <a:cxnLst/>
              <a:rect l="l" t="t" r="r" b="b"/>
              <a:pathLst>
                <a:path w="662" h="245" extrusionOk="0">
                  <a:moveTo>
                    <a:pt x="441" y="0"/>
                  </a:moveTo>
                  <a:cubicBezTo>
                    <a:pt x="400" y="0"/>
                    <a:pt x="354" y="3"/>
                    <a:pt x="306" y="10"/>
                  </a:cubicBezTo>
                  <a:cubicBezTo>
                    <a:pt x="128" y="49"/>
                    <a:pt x="1" y="125"/>
                    <a:pt x="1" y="176"/>
                  </a:cubicBezTo>
                  <a:cubicBezTo>
                    <a:pt x="10" y="219"/>
                    <a:pt x="84" y="244"/>
                    <a:pt x="186" y="244"/>
                  </a:cubicBezTo>
                  <a:cubicBezTo>
                    <a:pt x="234" y="244"/>
                    <a:pt x="288" y="239"/>
                    <a:pt x="345" y="227"/>
                  </a:cubicBezTo>
                  <a:cubicBezTo>
                    <a:pt x="523" y="201"/>
                    <a:pt x="662" y="125"/>
                    <a:pt x="650" y="61"/>
                  </a:cubicBezTo>
                  <a:cubicBezTo>
                    <a:pt x="640" y="24"/>
                    <a:pt x="556" y="0"/>
                    <a:pt x="441" y="0"/>
                  </a:cubicBezTo>
                  <a:close/>
                </a:path>
              </a:pathLst>
            </a:custGeom>
            <a:solidFill>
              <a:srgbClr val="CA7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3" name="Google Shape;383;p35"/>
            <p:cNvSpPr/>
            <p:nvPr/>
          </p:nvSpPr>
          <p:spPr>
            <a:xfrm>
              <a:off x="8599980" y="2311309"/>
              <a:ext cx="29750" cy="64176"/>
            </a:xfrm>
            <a:custGeom>
              <a:avLst/>
              <a:gdLst/>
              <a:ahLst/>
              <a:cxnLst/>
              <a:rect l="l" t="t" r="r" b="b"/>
              <a:pathLst>
                <a:path w="980" h="2114" extrusionOk="0">
                  <a:moveTo>
                    <a:pt x="196" y="0"/>
                  </a:moveTo>
                  <a:cubicBezTo>
                    <a:pt x="166" y="0"/>
                    <a:pt x="140" y="21"/>
                    <a:pt x="140" y="42"/>
                  </a:cubicBezTo>
                  <a:cubicBezTo>
                    <a:pt x="127" y="67"/>
                    <a:pt x="0" y="576"/>
                    <a:pt x="64" y="1478"/>
                  </a:cubicBezTo>
                  <a:cubicBezTo>
                    <a:pt x="102" y="2037"/>
                    <a:pt x="318" y="2114"/>
                    <a:pt x="407" y="2114"/>
                  </a:cubicBezTo>
                  <a:lnTo>
                    <a:pt x="432" y="2114"/>
                  </a:lnTo>
                  <a:cubicBezTo>
                    <a:pt x="661" y="2114"/>
                    <a:pt x="890" y="1796"/>
                    <a:pt x="966" y="1364"/>
                  </a:cubicBezTo>
                  <a:cubicBezTo>
                    <a:pt x="980" y="1325"/>
                    <a:pt x="954" y="1300"/>
                    <a:pt x="916" y="1288"/>
                  </a:cubicBezTo>
                  <a:cubicBezTo>
                    <a:pt x="890" y="1288"/>
                    <a:pt x="852" y="1300"/>
                    <a:pt x="852" y="1339"/>
                  </a:cubicBezTo>
                  <a:cubicBezTo>
                    <a:pt x="765" y="1747"/>
                    <a:pt x="570" y="1987"/>
                    <a:pt x="431" y="1987"/>
                  </a:cubicBezTo>
                  <a:cubicBezTo>
                    <a:pt x="427" y="1987"/>
                    <a:pt x="424" y="1987"/>
                    <a:pt x="420" y="1987"/>
                  </a:cubicBezTo>
                  <a:cubicBezTo>
                    <a:pt x="318" y="1987"/>
                    <a:pt x="217" y="1847"/>
                    <a:pt x="178" y="1478"/>
                  </a:cubicBezTo>
                  <a:cubicBezTo>
                    <a:pt x="127" y="588"/>
                    <a:pt x="254" y="79"/>
                    <a:pt x="254" y="79"/>
                  </a:cubicBezTo>
                  <a:cubicBezTo>
                    <a:pt x="268" y="42"/>
                    <a:pt x="242" y="16"/>
                    <a:pt x="217" y="3"/>
                  </a:cubicBezTo>
                  <a:cubicBezTo>
                    <a:pt x="210" y="1"/>
                    <a:pt x="203" y="0"/>
                    <a:pt x="196" y="0"/>
                  </a:cubicBezTo>
                  <a:close/>
                </a:path>
              </a:pathLst>
            </a:custGeom>
            <a:solidFill>
              <a:srgbClr val="CA7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4" name="Google Shape;384;p35"/>
            <p:cNvSpPr/>
            <p:nvPr/>
          </p:nvSpPr>
          <p:spPr>
            <a:xfrm>
              <a:off x="8575269" y="2397980"/>
              <a:ext cx="83028" cy="25015"/>
            </a:xfrm>
            <a:custGeom>
              <a:avLst/>
              <a:gdLst/>
              <a:ahLst/>
              <a:cxnLst/>
              <a:rect l="l" t="t" r="r" b="b"/>
              <a:pathLst>
                <a:path w="2735" h="824" extrusionOk="0">
                  <a:moveTo>
                    <a:pt x="2660" y="0"/>
                  </a:moveTo>
                  <a:cubicBezTo>
                    <a:pt x="2643" y="0"/>
                    <a:pt x="2627" y="7"/>
                    <a:pt x="2619" y="21"/>
                  </a:cubicBezTo>
                  <a:cubicBezTo>
                    <a:pt x="2619" y="35"/>
                    <a:pt x="2251" y="683"/>
                    <a:pt x="1450" y="708"/>
                  </a:cubicBezTo>
                  <a:cubicBezTo>
                    <a:pt x="1434" y="708"/>
                    <a:pt x="1418" y="709"/>
                    <a:pt x="1402" y="709"/>
                  </a:cubicBezTo>
                  <a:cubicBezTo>
                    <a:pt x="616" y="709"/>
                    <a:pt x="115" y="98"/>
                    <a:pt x="115" y="98"/>
                  </a:cubicBezTo>
                  <a:cubicBezTo>
                    <a:pt x="101" y="83"/>
                    <a:pt x="81" y="77"/>
                    <a:pt x="63" y="77"/>
                  </a:cubicBezTo>
                  <a:cubicBezTo>
                    <a:pt x="50" y="77"/>
                    <a:pt x="37" y="80"/>
                    <a:pt x="26" y="86"/>
                  </a:cubicBezTo>
                  <a:cubicBezTo>
                    <a:pt x="14" y="111"/>
                    <a:pt x="0" y="149"/>
                    <a:pt x="26" y="174"/>
                  </a:cubicBezTo>
                  <a:cubicBezTo>
                    <a:pt x="51" y="199"/>
                    <a:pt x="565" y="824"/>
                    <a:pt x="1400" y="824"/>
                  </a:cubicBezTo>
                  <a:cubicBezTo>
                    <a:pt x="1417" y="824"/>
                    <a:pt x="1433" y="823"/>
                    <a:pt x="1450" y="823"/>
                  </a:cubicBezTo>
                  <a:cubicBezTo>
                    <a:pt x="2314" y="797"/>
                    <a:pt x="2709" y="111"/>
                    <a:pt x="2721" y="86"/>
                  </a:cubicBezTo>
                  <a:cubicBezTo>
                    <a:pt x="2734" y="60"/>
                    <a:pt x="2721" y="21"/>
                    <a:pt x="2696" y="9"/>
                  </a:cubicBezTo>
                  <a:cubicBezTo>
                    <a:pt x="2685" y="4"/>
                    <a:pt x="2672" y="0"/>
                    <a:pt x="2660" y="0"/>
                  </a:cubicBezTo>
                  <a:close/>
                </a:path>
              </a:pathLst>
            </a:custGeom>
            <a:solidFill>
              <a:srgbClr val="CA7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5" name="Google Shape;385;p35"/>
            <p:cNvSpPr/>
            <p:nvPr/>
          </p:nvSpPr>
          <p:spPr>
            <a:xfrm>
              <a:off x="8638201" y="2280375"/>
              <a:ext cx="53642" cy="27200"/>
            </a:xfrm>
            <a:custGeom>
              <a:avLst/>
              <a:gdLst/>
              <a:ahLst/>
              <a:cxnLst/>
              <a:rect l="l" t="t" r="r" b="b"/>
              <a:pathLst>
                <a:path w="1767" h="896" extrusionOk="0">
                  <a:moveTo>
                    <a:pt x="740" y="1"/>
                  </a:moveTo>
                  <a:cubicBezTo>
                    <a:pt x="543" y="1"/>
                    <a:pt x="338" y="57"/>
                    <a:pt x="127" y="171"/>
                  </a:cubicBezTo>
                  <a:cubicBezTo>
                    <a:pt x="38" y="209"/>
                    <a:pt x="0" y="323"/>
                    <a:pt x="51" y="400"/>
                  </a:cubicBezTo>
                  <a:cubicBezTo>
                    <a:pt x="77" y="461"/>
                    <a:pt x="134" y="499"/>
                    <a:pt x="197" y="499"/>
                  </a:cubicBezTo>
                  <a:cubicBezTo>
                    <a:pt x="224" y="499"/>
                    <a:pt x="253" y="491"/>
                    <a:pt x="280" y="476"/>
                  </a:cubicBezTo>
                  <a:cubicBezTo>
                    <a:pt x="437" y="393"/>
                    <a:pt x="589" y="353"/>
                    <a:pt x="733" y="353"/>
                  </a:cubicBezTo>
                  <a:cubicBezTo>
                    <a:pt x="809" y="353"/>
                    <a:pt x="883" y="365"/>
                    <a:pt x="953" y="387"/>
                  </a:cubicBezTo>
                  <a:cubicBezTo>
                    <a:pt x="1267" y="487"/>
                    <a:pt x="1653" y="895"/>
                    <a:pt x="1678" y="895"/>
                  </a:cubicBezTo>
                  <a:cubicBezTo>
                    <a:pt x="1678" y="895"/>
                    <a:pt x="1678" y="895"/>
                    <a:pt x="1678" y="895"/>
                  </a:cubicBezTo>
                  <a:cubicBezTo>
                    <a:pt x="1767" y="857"/>
                    <a:pt x="1526" y="209"/>
                    <a:pt x="1068" y="56"/>
                  </a:cubicBezTo>
                  <a:cubicBezTo>
                    <a:pt x="962" y="19"/>
                    <a:pt x="852" y="1"/>
                    <a:pt x="740" y="1"/>
                  </a:cubicBezTo>
                  <a:close/>
                </a:path>
              </a:pathLst>
            </a:custGeom>
            <a:solidFill>
              <a:srgbClr val="AA615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6" name="Google Shape;386;p35"/>
            <p:cNvSpPr/>
            <p:nvPr/>
          </p:nvSpPr>
          <p:spPr>
            <a:xfrm>
              <a:off x="8532040" y="2282439"/>
              <a:ext cx="51365" cy="30934"/>
            </a:xfrm>
            <a:custGeom>
              <a:avLst/>
              <a:gdLst/>
              <a:ahLst/>
              <a:cxnLst/>
              <a:rect l="l" t="t" r="r" b="b"/>
              <a:pathLst>
                <a:path w="1692" h="1019" extrusionOk="0">
                  <a:moveTo>
                    <a:pt x="1071" y="1"/>
                  </a:moveTo>
                  <a:cubicBezTo>
                    <a:pt x="903" y="1"/>
                    <a:pt x="746" y="36"/>
                    <a:pt x="599" y="103"/>
                  </a:cubicBezTo>
                  <a:cubicBezTo>
                    <a:pt x="153" y="319"/>
                    <a:pt x="1" y="993"/>
                    <a:pt x="102" y="1018"/>
                  </a:cubicBezTo>
                  <a:cubicBezTo>
                    <a:pt x="102" y="1018"/>
                    <a:pt x="103" y="1018"/>
                    <a:pt x="103" y="1018"/>
                  </a:cubicBezTo>
                  <a:cubicBezTo>
                    <a:pt x="124" y="1018"/>
                    <a:pt x="450" y="559"/>
                    <a:pt x="751" y="420"/>
                  </a:cubicBezTo>
                  <a:cubicBezTo>
                    <a:pt x="846" y="376"/>
                    <a:pt x="951" y="354"/>
                    <a:pt x="1064" y="354"/>
                  </a:cubicBezTo>
                  <a:cubicBezTo>
                    <a:pt x="1177" y="354"/>
                    <a:pt x="1297" y="376"/>
                    <a:pt x="1424" y="420"/>
                  </a:cubicBezTo>
                  <a:cubicBezTo>
                    <a:pt x="1448" y="429"/>
                    <a:pt x="1471" y="433"/>
                    <a:pt x="1493" y="433"/>
                  </a:cubicBezTo>
                  <a:cubicBezTo>
                    <a:pt x="1565" y="433"/>
                    <a:pt x="1624" y="387"/>
                    <a:pt x="1653" y="319"/>
                  </a:cubicBezTo>
                  <a:cubicBezTo>
                    <a:pt x="1692" y="230"/>
                    <a:pt x="1641" y="128"/>
                    <a:pt x="1552" y="90"/>
                  </a:cubicBezTo>
                  <a:cubicBezTo>
                    <a:pt x="1383" y="29"/>
                    <a:pt x="1223" y="1"/>
                    <a:pt x="1071" y="1"/>
                  </a:cubicBezTo>
                  <a:close/>
                </a:path>
              </a:pathLst>
            </a:custGeom>
            <a:solidFill>
              <a:srgbClr val="AA615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7" name="Google Shape;387;p35"/>
            <p:cNvSpPr/>
            <p:nvPr/>
          </p:nvSpPr>
          <p:spPr>
            <a:xfrm>
              <a:off x="8689505" y="2744875"/>
              <a:ext cx="156736" cy="126257"/>
            </a:xfrm>
            <a:custGeom>
              <a:avLst/>
              <a:gdLst/>
              <a:ahLst/>
              <a:cxnLst/>
              <a:rect l="l" t="t" r="r" b="b"/>
              <a:pathLst>
                <a:path w="5163" h="4159" extrusionOk="0">
                  <a:moveTo>
                    <a:pt x="2390" y="0"/>
                  </a:moveTo>
                  <a:cubicBezTo>
                    <a:pt x="1399" y="0"/>
                    <a:pt x="522" y="203"/>
                    <a:pt x="522" y="203"/>
                  </a:cubicBezTo>
                  <a:cubicBezTo>
                    <a:pt x="522" y="203"/>
                    <a:pt x="1" y="660"/>
                    <a:pt x="700" y="1791"/>
                  </a:cubicBezTo>
                  <a:cubicBezTo>
                    <a:pt x="1058" y="2576"/>
                    <a:pt x="1570" y="2717"/>
                    <a:pt x="1947" y="2717"/>
                  </a:cubicBezTo>
                  <a:cubicBezTo>
                    <a:pt x="2053" y="2717"/>
                    <a:pt x="2148" y="2706"/>
                    <a:pt x="2226" y="2694"/>
                  </a:cubicBezTo>
                  <a:cubicBezTo>
                    <a:pt x="2309" y="2676"/>
                    <a:pt x="2366" y="2664"/>
                    <a:pt x="2400" y="2664"/>
                  </a:cubicBezTo>
                  <a:cubicBezTo>
                    <a:pt x="2413" y="2664"/>
                    <a:pt x="2423" y="2665"/>
                    <a:pt x="2429" y="2669"/>
                  </a:cubicBezTo>
                  <a:cubicBezTo>
                    <a:pt x="2493" y="2745"/>
                    <a:pt x="2607" y="3940"/>
                    <a:pt x="2938" y="3966"/>
                  </a:cubicBezTo>
                  <a:cubicBezTo>
                    <a:pt x="3103" y="3953"/>
                    <a:pt x="3218" y="3610"/>
                    <a:pt x="3218" y="3610"/>
                  </a:cubicBezTo>
                  <a:cubicBezTo>
                    <a:pt x="3313" y="4020"/>
                    <a:pt x="3423" y="4159"/>
                    <a:pt x="3520" y="4159"/>
                  </a:cubicBezTo>
                  <a:cubicBezTo>
                    <a:pt x="3552" y="4159"/>
                    <a:pt x="3583" y="4144"/>
                    <a:pt x="3611" y="4118"/>
                  </a:cubicBezTo>
                  <a:cubicBezTo>
                    <a:pt x="3738" y="4017"/>
                    <a:pt x="3726" y="3597"/>
                    <a:pt x="3726" y="3597"/>
                  </a:cubicBezTo>
                  <a:lnTo>
                    <a:pt x="3726" y="3597"/>
                  </a:lnTo>
                  <a:cubicBezTo>
                    <a:pt x="3762" y="3900"/>
                    <a:pt x="3979" y="4078"/>
                    <a:pt x="4149" y="4078"/>
                  </a:cubicBezTo>
                  <a:cubicBezTo>
                    <a:pt x="4222" y="4078"/>
                    <a:pt x="4285" y="4046"/>
                    <a:pt x="4323" y="3978"/>
                  </a:cubicBezTo>
                  <a:cubicBezTo>
                    <a:pt x="4421" y="3794"/>
                    <a:pt x="4241" y="2463"/>
                    <a:pt x="4091" y="1949"/>
                  </a:cubicBezTo>
                  <a:lnTo>
                    <a:pt x="4091" y="1949"/>
                  </a:lnTo>
                  <a:cubicBezTo>
                    <a:pt x="4205" y="2205"/>
                    <a:pt x="4417" y="2674"/>
                    <a:pt x="4642" y="3113"/>
                  </a:cubicBezTo>
                  <a:cubicBezTo>
                    <a:pt x="4733" y="3227"/>
                    <a:pt x="4816" y="3275"/>
                    <a:pt x="4887" y="3275"/>
                  </a:cubicBezTo>
                  <a:cubicBezTo>
                    <a:pt x="5052" y="3275"/>
                    <a:pt x="5147" y="3016"/>
                    <a:pt x="5112" y="2757"/>
                  </a:cubicBezTo>
                  <a:cubicBezTo>
                    <a:pt x="5162" y="2491"/>
                    <a:pt x="4908" y="1423"/>
                    <a:pt x="4654" y="1105"/>
                  </a:cubicBezTo>
                  <a:cubicBezTo>
                    <a:pt x="4515" y="991"/>
                    <a:pt x="3752" y="215"/>
                    <a:pt x="3077" y="37"/>
                  </a:cubicBezTo>
                  <a:cubicBezTo>
                    <a:pt x="2848" y="11"/>
                    <a:pt x="2616" y="0"/>
                    <a:pt x="2390" y="0"/>
                  </a:cubicBezTo>
                  <a:close/>
                </a:path>
              </a:pathLst>
            </a:custGeom>
            <a:solidFill>
              <a:srgbClr val="D68F8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8" name="Google Shape;388;p35"/>
            <p:cNvSpPr/>
            <p:nvPr/>
          </p:nvSpPr>
          <p:spPr>
            <a:xfrm>
              <a:off x="8795270" y="2812360"/>
              <a:ext cx="7377" cy="41711"/>
            </a:xfrm>
            <a:custGeom>
              <a:avLst/>
              <a:gdLst/>
              <a:ahLst/>
              <a:cxnLst/>
              <a:rect l="l" t="t" r="r" b="b"/>
              <a:pathLst>
                <a:path w="243" h="1374" extrusionOk="0">
                  <a:moveTo>
                    <a:pt x="0" y="0"/>
                  </a:moveTo>
                  <a:lnTo>
                    <a:pt x="0" y="0"/>
                  </a:lnTo>
                  <a:cubicBezTo>
                    <a:pt x="64" y="471"/>
                    <a:pt x="127" y="929"/>
                    <a:pt x="242" y="1374"/>
                  </a:cubicBezTo>
                  <a:cubicBezTo>
                    <a:pt x="242" y="1132"/>
                    <a:pt x="217" y="904"/>
                    <a:pt x="178" y="675"/>
                  </a:cubicBezTo>
                  <a:cubicBezTo>
                    <a:pt x="141" y="446"/>
                    <a:pt x="90" y="204"/>
                    <a:pt x="0" y="0"/>
                  </a:cubicBezTo>
                  <a:close/>
                </a:path>
              </a:pathLst>
            </a:custGeom>
            <a:solidFill>
              <a:srgbClr val="BC726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9" name="Google Shape;389;p35"/>
            <p:cNvSpPr/>
            <p:nvPr/>
          </p:nvSpPr>
          <p:spPr>
            <a:xfrm>
              <a:off x="8779454" y="2820860"/>
              <a:ext cx="7741" cy="33606"/>
            </a:xfrm>
            <a:custGeom>
              <a:avLst/>
              <a:gdLst/>
              <a:ahLst/>
              <a:cxnLst/>
              <a:rect l="l" t="t" r="r" b="b"/>
              <a:pathLst>
                <a:path w="255" h="1107" extrusionOk="0">
                  <a:moveTo>
                    <a:pt x="0" y="0"/>
                  </a:moveTo>
                  <a:lnTo>
                    <a:pt x="0" y="0"/>
                  </a:lnTo>
                  <a:cubicBezTo>
                    <a:pt x="64" y="382"/>
                    <a:pt x="128" y="751"/>
                    <a:pt x="255" y="1107"/>
                  </a:cubicBezTo>
                  <a:cubicBezTo>
                    <a:pt x="255" y="903"/>
                    <a:pt x="216" y="712"/>
                    <a:pt x="178" y="534"/>
                  </a:cubicBezTo>
                  <a:cubicBezTo>
                    <a:pt x="140" y="344"/>
                    <a:pt x="89" y="166"/>
                    <a:pt x="0" y="0"/>
                  </a:cubicBezTo>
                  <a:close/>
                </a:path>
              </a:pathLst>
            </a:custGeom>
            <a:solidFill>
              <a:srgbClr val="BC726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0" name="Google Shape;390;p35"/>
            <p:cNvSpPr/>
            <p:nvPr/>
          </p:nvSpPr>
          <p:spPr>
            <a:xfrm>
              <a:off x="8535137" y="2797697"/>
              <a:ext cx="374520" cy="124739"/>
            </a:xfrm>
            <a:custGeom>
              <a:avLst/>
              <a:gdLst/>
              <a:ahLst/>
              <a:cxnLst/>
              <a:rect l="l" t="t" r="r" b="b"/>
              <a:pathLst>
                <a:path w="12337" h="4109" extrusionOk="0">
                  <a:moveTo>
                    <a:pt x="1141" y="0"/>
                  </a:moveTo>
                  <a:cubicBezTo>
                    <a:pt x="1127" y="0"/>
                    <a:pt x="1119" y="0"/>
                    <a:pt x="1119" y="0"/>
                  </a:cubicBezTo>
                  <a:lnTo>
                    <a:pt x="0" y="319"/>
                  </a:lnTo>
                  <a:lnTo>
                    <a:pt x="39" y="1336"/>
                  </a:lnTo>
                  <a:lnTo>
                    <a:pt x="64" y="1806"/>
                  </a:lnTo>
                  <a:cubicBezTo>
                    <a:pt x="64" y="1806"/>
                    <a:pt x="7718" y="3879"/>
                    <a:pt x="9345" y="4069"/>
                  </a:cubicBezTo>
                  <a:cubicBezTo>
                    <a:pt x="9396" y="4082"/>
                    <a:pt x="9447" y="4082"/>
                    <a:pt x="9510" y="4094"/>
                  </a:cubicBezTo>
                  <a:cubicBezTo>
                    <a:pt x="9627" y="4104"/>
                    <a:pt x="9743" y="4108"/>
                    <a:pt x="9857" y="4108"/>
                  </a:cubicBezTo>
                  <a:cubicBezTo>
                    <a:pt x="11247" y="4108"/>
                    <a:pt x="12336" y="3412"/>
                    <a:pt x="12219" y="2531"/>
                  </a:cubicBezTo>
                  <a:cubicBezTo>
                    <a:pt x="12193" y="2302"/>
                    <a:pt x="12066" y="2060"/>
                    <a:pt x="11863" y="1844"/>
                  </a:cubicBezTo>
                  <a:cubicBezTo>
                    <a:pt x="11264" y="1195"/>
                    <a:pt x="9981" y="624"/>
                    <a:pt x="8290" y="471"/>
                  </a:cubicBezTo>
                  <a:cubicBezTo>
                    <a:pt x="8035" y="446"/>
                    <a:pt x="7781" y="433"/>
                    <a:pt x="7514" y="420"/>
                  </a:cubicBezTo>
                  <a:cubicBezTo>
                    <a:pt x="3952" y="11"/>
                    <a:pt x="1404" y="0"/>
                    <a:pt x="1141" y="0"/>
                  </a:cubicBezTo>
                  <a:close/>
                </a:path>
              </a:pathLst>
            </a:custGeom>
            <a:solidFill>
              <a:srgbClr val="D68F8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1" name="Google Shape;391;p35"/>
            <p:cNvSpPr/>
            <p:nvPr/>
          </p:nvSpPr>
          <p:spPr>
            <a:xfrm>
              <a:off x="8535137" y="2794752"/>
              <a:ext cx="374520" cy="127684"/>
            </a:xfrm>
            <a:custGeom>
              <a:avLst/>
              <a:gdLst/>
              <a:ahLst/>
              <a:cxnLst/>
              <a:rect l="l" t="t" r="r" b="b"/>
              <a:pathLst>
                <a:path w="12337" h="4206" extrusionOk="0">
                  <a:moveTo>
                    <a:pt x="3454" y="1"/>
                  </a:moveTo>
                  <a:cubicBezTo>
                    <a:pt x="1996" y="1"/>
                    <a:pt x="1119" y="97"/>
                    <a:pt x="1119" y="97"/>
                  </a:cubicBezTo>
                  <a:lnTo>
                    <a:pt x="0" y="416"/>
                  </a:lnTo>
                  <a:lnTo>
                    <a:pt x="39" y="1433"/>
                  </a:lnTo>
                  <a:lnTo>
                    <a:pt x="64" y="1903"/>
                  </a:lnTo>
                  <a:cubicBezTo>
                    <a:pt x="64" y="1903"/>
                    <a:pt x="7718" y="3976"/>
                    <a:pt x="9345" y="4166"/>
                  </a:cubicBezTo>
                  <a:cubicBezTo>
                    <a:pt x="9396" y="4179"/>
                    <a:pt x="9447" y="4179"/>
                    <a:pt x="9510" y="4191"/>
                  </a:cubicBezTo>
                  <a:cubicBezTo>
                    <a:pt x="9627" y="4201"/>
                    <a:pt x="9743" y="4205"/>
                    <a:pt x="9857" y="4205"/>
                  </a:cubicBezTo>
                  <a:cubicBezTo>
                    <a:pt x="11247" y="4205"/>
                    <a:pt x="12336" y="3509"/>
                    <a:pt x="12219" y="2628"/>
                  </a:cubicBezTo>
                  <a:cubicBezTo>
                    <a:pt x="12193" y="2399"/>
                    <a:pt x="12066" y="2157"/>
                    <a:pt x="11863" y="1941"/>
                  </a:cubicBezTo>
                  <a:cubicBezTo>
                    <a:pt x="11264" y="1292"/>
                    <a:pt x="10705" y="580"/>
                    <a:pt x="7527" y="238"/>
                  </a:cubicBezTo>
                  <a:cubicBezTo>
                    <a:pt x="5931" y="54"/>
                    <a:pt x="4534" y="1"/>
                    <a:pt x="3454" y="1"/>
                  </a:cubicBezTo>
                  <a:close/>
                </a:path>
              </a:pathLst>
            </a:custGeom>
            <a:solidFill>
              <a:srgbClr val="D68F8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2" name="Google Shape;392;p35"/>
            <p:cNvSpPr/>
            <p:nvPr/>
          </p:nvSpPr>
          <p:spPr>
            <a:xfrm>
              <a:off x="8816095" y="2809658"/>
              <a:ext cx="425" cy="820"/>
            </a:xfrm>
            <a:custGeom>
              <a:avLst/>
              <a:gdLst/>
              <a:ahLst/>
              <a:cxnLst/>
              <a:rect l="l" t="t" r="r" b="b"/>
              <a:pathLst>
                <a:path w="14" h="27" extrusionOk="0">
                  <a:moveTo>
                    <a:pt x="14" y="1"/>
                  </a:moveTo>
                  <a:cubicBezTo>
                    <a:pt x="14" y="13"/>
                    <a:pt x="14" y="13"/>
                    <a:pt x="1" y="26"/>
                  </a:cubicBezTo>
                  <a:lnTo>
                    <a:pt x="14" y="26"/>
                  </a:lnTo>
                  <a:lnTo>
                    <a:pt x="14" y="1"/>
                  </a:lnTo>
                  <a:close/>
                </a:path>
              </a:pathLst>
            </a:custGeom>
            <a:solidFill>
              <a:srgbClr val="CC7C6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3" name="Google Shape;393;p35"/>
            <p:cNvSpPr/>
            <p:nvPr/>
          </p:nvSpPr>
          <p:spPr>
            <a:xfrm>
              <a:off x="8814972" y="2809263"/>
              <a:ext cx="1548" cy="1214"/>
            </a:xfrm>
            <a:custGeom>
              <a:avLst/>
              <a:gdLst/>
              <a:ahLst/>
              <a:cxnLst/>
              <a:rect l="l" t="t" r="r" b="b"/>
              <a:pathLst>
                <a:path w="51" h="40" extrusionOk="0">
                  <a:moveTo>
                    <a:pt x="0" y="1"/>
                  </a:moveTo>
                  <a:cubicBezTo>
                    <a:pt x="12" y="14"/>
                    <a:pt x="12" y="14"/>
                    <a:pt x="12" y="26"/>
                  </a:cubicBezTo>
                  <a:cubicBezTo>
                    <a:pt x="26" y="26"/>
                    <a:pt x="38" y="26"/>
                    <a:pt x="38" y="39"/>
                  </a:cubicBezTo>
                  <a:cubicBezTo>
                    <a:pt x="51" y="26"/>
                    <a:pt x="51" y="26"/>
                    <a:pt x="51" y="14"/>
                  </a:cubicBezTo>
                  <a:cubicBezTo>
                    <a:pt x="38" y="14"/>
                    <a:pt x="26" y="14"/>
                    <a:pt x="0" y="1"/>
                  </a:cubicBezTo>
                  <a:close/>
                </a:path>
              </a:pathLst>
            </a:custGeom>
            <a:solidFill>
              <a:srgbClr val="C5716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4" name="Google Shape;394;p35"/>
            <p:cNvSpPr/>
            <p:nvPr/>
          </p:nvSpPr>
          <p:spPr>
            <a:xfrm>
              <a:off x="8780608" y="2804254"/>
              <a:ext cx="42470" cy="7772"/>
            </a:xfrm>
            <a:custGeom>
              <a:avLst/>
              <a:gdLst/>
              <a:ahLst/>
              <a:cxnLst/>
              <a:rect l="l" t="t" r="r" b="b"/>
              <a:pathLst>
                <a:path w="1399" h="256" extrusionOk="0">
                  <a:moveTo>
                    <a:pt x="0" y="1"/>
                  </a:moveTo>
                  <a:lnTo>
                    <a:pt x="0" y="1"/>
                  </a:lnTo>
                  <a:cubicBezTo>
                    <a:pt x="432" y="52"/>
                    <a:pt x="814" y="115"/>
                    <a:pt x="1144" y="191"/>
                  </a:cubicBezTo>
                  <a:cubicBezTo>
                    <a:pt x="1144" y="179"/>
                    <a:pt x="1144" y="179"/>
                    <a:pt x="1132" y="166"/>
                  </a:cubicBezTo>
                  <a:cubicBezTo>
                    <a:pt x="941" y="128"/>
                    <a:pt x="534" y="52"/>
                    <a:pt x="0" y="1"/>
                  </a:cubicBezTo>
                  <a:close/>
                  <a:moveTo>
                    <a:pt x="1183" y="179"/>
                  </a:moveTo>
                  <a:lnTo>
                    <a:pt x="1183" y="204"/>
                  </a:lnTo>
                  <a:cubicBezTo>
                    <a:pt x="1259" y="217"/>
                    <a:pt x="1336" y="230"/>
                    <a:pt x="1399" y="255"/>
                  </a:cubicBezTo>
                  <a:cubicBezTo>
                    <a:pt x="1361" y="230"/>
                    <a:pt x="1310" y="217"/>
                    <a:pt x="1271" y="204"/>
                  </a:cubicBezTo>
                  <a:cubicBezTo>
                    <a:pt x="1271" y="204"/>
                    <a:pt x="1234" y="191"/>
                    <a:pt x="1183" y="179"/>
                  </a:cubicBezTo>
                  <a:close/>
                </a:path>
              </a:pathLst>
            </a:custGeom>
            <a:solidFill>
              <a:srgbClr val="CC7C6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5" name="Google Shape;395;p35"/>
            <p:cNvSpPr/>
            <p:nvPr/>
          </p:nvSpPr>
          <p:spPr>
            <a:xfrm>
              <a:off x="8741234" y="2802736"/>
              <a:ext cx="110046" cy="25500"/>
            </a:xfrm>
            <a:custGeom>
              <a:avLst/>
              <a:gdLst/>
              <a:ahLst/>
              <a:cxnLst/>
              <a:rect l="l" t="t" r="r" b="b"/>
              <a:pathLst>
                <a:path w="3625" h="840" extrusionOk="0">
                  <a:moveTo>
                    <a:pt x="0" y="0"/>
                  </a:moveTo>
                  <a:cubicBezTo>
                    <a:pt x="0" y="0"/>
                    <a:pt x="2365" y="229"/>
                    <a:pt x="3624" y="839"/>
                  </a:cubicBezTo>
                  <a:cubicBezTo>
                    <a:pt x="3624" y="839"/>
                    <a:pt x="3153" y="483"/>
                    <a:pt x="2696" y="305"/>
                  </a:cubicBezTo>
                  <a:cubicBezTo>
                    <a:pt x="2633" y="280"/>
                    <a:pt x="2556" y="267"/>
                    <a:pt x="2480" y="254"/>
                  </a:cubicBezTo>
                  <a:lnTo>
                    <a:pt x="2467" y="254"/>
                  </a:lnTo>
                  <a:cubicBezTo>
                    <a:pt x="2467" y="241"/>
                    <a:pt x="2455" y="241"/>
                    <a:pt x="2441" y="241"/>
                  </a:cubicBezTo>
                  <a:cubicBezTo>
                    <a:pt x="2111" y="165"/>
                    <a:pt x="1729" y="102"/>
                    <a:pt x="1297" y="51"/>
                  </a:cubicBezTo>
                  <a:cubicBezTo>
                    <a:pt x="1005" y="12"/>
                    <a:pt x="661" y="0"/>
                    <a:pt x="305" y="0"/>
                  </a:cubicBezTo>
                  <a:close/>
                </a:path>
              </a:pathLst>
            </a:custGeom>
            <a:solidFill>
              <a:srgbClr val="CC7C6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6" name="Google Shape;396;p35"/>
            <p:cNvSpPr/>
            <p:nvPr/>
          </p:nvSpPr>
          <p:spPr>
            <a:xfrm>
              <a:off x="8897545" y="2838224"/>
              <a:ext cx="8530" cy="36308"/>
            </a:xfrm>
            <a:custGeom>
              <a:avLst/>
              <a:gdLst/>
              <a:ahLst/>
              <a:cxnLst/>
              <a:rect l="l" t="t" r="r" b="b"/>
              <a:pathLst>
                <a:path w="281" h="1196" extrusionOk="0">
                  <a:moveTo>
                    <a:pt x="179" y="1"/>
                  </a:moveTo>
                  <a:cubicBezTo>
                    <a:pt x="153" y="64"/>
                    <a:pt x="140" y="306"/>
                    <a:pt x="1" y="598"/>
                  </a:cubicBezTo>
                  <a:cubicBezTo>
                    <a:pt x="166" y="801"/>
                    <a:pt x="255" y="992"/>
                    <a:pt x="281" y="1196"/>
                  </a:cubicBezTo>
                  <a:cubicBezTo>
                    <a:pt x="267" y="789"/>
                    <a:pt x="242" y="408"/>
                    <a:pt x="230" y="52"/>
                  </a:cubicBezTo>
                  <a:cubicBezTo>
                    <a:pt x="216" y="26"/>
                    <a:pt x="191" y="13"/>
                    <a:pt x="179" y="1"/>
                  </a:cubicBezTo>
                  <a:close/>
                </a:path>
              </a:pathLst>
            </a:custGeom>
            <a:solidFill>
              <a:srgbClr val="CF827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7" name="Google Shape;397;p35"/>
            <p:cNvSpPr/>
            <p:nvPr/>
          </p:nvSpPr>
          <p:spPr>
            <a:xfrm>
              <a:off x="8634345" y="2856348"/>
              <a:ext cx="272094" cy="66058"/>
            </a:xfrm>
            <a:custGeom>
              <a:avLst/>
              <a:gdLst/>
              <a:ahLst/>
              <a:cxnLst/>
              <a:rect l="l" t="t" r="r" b="b"/>
              <a:pathLst>
                <a:path w="8963" h="2176" extrusionOk="0">
                  <a:moveTo>
                    <a:pt x="8671" y="1"/>
                  </a:moveTo>
                  <a:cubicBezTo>
                    <a:pt x="8480" y="421"/>
                    <a:pt x="8073" y="929"/>
                    <a:pt x="7094" y="1145"/>
                  </a:cubicBezTo>
                  <a:cubicBezTo>
                    <a:pt x="7069" y="1158"/>
                    <a:pt x="7030" y="1158"/>
                    <a:pt x="6993" y="1170"/>
                  </a:cubicBezTo>
                  <a:cubicBezTo>
                    <a:pt x="6484" y="1260"/>
                    <a:pt x="5962" y="1298"/>
                    <a:pt x="5454" y="1298"/>
                  </a:cubicBezTo>
                  <a:cubicBezTo>
                    <a:pt x="3877" y="1298"/>
                    <a:pt x="2314" y="942"/>
                    <a:pt x="750" y="586"/>
                  </a:cubicBezTo>
                  <a:cubicBezTo>
                    <a:pt x="610" y="560"/>
                    <a:pt x="458" y="523"/>
                    <a:pt x="317" y="484"/>
                  </a:cubicBezTo>
                  <a:cubicBezTo>
                    <a:pt x="216" y="560"/>
                    <a:pt x="102" y="636"/>
                    <a:pt x="0" y="713"/>
                  </a:cubicBezTo>
                  <a:cubicBezTo>
                    <a:pt x="2301" y="1323"/>
                    <a:pt x="5149" y="2035"/>
                    <a:pt x="6077" y="2137"/>
                  </a:cubicBezTo>
                  <a:cubicBezTo>
                    <a:pt x="6128" y="2150"/>
                    <a:pt x="6179" y="2150"/>
                    <a:pt x="6242" y="2162"/>
                  </a:cubicBezTo>
                  <a:cubicBezTo>
                    <a:pt x="6357" y="2162"/>
                    <a:pt x="6471" y="2175"/>
                    <a:pt x="6598" y="2175"/>
                  </a:cubicBezTo>
                  <a:cubicBezTo>
                    <a:pt x="7920" y="2175"/>
                    <a:pt x="8963" y="1540"/>
                    <a:pt x="8963" y="726"/>
                  </a:cubicBezTo>
                  <a:cubicBezTo>
                    <a:pt x="8963" y="675"/>
                    <a:pt x="8951" y="636"/>
                    <a:pt x="8951" y="599"/>
                  </a:cubicBezTo>
                  <a:cubicBezTo>
                    <a:pt x="8925" y="395"/>
                    <a:pt x="8836" y="204"/>
                    <a:pt x="8671" y="1"/>
                  </a:cubicBezTo>
                  <a:close/>
                </a:path>
              </a:pathLst>
            </a:custGeom>
            <a:solidFill>
              <a:srgbClr val="CF827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8" name="Google Shape;398;p35"/>
            <p:cNvSpPr/>
            <p:nvPr/>
          </p:nvSpPr>
          <p:spPr>
            <a:xfrm>
              <a:off x="8323636" y="2548887"/>
              <a:ext cx="202272" cy="395862"/>
            </a:xfrm>
            <a:custGeom>
              <a:avLst/>
              <a:gdLst/>
              <a:ahLst/>
              <a:cxnLst/>
              <a:rect l="l" t="t" r="r" b="b"/>
              <a:pathLst>
                <a:path w="6663" h="13040" extrusionOk="0">
                  <a:moveTo>
                    <a:pt x="1661" y="0"/>
                  </a:moveTo>
                  <a:cubicBezTo>
                    <a:pt x="1577" y="0"/>
                    <a:pt x="1498" y="21"/>
                    <a:pt x="1424" y="60"/>
                  </a:cubicBezTo>
                  <a:cubicBezTo>
                    <a:pt x="751" y="403"/>
                    <a:pt x="0" y="1598"/>
                    <a:pt x="331" y="3899"/>
                  </a:cubicBezTo>
                  <a:cubicBezTo>
                    <a:pt x="1285" y="7955"/>
                    <a:pt x="1907" y="9391"/>
                    <a:pt x="4209" y="12990"/>
                  </a:cubicBezTo>
                  <a:cubicBezTo>
                    <a:pt x="4315" y="13023"/>
                    <a:pt x="4431" y="13040"/>
                    <a:pt x="4552" y="13040"/>
                  </a:cubicBezTo>
                  <a:cubicBezTo>
                    <a:pt x="5317" y="13040"/>
                    <a:pt x="6311" y="12384"/>
                    <a:pt x="6662" y="11057"/>
                  </a:cubicBezTo>
                  <a:cubicBezTo>
                    <a:pt x="6116" y="9137"/>
                    <a:pt x="5543" y="6582"/>
                    <a:pt x="4717" y="4357"/>
                  </a:cubicBezTo>
                  <a:cubicBezTo>
                    <a:pt x="3298" y="1225"/>
                    <a:pt x="2318" y="0"/>
                    <a:pt x="1661" y="0"/>
                  </a:cubicBezTo>
                  <a:close/>
                </a:path>
              </a:pathLst>
            </a:custGeom>
            <a:solidFill>
              <a:srgbClr val="D68F8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9" name="Google Shape;399;p35"/>
            <p:cNvSpPr/>
            <p:nvPr/>
          </p:nvSpPr>
          <p:spPr>
            <a:xfrm>
              <a:off x="8323636" y="2524844"/>
              <a:ext cx="203031" cy="319968"/>
            </a:xfrm>
            <a:custGeom>
              <a:avLst/>
              <a:gdLst/>
              <a:ahLst/>
              <a:cxnLst/>
              <a:rect l="l" t="t" r="r" b="b"/>
              <a:pathLst>
                <a:path w="6688" h="10540" extrusionOk="0">
                  <a:moveTo>
                    <a:pt x="1624" y="1"/>
                  </a:moveTo>
                  <a:cubicBezTo>
                    <a:pt x="1580" y="1"/>
                    <a:pt x="1544" y="13"/>
                    <a:pt x="1514" y="38"/>
                  </a:cubicBezTo>
                  <a:cubicBezTo>
                    <a:pt x="483" y="916"/>
                    <a:pt x="0" y="2390"/>
                    <a:pt x="331" y="4691"/>
                  </a:cubicBezTo>
                  <a:cubicBezTo>
                    <a:pt x="497" y="5505"/>
                    <a:pt x="1272" y="9917"/>
                    <a:pt x="1450" y="10539"/>
                  </a:cubicBezTo>
                  <a:cubicBezTo>
                    <a:pt x="1971" y="10336"/>
                    <a:pt x="6688" y="7208"/>
                    <a:pt x="6662" y="7158"/>
                  </a:cubicBezTo>
                  <a:cubicBezTo>
                    <a:pt x="5146" y="3812"/>
                    <a:pt x="2389" y="1"/>
                    <a:pt x="16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0" name="Google Shape;400;p35"/>
            <p:cNvSpPr/>
            <p:nvPr/>
          </p:nvSpPr>
          <p:spPr>
            <a:xfrm>
              <a:off x="8418807" y="2723685"/>
              <a:ext cx="166511" cy="129991"/>
            </a:xfrm>
            <a:custGeom>
              <a:avLst/>
              <a:gdLst/>
              <a:ahLst/>
              <a:cxnLst/>
              <a:rect l="l" t="t" r="r" b="b"/>
              <a:pathLst>
                <a:path w="5485" h="4282" extrusionOk="0">
                  <a:moveTo>
                    <a:pt x="2081" y="1"/>
                  </a:moveTo>
                  <a:cubicBezTo>
                    <a:pt x="1628" y="1"/>
                    <a:pt x="1055" y="111"/>
                    <a:pt x="896" y="214"/>
                  </a:cubicBezTo>
                  <a:cubicBezTo>
                    <a:pt x="527" y="341"/>
                    <a:pt x="209" y="684"/>
                    <a:pt x="718" y="824"/>
                  </a:cubicBezTo>
                  <a:cubicBezTo>
                    <a:pt x="968" y="837"/>
                    <a:pt x="1229" y="841"/>
                    <a:pt x="1466" y="841"/>
                  </a:cubicBezTo>
                  <a:cubicBezTo>
                    <a:pt x="1941" y="841"/>
                    <a:pt x="2320" y="824"/>
                    <a:pt x="2320" y="824"/>
                  </a:cubicBezTo>
                  <a:lnTo>
                    <a:pt x="3324" y="1358"/>
                  </a:lnTo>
                  <a:cubicBezTo>
                    <a:pt x="3324" y="1358"/>
                    <a:pt x="2549" y="1028"/>
                    <a:pt x="2294" y="977"/>
                  </a:cubicBezTo>
                  <a:cubicBezTo>
                    <a:pt x="2281" y="974"/>
                    <a:pt x="2264" y="973"/>
                    <a:pt x="2243" y="973"/>
                  </a:cubicBezTo>
                  <a:cubicBezTo>
                    <a:pt x="1861" y="973"/>
                    <a:pt x="264" y="1395"/>
                    <a:pt x="120" y="1599"/>
                  </a:cubicBezTo>
                  <a:cubicBezTo>
                    <a:pt x="0" y="1785"/>
                    <a:pt x="255" y="2055"/>
                    <a:pt x="595" y="2055"/>
                  </a:cubicBezTo>
                  <a:cubicBezTo>
                    <a:pt x="651" y="2055"/>
                    <a:pt x="709" y="2048"/>
                    <a:pt x="769" y="2032"/>
                  </a:cubicBezTo>
                  <a:lnTo>
                    <a:pt x="769" y="2032"/>
                  </a:lnTo>
                  <a:cubicBezTo>
                    <a:pt x="769" y="2032"/>
                    <a:pt x="374" y="2184"/>
                    <a:pt x="349" y="2350"/>
                  </a:cubicBezTo>
                  <a:cubicBezTo>
                    <a:pt x="321" y="2472"/>
                    <a:pt x="390" y="2566"/>
                    <a:pt x="653" y="2566"/>
                  </a:cubicBezTo>
                  <a:cubicBezTo>
                    <a:pt x="746" y="2566"/>
                    <a:pt x="864" y="2554"/>
                    <a:pt x="1010" y="2528"/>
                  </a:cubicBezTo>
                  <a:lnTo>
                    <a:pt x="1010" y="2528"/>
                  </a:lnTo>
                  <a:cubicBezTo>
                    <a:pt x="1010" y="2528"/>
                    <a:pt x="756" y="2782"/>
                    <a:pt x="820" y="2947"/>
                  </a:cubicBezTo>
                  <a:cubicBezTo>
                    <a:pt x="873" y="3036"/>
                    <a:pt x="1009" y="3067"/>
                    <a:pt x="1178" y="3067"/>
                  </a:cubicBezTo>
                  <a:cubicBezTo>
                    <a:pt x="1371" y="3067"/>
                    <a:pt x="1608" y="3026"/>
                    <a:pt x="1811" y="2986"/>
                  </a:cubicBezTo>
                  <a:cubicBezTo>
                    <a:pt x="1987" y="2954"/>
                    <a:pt x="2146" y="2915"/>
                    <a:pt x="2219" y="2915"/>
                  </a:cubicBezTo>
                  <a:cubicBezTo>
                    <a:pt x="2236" y="2915"/>
                    <a:pt x="2249" y="2917"/>
                    <a:pt x="2256" y="2921"/>
                  </a:cubicBezTo>
                  <a:cubicBezTo>
                    <a:pt x="2357" y="2947"/>
                    <a:pt x="2396" y="4193"/>
                    <a:pt x="3896" y="4244"/>
                  </a:cubicBezTo>
                  <a:cubicBezTo>
                    <a:pt x="4066" y="4270"/>
                    <a:pt x="4218" y="4282"/>
                    <a:pt x="4354" y="4282"/>
                  </a:cubicBezTo>
                  <a:cubicBezTo>
                    <a:pt x="5328" y="4282"/>
                    <a:pt x="5485" y="3684"/>
                    <a:pt x="5485" y="3684"/>
                  </a:cubicBezTo>
                  <a:cubicBezTo>
                    <a:pt x="5485" y="3684"/>
                    <a:pt x="4634" y="1587"/>
                    <a:pt x="4341" y="1192"/>
                  </a:cubicBezTo>
                  <a:cubicBezTo>
                    <a:pt x="3858" y="608"/>
                    <a:pt x="2676" y="138"/>
                    <a:pt x="2498" y="48"/>
                  </a:cubicBezTo>
                  <a:cubicBezTo>
                    <a:pt x="2391" y="15"/>
                    <a:pt x="2244" y="1"/>
                    <a:pt x="2081" y="1"/>
                  </a:cubicBezTo>
                  <a:close/>
                </a:path>
              </a:pathLst>
            </a:custGeom>
            <a:solidFill>
              <a:srgbClr val="D68F8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1" name="Google Shape;401;p35"/>
            <p:cNvSpPr/>
            <p:nvPr/>
          </p:nvSpPr>
          <p:spPr>
            <a:xfrm>
              <a:off x="8443670" y="2802736"/>
              <a:ext cx="82997" cy="41711"/>
            </a:xfrm>
            <a:custGeom>
              <a:avLst/>
              <a:gdLst/>
              <a:ahLst/>
              <a:cxnLst/>
              <a:rect l="l" t="t" r="r" b="b"/>
              <a:pathLst>
                <a:path w="2734" h="1374" extrusionOk="0">
                  <a:moveTo>
                    <a:pt x="1730" y="0"/>
                  </a:moveTo>
                  <a:cubicBezTo>
                    <a:pt x="1653" y="26"/>
                    <a:pt x="928" y="356"/>
                    <a:pt x="229" y="356"/>
                  </a:cubicBezTo>
                  <a:cubicBezTo>
                    <a:pt x="153" y="356"/>
                    <a:pt x="77" y="343"/>
                    <a:pt x="1" y="343"/>
                  </a:cubicBezTo>
                  <a:cubicBezTo>
                    <a:pt x="51" y="432"/>
                    <a:pt x="191" y="470"/>
                    <a:pt x="369" y="470"/>
                  </a:cubicBezTo>
                  <a:cubicBezTo>
                    <a:pt x="560" y="470"/>
                    <a:pt x="789" y="432"/>
                    <a:pt x="992" y="382"/>
                  </a:cubicBezTo>
                  <a:cubicBezTo>
                    <a:pt x="1182" y="343"/>
                    <a:pt x="1348" y="305"/>
                    <a:pt x="1411" y="305"/>
                  </a:cubicBezTo>
                  <a:cubicBezTo>
                    <a:pt x="1425" y="305"/>
                    <a:pt x="1425" y="305"/>
                    <a:pt x="1437" y="317"/>
                  </a:cubicBezTo>
                  <a:cubicBezTo>
                    <a:pt x="1501" y="331"/>
                    <a:pt x="1552" y="992"/>
                    <a:pt x="2137" y="1373"/>
                  </a:cubicBezTo>
                  <a:cubicBezTo>
                    <a:pt x="2327" y="1258"/>
                    <a:pt x="2530" y="1144"/>
                    <a:pt x="2734" y="1029"/>
                  </a:cubicBezTo>
                  <a:cubicBezTo>
                    <a:pt x="2276" y="992"/>
                    <a:pt x="2009" y="738"/>
                    <a:pt x="1730" y="0"/>
                  </a:cubicBezTo>
                  <a:close/>
                </a:path>
              </a:pathLst>
            </a:custGeom>
            <a:solidFill>
              <a:srgbClr val="CC7C6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2" name="Google Shape;402;p35"/>
            <p:cNvSpPr/>
            <p:nvPr/>
          </p:nvSpPr>
          <p:spPr>
            <a:xfrm>
              <a:off x="8442121" y="2775293"/>
              <a:ext cx="41711" cy="10079"/>
            </a:xfrm>
            <a:custGeom>
              <a:avLst/>
              <a:gdLst/>
              <a:ahLst/>
              <a:cxnLst/>
              <a:rect l="l" t="t" r="r" b="b"/>
              <a:pathLst>
                <a:path w="1374" h="332" extrusionOk="0">
                  <a:moveTo>
                    <a:pt x="1310" y="1"/>
                  </a:moveTo>
                  <a:cubicBezTo>
                    <a:pt x="1094" y="1"/>
                    <a:pt x="891" y="52"/>
                    <a:pt x="674" y="90"/>
                  </a:cubicBezTo>
                  <a:cubicBezTo>
                    <a:pt x="445" y="154"/>
                    <a:pt x="216" y="218"/>
                    <a:pt x="1" y="332"/>
                  </a:cubicBezTo>
                  <a:cubicBezTo>
                    <a:pt x="471" y="255"/>
                    <a:pt x="916" y="116"/>
                    <a:pt x="1374" y="1"/>
                  </a:cubicBezTo>
                  <a:close/>
                </a:path>
              </a:pathLst>
            </a:custGeom>
            <a:solidFill>
              <a:srgbClr val="CC7C6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3" name="Google Shape;403;p35"/>
            <p:cNvSpPr/>
            <p:nvPr/>
          </p:nvSpPr>
          <p:spPr>
            <a:xfrm>
              <a:off x="8449438" y="2793842"/>
              <a:ext cx="34395" cy="6588"/>
            </a:xfrm>
            <a:custGeom>
              <a:avLst/>
              <a:gdLst/>
              <a:ahLst/>
              <a:cxnLst/>
              <a:rect l="l" t="t" r="r" b="b"/>
              <a:pathLst>
                <a:path w="1133" h="217" extrusionOk="0">
                  <a:moveTo>
                    <a:pt x="980" y="0"/>
                  </a:moveTo>
                  <a:cubicBezTo>
                    <a:pt x="840" y="0"/>
                    <a:pt x="701" y="26"/>
                    <a:pt x="560" y="51"/>
                  </a:cubicBezTo>
                  <a:cubicBezTo>
                    <a:pt x="370" y="90"/>
                    <a:pt x="179" y="141"/>
                    <a:pt x="1" y="217"/>
                  </a:cubicBezTo>
                  <a:cubicBezTo>
                    <a:pt x="382" y="191"/>
                    <a:pt x="751" y="102"/>
                    <a:pt x="1133" y="13"/>
                  </a:cubicBezTo>
                  <a:cubicBezTo>
                    <a:pt x="1082" y="0"/>
                    <a:pt x="1031" y="0"/>
                    <a:pt x="980" y="0"/>
                  </a:cubicBezTo>
                  <a:close/>
                </a:path>
              </a:pathLst>
            </a:custGeom>
            <a:solidFill>
              <a:srgbClr val="CC7C6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4" name="Google Shape;404;p35"/>
            <p:cNvSpPr/>
            <p:nvPr/>
          </p:nvSpPr>
          <p:spPr>
            <a:xfrm>
              <a:off x="8439814" y="2749064"/>
              <a:ext cx="315748" cy="208920"/>
            </a:xfrm>
            <a:custGeom>
              <a:avLst/>
              <a:gdLst/>
              <a:ahLst/>
              <a:cxnLst/>
              <a:rect l="l" t="t" r="r" b="b"/>
              <a:pathLst>
                <a:path w="10401" h="6882" extrusionOk="0">
                  <a:moveTo>
                    <a:pt x="10133" y="0"/>
                  </a:moveTo>
                  <a:lnTo>
                    <a:pt x="8747" y="65"/>
                  </a:lnTo>
                  <a:cubicBezTo>
                    <a:pt x="8747" y="65"/>
                    <a:pt x="6776" y="865"/>
                    <a:pt x="3649" y="2455"/>
                  </a:cubicBezTo>
                  <a:cubicBezTo>
                    <a:pt x="1323" y="3357"/>
                    <a:pt x="0" y="4947"/>
                    <a:pt x="165" y="5925"/>
                  </a:cubicBezTo>
                  <a:cubicBezTo>
                    <a:pt x="269" y="6538"/>
                    <a:pt x="861" y="6882"/>
                    <a:pt x="1619" y="6882"/>
                  </a:cubicBezTo>
                  <a:cubicBezTo>
                    <a:pt x="2072" y="6882"/>
                    <a:pt x="2585" y="6759"/>
                    <a:pt x="3089" y="6498"/>
                  </a:cubicBezTo>
                  <a:cubicBezTo>
                    <a:pt x="4450" y="5798"/>
                    <a:pt x="10400" y="1260"/>
                    <a:pt x="10400" y="1260"/>
                  </a:cubicBezTo>
                  <a:lnTo>
                    <a:pt x="10133" y="0"/>
                  </a:lnTo>
                  <a:close/>
                </a:path>
              </a:pathLst>
            </a:custGeom>
            <a:solidFill>
              <a:srgbClr val="D68F8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5" name="Google Shape;405;p35"/>
            <p:cNvSpPr/>
            <p:nvPr/>
          </p:nvSpPr>
          <p:spPr>
            <a:xfrm>
              <a:off x="8387690" y="2801552"/>
              <a:ext cx="62961" cy="135880"/>
            </a:xfrm>
            <a:custGeom>
              <a:avLst/>
              <a:gdLst/>
              <a:ahLst/>
              <a:cxnLst/>
              <a:rect l="l" t="t" r="r" b="b"/>
              <a:pathLst>
                <a:path w="2074" h="4476" extrusionOk="0">
                  <a:moveTo>
                    <a:pt x="1653" y="0"/>
                  </a:moveTo>
                  <a:lnTo>
                    <a:pt x="1475" y="115"/>
                  </a:lnTo>
                  <a:cubicBezTo>
                    <a:pt x="1043" y="395"/>
                    <a:pt x="636" y="649"/>
                    <a:pt x="294" y="865"/>
                  </a:cubicBezTo>
                  <a:lnTo>
                    <a:pt x="1" y="1056"/>
                  </a:lnTo>
                  <a:cubicBezTo>
                    <a:pt x="497" y="2086"/>
                    <a:pt x="1094" y="3090"/>
                    <a:pt x="1972" y="4476"/>
                  </a:cubicBezTo>
                  <a:cubicBezTo>
                    <a:pt x="1933" y="4387"/>
                    <a:pt x="1908" y="4298"/>
                    <a:pt x="1882" y="4196"/>
                  </a:cubicBezTo>
                  <a:cubicBezTo>
                    <a:pt x="1845" y="3930"/>
                    <a:pt x="1908" y="3611"/>
                    <a:pt x="2073" y="3281"/>
                  </a:cubicBezTo>
                  <a:cubicBezTo>
                    <a:pt x="1692" y="2747"/>
                    <a:pt x="992" y="1285"/>
                    <a:pt x="992" y="1285"/>
                  </a:cubicBezTo>
                  <a:cubicBezTo>
                    <a:pt x="992" y="1285"/>
                    <a:pt x="1018" y="904"/>
                    <a:pt x="1692" y="0"/>
                  </a:cubicBezTo>
                  <a:close/>
                </a:path>
              </a:pathLst>
            </a:custGeom>
            <a:solidFill>
              <a:srgbClr val="CF827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6" name="Google Shape;406;p35"/>
            <p:cNvSpPr/>
            <p:nvPr/>
          </p:nvSpPr>
          <p:spPr>
            <a:xfrm>
              <a:off x="8396585" y="2805043"/>
              <a:ext cx="35913" cy="22768"/>
            </a:xfrm>
            <a:custGeom>
              <a:avLst/>
              <a:gdLst/>
              <a:ahLst/>
              <a:cxnLst/>
              <a:rect l="l" t="t" r="r" b="b"/>
              <a:pathLst>
                <a:path w="1183" h="750" extrusionOk="0">
                  <a:moveTo>
                    <a:pt x="1182" y="0"/>
                  </a:moveTo>
                  <a:lnTo>
                    <a:pt x="1" y="750"/>
                  </a:lnTo>
                  <a:cubicBezTo>
                    <a:pt x="343" y="534"/>
                    <a:pt x="750" y="280"/>
                    <a:pt x="1182" y="0"/>
                  </a:cubicBezTo>
                  <a:close/>
                </a:path>
              </a:pathLst>
            </a:custGeom>
            <a:solidFill>
              <a:srgbClr val="00938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7" name="Google Shape;407;p35"/>
            <p:cNvSpPr/>
            <p:nvPr/>
          </p:nvSpPr>
          <p:spPr>
            <a:xfrm>
              <a:off x="8437871" y="2800399"/>
              <a:ext cx="1973" cy="1184"/>
            </a:xfrm>
            <a:custGeom>
              <a:avLst/>
              <a:gdLst/>
              <a:ahLst/>
              <a:cxnLst/>
              <a:rect l="l" t="t" r="r" b="b"/>
              <a:pathLst>
                <a:path w="65" h="39" extrusionOk="0">
                  <a:moveTo>
                    <a:pt x="64" y="1"/>
                  </a:moveTo>
                  <a:lnTo>
                    <a:pt x="0" y="38"/>
                  </a:lnTo>
                  <a:lnTo>
                    <a:pt x="39" y="38"/>
                  </a:lnTo>
                  <a:cubicBezTo>
                    <a:pt x="39" y="26"/>
                    <a:pt x="51" y="13"/>
                    <a:pt x="64" y="1"/>
                  </a:cubicBezTo>
                  <a:close/>
                </a:path>
              </a:pathLst>
            </a:custGeom>
            <a:solidFill>
              <a:srgbClr val="CF827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8" name="Google Shape;408;p35"/>
            <p:cNvSpPr/>
            <p:nvPr/>
          </p:nvSpPr>
          <p:spPr>
            <a:xfrm>
              <a:off x="8623113" y="2877962"/>
              <a:ext cx="11263" cy="8166"/>
            </a:xfrm>
            <a:custGeom>
              <a:avLst/>
              <a:gdLst/>
              <a:ahLst/>
              <a:cxnLst/>
              <a:rect l="l" t="t" r="r" b="b"/>
              <a:pathLst>
                <a:path w="371" h="269" extrusionOk="0">
                  <a:moveTo>
                    <a:pt x="357" y="1"/>
                  </a:moveTo>
                  <a:cubicBezTo>
                    <a:pt x="243" y="90"/>
                    <a:pt x="116" y="179"/>
                    <a:pt x="1" y="268"/>
                  </a:cubicBezTo>
                  <a:cubicBezTo>
                    <a:pt x="116" y="179"/>
                    <a:pt x="243" y="90"/>
                    <a:pt x="370" y="1"/>
                  </a:cubicBezTo>
                  <a:close/>
                </a:path>
              </a:pathLst>
            </a:custGeom>
            <a:solidFill>
              <a:srgbClr val="00888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9" name="Google Shape;409;p35"/>
            <p:cNvSpPr/>
            <p:nvPr/>
          </p:nvSpPr>
          <p:spPr>
            <a:xfrm>
              <a:off x="8643604" y="2804649"/>
              <a:ext cx="93015" cy="66392"/>
            </a:xfrm>
            <a:custGeom>
              <a:avLst/>
              <a:gdLst/>
              <a:ahLst/>
              <a:cxnLst/>
              <a:rect l="l" t="t" r="r" b="b"/>
              <a:pathLst>
                <a:path w="3064" h="2187" extrusionOk="0">
                  <a:moveTo>
                    <a:pt x="3064" y="0"/>
                  </a:moveTo>
                  <a:cubicBezTo>
                    <a:pt x="3063" y="0"/>
                    <a:pt x="2707" y="242"/>
                    <a:pt x="2136" y="610"/>
                  </a:cubicBezTo>
                  <a:cubicBezTo>
                    <a:pt x="1513" y="1081"/>
                    <a:pt x="763" y="1628"/>
                    <a:pt x="0" y="2187"/>
                  </a:cubicBezTo>
                  <a:lnTo>
                    <a:pt x="12" y="2187"/>
                  </a:lnTo>
                  <a:cubicBezTo>
                    <a:pt x="1627" y="1056"/>
                    <a:pt x="3063" y="1"/>
                    <a:pt x="3064" y="0"/>
                  </a:cubicBezTo>
                  <a:close/>
                </a:path>
              </a:pathLst>
            </a:custGeom>
            <a:solidFill>
              <a:srgbClr val="CF827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0" name="Google Shape;410;p35"/>
            <p:cNvSpPr/>
            <p:nvPr/>
          </p:nvSpPr>
          <p:spPr>
            <a:xfrm>
              <a:off x="8633920" y="2871010"/>
              <a:ext cx="10079" cy="6982"/>
            </a:xfrm>
            <a:custGeom>
              <a:avLst/>
              <a:gdLst/>
              <a:ahLst/>
              <a:cxnLst/>
              <a:rect l="l" t="t" r="r" b="b"/>
              <a:pathLst>
                <a:path w="332" h="230" extrusionOk="0">
                  <a:moveTo>
                    <a:pt x="319" y="1"/>
                  </a:moveTo>
                  <a:cubicBezTo>
                    <a:pt x="218" y="77"/>
                    <a:pt x="103" y="153"/>
                    <a:pt x="1" y="230"/>
                  </a:cubicBezTo>
                  <a:lnTo>
                    <a:pt x="14" y="230"/>
                  </a:lnTo>
                  <a:cubicBezTo>
                    <a:pt x="116" y="153"/>
                    <a:pt x="230" y="77"/>
                    <a:pt x="331" y="1"/>
                  </a:cubicBezTo>
                  <a:close/>
                </a:path>
              </a:pathLst>
            </a:custGeom>
            <a:solidFill>
              <a:srgbClr val="C8776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1" name="Google Shape;411;p35"/>
            <p:cNvSpPr/>
            <p:nvPr/>
          </p:nvSpPr>
          <p:spPr>
            <a:xfrm>
              <a:off x="8443670" y="2823167"/>
              <a:ext cx="264808" cy="134727"/>
            </a:xfrm>
            <a:custGeom>
              <a:avLst/>
              <a:gdLst/>
              <a:ahLst/>
              <a:cxnLst/>
              <a:rect l="l" t="t" r="r" b="b"/>
              <a:pathLst>
                <a:path w="8723" h="4438" extrusionOk="0">
                  <a:moveTo>
                    <a:pt x="8722" y="0"/>
                  </a:moveTo>
                  <a:lnTo>
                    <a:pt x="8722" y="0"/>
                  </a:lnTo>
                  <a:cubicBezTo>
                    <a:pt x="8531" y="115"/>
                    <a:pt x="8328" y="243"/>
                    <a:pt x="8099" y="395"/>
                  </a:cubicBezTo>
                  <a:cubicBezTo>
                    <a:pt x="8086" y="395"/>
                    <a:pt x="8061" y="407"/>
                    <a:pt x="8048" y="421"/>
                  </a:cubicBezTo>
                  <a:cubicBezTo>
                    <a:pt x="7934" y="484"/>
                    <a:pt x="7819" y="560"/>
                    <a:pt x="7692" y="636"/>
                  </a:cubicBezTo>
                  <a:lnTo>
                    <a:pt x="7680" y="649"/>
                  </a:lnTo>
                  <a:cubicBezTo>
                    <a:pt x="7578" y="712"/>
                    <a:pt x="7451" y="789"/>
                    <a:pt x="7336" y="853"/>
                  </a:cubicBezTo>
                  <a:cubicBezTo>
                    <a:pt x="7310" y="878"/>
                    <a:pt x="7285" y="890"/>
                    <a:pt x="7260" y="904"/>
                  </a:cubicBezTo>
                  <a:cubicBezTo>
                    <a:pt x="7005" y="1056"/>
                    <a:pt x="6751" y="1209"/>
                    <a:pt x="6471" y="1374"/>
                  </a:cubicBezTo>
                  <a:cubicBezTo>
                    <a:pt x="6446" y="1399"/>
                    <a:pt x="6408" y="1412"/>
                    <a:pt x="6370" y="1438"/>
                  </a:cubicBezTo>
                  <a:cubicBezTo>
                    <a:pt x="6256" y="1501"/>
                    <a:pt x="6129" y="1577"/>
                    <a:pt x="6014" y="1641"/>
                  </a:cubicBezTo>
                  <a:cubicBezTo>
                    <a:pt x="5988" y="1653"/>
                    <a:pt x="5976" y="1666"/>
                    <a:pt x="5951" y="1679"/>
                  </a:cubicBezTo>
                  <a:cubicBezTo>
                    <a:pt x="5823" y="1755"/>
                    <a:pt x="5683" y="1831"/>
                    <a:pt x="5544" y="1921"/>
                  </a:cubicBezTo>
                  <a:cubicBezTo>
                    <a:pt x="5505" y="1933"/>
                    <a:pt x="5467" y="1958"/>
                    <a:pt x="5429" y="1984"/>
                  </a:cubicBezTo>
                  <a:lnTo>
                    <a:pt x="5086" y="2175"/>
                  </a:lnTo>
                  <a:cubicBezTo>
                    <a:pt x="5047" y="2187"/>
                    <a:pt x="5022" y="2213"/>
                    <a:pt x="4984" y="2226"/>
                  </a:cubicBezTo>
                  <a:lnTo>
                    <a:pt x="4564" y="2455"/>
                  </a:lnTo>
                  <a:cubicBezTo>
                    <a:pt x="4527" y="2480"/>
                    <a:pt x="4501" y="2492"/>
                    <a:pt x="4463" y="2518"/>
                  </a:cubicBezTo>
                  <a:cubicBezTo>
                    <a:pt x="4349" y="2582"/>
                    <a:pt x="4234" y="2645"/>
                    <a:pt x="4120" y="2696"/>
                  </a:cubicBezTo>
                  <a:cubicBezTo>
                    <a:pt x="4081" y="2721"/>
                    <a:pt x="4044" y="2734"/>
                    <a:pt x="4005" y="2760"/>
                  </a:cubicBezTo>
                  <a:cubicBezTo>
                    <a:pt x="3866" y="2836"/>
                    <a:pt x="3725" y="2899"/>
                    <a:pt x="3586" y="2975"/>
                  </a:cubicBezTo>
                  <a:cubicBezTo>
                    <a:pt x="3547" y="2989"/>
                    <a:pt x="3522" y="3001"/>
                    <a:pt x="3496" y="3026"/>
                  </a:cubicBezTo>
                  <a:cubicBezTo>
                    <a:pt x="3369" y="3077"/>
                    <a:pt x="3255" y="3141"/>
                    <a:pt x="3140" y="3192"/>
                  </a:cubicBezTo>
                  <a:cubicBezTo>
                    <a:pt x="3103" y="3218"/>
                    <a:pt x="3064" y="3230"/>
                    <a:pt x="3026" y="3243"/>
                  </a:cubicBezTo>
                  <a:cubicBezTo>
                    <a:pt x="2886" y="3319"/>
                    <a:pt x="2747" y="3382"/>
                    <a:pt x="2620" y="3446"/>
                  </a:cubicBezTo>
                  <a:cubicBezTo>
                    <a:pt x="2594" y="3459"/>
                    <a:pt x="2581" y="3459"/>
                    <a:pt x="2556" y="3472"/>
                  </a:cubicBezTo>
                  <a:cubicBezTo>
                    <a:pt x="2442" y="3523"/>
                    <a:pt x="2327" y="3573"/>
                    <a:pt x="2200" y="3637"/>
                  </a:cubicBezTo>
                  <a:cubicBezTo>
                    <a:pt x="2162" y="3650"/>
                    <a:pt x="2137" y="3662"/>
                    <a:pt x="2098" y="3675"/>
                  </a:cubicBezTo>
                  <a:cubicBezTo>
                    <a:pt x="1908" y="3751"/>
                    <a:pt x="1755" y="3777"/>
                    <a:pt x="1628" y="3777"/>
                  </a:cubicBezTo>
                  <a:cubicBezTo>
                    <a:pt x="1348" y="3777"/>
                    <a:pt x="1221" y="3637"/>
                    <a:pt x="1170" y="3611"/>
                  </a:cubicBezTo>
                  <a:cubicBezTo>
                    <a:pt x="1170" y="3599"/>
                    <a:pt x="1170" y="3599"/>
                    <a:pt x="1157" y="3599"/>
                  </a:cubicBezTo>
                  <a:lnTo>
                    <a:pt x="1081" y="3523"/>
                  </a:lnTo>
                  <a:cubicBezTo>
                    <a:pt x="1069" y="3523"/>
                    <a:pt x="1069" y="3509"/>
                    <a:pt x="1055" y="3509"/>
                  </a:cubicBezTo>
                  <a:lnTo>
                    <a:pt x="979" y="3433"/>
                  </a:lnTo>
                  <a:cubicBezTo>
                    <a:pt x="967" y="3433"/>
                    <a:pt x="967" y="3421"/>
                    <a:pt x="954" y="3421"/>
                  </a:cubicBezTo>
                  <a:cubicBezTo>
                    <a:pt x="928" y="3395"/>
                    <a:pt x="903" y="3357"/>
                    <a:pt x="877" y="3331"/>
                  </a:cubicBezTo>
                  <a:cubicBezTo>
                    <a:pt x="865" y="3331"/>
                    <a:pt x="865" y="3319"/>
                    <a:pt x="865" y="3319"/>
                  </a:cubicBezTo>
                  <a:cubicBezTo>
                    <a:pt x="687" y="3141"/>
                    <a:pt x="509" y="2938"/>
                    <a:pt x="331" y="2709"/>
                  </a:cubicBezTo>
                  <a:cubicBezTo>
                    <a:pt x="293" y="2658"/>
                    <a:pt x="267" y="2619"/>
                    <a:pt x="229" y="2569"/>
                  </a:cubicBezTo>
                  <a:cubicBezTo>
                    <a:pt x="64" y="2899"/>
                    <a:pt x="1" y="3218"/>
                    <a:pt x="38" y="3484"/>
                  </a:cubicBezTo>
                  <a:cubicBezTo>
                    <a:pt x="64" y="3586"/>
                    <a:pt x="89" y="3675"/>
                    <a:pt x="128" y="3764"/>
                  </a:cubicBezTo>
                  <a:lnTo>
                    <a:pt x="140" y="3777"/>
                  </a:lnTo>
                  <a:lnTo>
                    <a:pt x="179" y="3853"/>
                  </a:lnTo>
                  <a:cubicBezTo>
                    <a:pt x="204" y="3891"/>
                    <a:pt x="229" y="3916"/>
                    <a:pt x="255" y="3955"/>
                  </a:cubicBezTo>
                  <a:lnTo>
                    <a:pt x="293" y="3993"/>
                  </a:lnTo>
                  <a:lnTo>
                    <a:pt x="369" y="4069"/>
                  </a:lnTo>
                  <a:cubicBezTo>
                    <a:pt x="382" y="4082"/>
                    <a:pt x="394" y="4107"/>
                    <a:pt x="420" y="4120"/>
                  </a:cubicBezTo>
                  <a:cubicBezTo>
                    <a:pt x="445" y="4133"/>
                    <a:pt x="471" y="4158"/>
                    <a:pt x="496" y="4171"/>
                  </a:cubicBezTo>
                  <a:cubicBezTo>
                    <a:pt x="509" y="4184"/>
                    <a:pt x="535" y="4196"/>
                    <a:pt x="560" y="4209"/>
                  </a:cubicBezTo>
                  <a:cubicBezTo>
                    <a:pt x="598" y="4235"/>
                    <a:pt x="636" y="4260"/>
                    <a:pt x="674" y="4272"/>
                  </a:cubicBezTo>
                  <a:cubicBezTo>
                    <a:pt x="687" y="4272"/>
                    <a:pt x="699" y="4285"/>
                    <a:pt x="699" y="4285"/>
                  </a:cubicBezTo>
                  <a:cubicBezTo>
                    <a:pt x="738" y="4311"/>
                    <a:pt x="789" y="4323"/>
                    <a:pt x="827" y="4336"/>
                  </a:cubicBezTo>
                  <a:cubicBezTo>
                    <a:pt x="840" y="4336"/>
                    <a:pt x="852" y="4349"/>
                    <a:pt x="865" y="4349"/>
                  </a:cubicBezTo>
                  <a:cubicBezTo>
                    <a:pt x="1004" y="4399"/>
                    <a:pt x="1157" y="4425"/>
                    <a:pt x="1310" y="4438"/>
                  </a:cubicBezTo>
                  <a:lnTo>
                    <a:pt x="1526" y="4438"/>
                  </a:lnTo>
                  <a:cubicBezTo>
                    <a:pt x="1577" y="4438"/>
                    <a:pt x="1640" y="4438"/>
                    <a:pt x="1704" y="4425"/>
                  </a:cubicBezTo>
                  <a:lnTo>
                    <a:pt x="1730" y="4425"/>
                  </a:lnTo>
                  <a:cubicBezTo>
                    <a:pt x="1806" y="4425"/>
                    <a:pt x="1882" y="4413"/>
                    <a:pt x="1959" y="4399"/>
                  </a:cubicBezTo>
                  <a:cubicBezTo>
                    <a:pt x="1971" y="4399"/>
                    <a:pt x="1984" y="4387"/>
                    <a:pt x="2009" y="4387"/>
                  </a:cubicBezTo>
                  <a:cubicBezTo>
                    <a:pt x="2060" y="4374"/>
                    <a:pt x="2123" y="4362"/>
                    <a:pt x="2174" y="4349"/>
                  </a:cubicBezTo>
                  <a:lnTo>
                    <a:pt x="2187" y="4349"/>
                  </a:lnTo>
                  <a:cubicBezTo>
                    <a:pt x="2200" y="4349"/>
                    <a:pt x="2225" y="4336"/>
                    <a:pt x="2250" y="4336"/>
                  </a:cubicBezTo>
                  <a:cubicBezTo>
                    <a:pt x="2301" y="4323"/>
                    <a:pt x="2352" y="4298"/>
                    <a:pt x="2416" y="4285"/>
                  </a:cubicBezTo>
                  <a:cubicBezTo>
                    <a:pt x="2428" y="4272"/>
                    <a:pt x="2454" y="4272"/>
                    <a:pt x="2467" y="4260"/>
                  </a:cubicBezTo>
                  <a:cubicBezTo>
                    <a:pt x="2530" y="4247"/>
                    <a:pt x="2594" y="4221"/>
                    <a:pt x="2657" y="4196"/>
                  </a:cubicBezTo>
                  <a:cubicBezTo>
                    <a:pt x="2683" y="4184"/>
                    <a:pt x="2708" y="4171"/>
                    <a:pt x="2734" y="4171"/>
                  </a:cubicBezTo>
                  <a:lnTo>
                    <a:pt x="2962" y="4057"/>
                  </a:lnTo>
                  <a:cubicBezTo>
                    <a:pt x="3001" y="4043"/>
                    <a:pt x="3039" y="4018"/>
                    <a:pt x="3077" y="4006"/>
                  </a:cubicBezTo>
                  <a:cubicBezTo>
                    <a:pt x="3764" y="3573"/>
                    <a:pt x="4832" y="2836"/>
                    <a:pt x="5912" y="2073"/>
                  </a:cubicBezTo>
                  <a:cubicBezTo>
                    <a:pt x="6027" y="1984"/>
                    <a:pt x="6154" y="1895"/>
                    <a:pt x="6268" y="1806"/>
                  </a:cubicBezTo>
                  <a:cubicBezTo>
                    <a:pt x="6370" y="1729"/>
                    <a:pt x="6485" y="1653"/>
                    <a:pt x="6586" y="1577"/>
                  </a:cubicBezTo>
                  <a:cubicBezTo>
                    <a:pt x="7349" y="1018"/>
                    <a:pt x="8099" y="471"/>
                    <a:pt x="8722" y="0"/>
                  </a:cubicBezTo>
                  <a:close/>
                </a:path>
              </a:pathLst>
            </a:custGeom>
            <a:solidFill>
              <a:srgbClr val="CF827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12" name="Google Shape;412;p35"/>
          <p:cNvGrpSpPr/>
          <p:nvPr/>
        </p:nvGrpSpPr>
        <p:grpSpPr>
          <a:xfrm>
            <a:off x="5753392" y="2213320"/>
            <a:ext cx="839059" cy="2560437"/>
            <a:chOff x="4672625" y="3736800"/>
            <a:chExt cx="482175" cy="1700425"/>
          </a:xfrm>
        </p:grpSpPr>
        <p:sp>
          <p:nvSpPr>
            <p:cNvPr id="413" name="Google Shape;413;p35"/>
            <p:cNvSpPr/>
            <p:nvPr/>
          </p:nvSpPr>
          <p:spPr>
            <a:xfrm>
              <a:off x="4761925" y="3769675"/>
              <a:ext cx="301350" cy="346750"/>
            </a:xfrm>
            <a:custGeom>
              <a:avLst/>
              <a:gdLst/>
              <a:ahLst/>
              <a:cxnLst/>
              <a:rect l="l" t="t" r="r" b="b"/>
              <a:pathLst>
                <a:path w="12054" h="13870" extrusionOk="0">
                  <a:moveTo>
                    <a:pt x="8663" y="0"/>
                  </a:moveTo>
                  <a:cubicBezTo>
                    <a:pt x="7781" y="0"/>
                    <a:pt x="7120" y="622"/>
                    <a:pt x="7120" y="622"/>
                  </a:cubicBezTo>
                  <a:lnTo>
                    <a:pt x="8366" y="1970"/>
                  </a:lnTo>
                  <a:cubicBezTo>
                    <a:pt x="8366" y="1970"/>
                    <a:pt x="8786" y="3458"/>
                    <a:pt x="10109" y="4398"/>
                  </a:cubicBezTo>
                  <a:cubicBezTo>
                    <a:pt x="10109" y="4398"/>
                    <a:pt x="10134" y="4487"/>
                    <a:pt x="10146" y="4627"/>
                  </a:cubicBezTo>
                  <a:lnTo>
                    <a:pt x="3764" y="4017"/>
                  </a:lnTo>
                  <a:lnTo>
                    <a:pt x="3764" y="4017"/>
                  </a:lnTo>
                  <a:cubicBezTo>
                    <a:pt x="3764" y="4017"/>
                    <a:pt x="4527" y="5263"/>
                    <a:pt x="2289" y="7716"/>
                  </a:cubicBezTo>
                  <a:cubicBezTo>
                    <a:pt x="1" y="10221"/>
                    <a:pt x="370" y="13336"/>
                    <a:pt x="370" y="13336"/>
                  </a:cubicBezTo>
                  <a:lnTo>
                    <a:pt x="10833" y="13870"/>
                  </a:lnTo>
                  <a:lnTo>
                    <a:pt x="10934" y="6394"/>
                  </a:lnTo>
                  <a:cubicBezTo>
                    <a:pt x="10934" y="6382"/>
                    <a:pt x="10934" y="6382"/>
                    <a:pt x="10948" y="6369"/>
                  </a:cubicBezTo>
                  <a:cubicBezTo>
                    <a:pt x="11494" y="5416"/>
                    <a:pt x="12053" y="3063"/>
                    <a:pt x="10465" y="1029"/>
                  </a:cubicBezTo>
                  <a:cubicBezTo>
                    <a:pt x="9849" y="243"/>
                    <a:pt x="9213" y="0"/>
                    <a:pt x="8663" y="0"/>
                  </a:cubicBezTo>
                  <a:close/>
                </a:path>
              </a:pathLst>
            </a:custGeom>
            <a:solidFill>
              <a:srgbClr val="60391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4" name="Google Shape;414;p35"/>
            <p:cNvSpPr/>
            <p:nvPr/>
          </p:nvSpPr>
          <p:spPr>
            <a:xfrm>
              <a:off x="4997475" y="4163525"/>
              <a:ext cx="139225" cy="474700"/>
            </a:xfrm>
            <a:custGeom>
              <a:avLst/>
              <a:gdLst/>
              <a:ahLst/>
              <a:cxnLst/>
              <a:rect l="l" t="t" r="r" b="b"/>
              <a:pathLst>
                <a:path w="5569" h="18988" extrusionOk="0">
                  <a:moveTo>
                    <a:pt x="2430" y="1"/>
                  </a:moveTo>
                  <a:cubicBezTo>
                    <a:pt x="2000" y="1"/>
                    <a:pt x="1361" y="443"/>
                    <a:pt x="419" y="1867"/>
                  </a:cubicBezTo>
                  <a:cubicBezTo>
                    <a:pt x="127" y="2655"/>
                    <a:pt x="0" y="4028"/>
                    <a:pt x="483" y="5070"/>
                  </a:cubicBezTo>
                  <a:cubicBezTo>
                    <a:pt x="2645" y="9953"/>
                    <a:pt x="3484" y="18763"/>
                    <a:pt x="3484" y="18763"/>
                  </a:cubicBezTo>
                  <a:cubicBezTo>
                    <a:pt x="3860" y="18934"/>
                    <a:pt x="4226" y="18988"/>
                    <a:pt x="4536" y="18988"/>
                  </a:cubicBezTo>
                  <a:cubicBezTo>
                    <a:pt x="5053" y="18988"/>
                    <a:pt x="5416" y="18839"/>
                    <a:pt x="5416" y="18839"/>
                  </a:cubicBezTo>
                  <a:cubicBezTo>
                    <a:pt x="5569" y="9253"/>
                    <a:pt x="3280" y="1180"/>
                    <a:pt x="3280" y="1180"/>
                  </a:cubicBezTo>
                  <a:cubicBezTo>
                    <a:pt x="3280" y="1180"/>
                    <a:pt x="3133" y="1"/>
                    <a:pt x="2430" y="1"/>
                  </a:cubicBezTo>
                  <a:close/>
                </a:path>
              </a:pathLst>
            </a:custGeom>
            <a:solidFill>
              <a:srgbClr val="F4B7A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5" name="Google Shape;415;p35"/>
            <p:cNvSpPr/>
            <p:nvPr/>
          </p:nvSpPr>
          <p:spPr>
            <a:xfrm>
              <a:off x="5077350" y="4676125"/>
              <a:ext cx="54275" cy="48175"/>
            </a:xfrm>
            <a:custGeom>
              <a:avLst/>
              <a:gdLst/>
              <a:ahLst/>
              <a:cxnLst/>
              <a:rect l="l" t="t" r="r" b="b"/>
              <a:pathLst>
                <a:path w="2171" h="1927" extrusionOk="0">
                  <a:moveTo>
                    <a:pt x="1547" y="1"/>
                  </a:moveTo>
                  <a:cubicBezTo>
                    <a:pt x="1547" y="1"/>
                    <a:pt x="1001" y="1030"/>
                    <a:pt x="899" y="1132"/>
                  </a:cubicBezTo>
                  <a:cubicBezTo>
                    <a:pt x="797" y="1221"/>
                    <a:pt x="111" y="1488"/>
                    <a:pt x="47" y="1666"/>
                  </a:cubicBezTo>
                  <a:cubicBezTo>
                    <a:pt x="1" y="1786"/>
                    <a:pt x="102" y="1926"/>
                    <a:pt x="359" y="1926"/>
                  </a:cubicBezTo>
                  <a:cubicBezTo>
                    <a:pt x="457" y="1926"/>
                    <a:pt x="577" y="1906"/>
                    <a:pt x="721" y="1857"/>
                  </a:cubicBezTo>
                  <a:cubicBezTo>
                    <a:pt x="1229" y="1679"/>
                    <a:pt x="1369" y="1615"/>
                    <a:pt x="1470" y="1526"/>
                  </a:cubicBezTo>
                  <a:cubicBezTo>
                    <a:pt x="1572" y="1425"/>
                    <a:pt x="2170" y="344"/>
                    <a:pt x="2170" y="344"/>
                  </a:cubicBezTo>
                  <a:lnTo>
                    <a:pt x="1547" y="1"/>
                  </a:lnTo>
                  <a:close/>
                </a:path>
              </a:pathLst>
            </a:custGeom>
            <a:solidFill>
              <a:srgbClr val="F4B7A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6" name="Google Shape;416;p35"/>
            <p:cNvSpPr/>
            <p:nvPr/>
          </p:nvSpPr>
          <p:spPr>
            <a:xfrm>
              <a:off x="5082750" y="4682800"/>
              <a:ext cx="57125" cy="59925"/>
            </a:xfrm>
            <a:custGeom>
              <a:avLst/>
              <a:gdLst/>
              <a:ahLst/>
              <a:cxnLst/>
              <a:rect l="l" t="t" r="r" b="b"/>
              <a:pathLst>
                <a:path w="2285" h="2397" extrusionOk="0">
                  <a:moveTo>
                    <a:pt x="1509" y="0"/>
                  </a:moveTo>
                  <a:cubicBezTo>
                    <a:pt x="1509" y="0"/>
                    <a:pt x="1039" y="1272"/>
                    <a:pt x="937" y="1399"/>
                  </a:cubicBezTo>
                  <a:cubicBezTo>
                    <a:pt x="835" y="1526"/>
                    <a:pt x="73" y="1921"/>
                    <a:pt x="34" y="2124"/>
                  </a:cubicBezTo>
                  <a:cubicBezTo>
                    <a:pt x="1" y="2258"/>
                    <a:pt x="116" y="2397"/>
                    <a:pt x="361" y="2397"/>
                  </a:cubicBezTo>
                  <a:cubicBezTo>
                    <a:pt x="489" y="2397"/>
                    <a:pt x="652" y="2359"/>
                    <a:pt x="848" y="2263"/>
                  </a:cubicBezTo>
                  <a:cubicBezTo>
                    <a:pt x="1407" y="1984"/>
                    <a:pt x="1560" y="1907"/>
                    <a:pt x="1661" y="1780"/>
                  </a:cubicBezTo>
                  <a:cubicBezTo>
                    <a:pt x="1763" y="1653"/>
                    <a:pt x="2285" y="319"/>
                    <a:pt x="2285" y="319"/>
                  </a:cubicBezTo>
                  <a:lnTo>
                    <a:pt x="1509" y="0"/>
                  </a:lnTo>
                  <a:close/>
                </a:path>
              </a:pathLst>
            </a:custGeom>
            <a:solidFill>
              <a:srgbClr val="F4B7A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7" name="Google Shape;417;p35"/>
            <p:cNvSpPr/>
            <p:nvPr/>
          </p:nvSpPr>
          <p:spPr>
            <a:xfrm>
              <a:off x="5066575" y="4627500"/>
              <a:ext cx="82200" cy="129925"/>
            </a:xfrm>
            <a:custGeom>
              <a:avLst/>
              <a:gdLst/>
              <a:ahLst/>
              <a:cxnLst/>
              <a:rect l="l" t="t" r="r" b="b"/>
              <a:pathLst>
                <a:path w="3288" h="5197" extrusionOk="0">
                  <a:moveTo>
                    <a:pt x="884" y="0"/>
                  </a:moveTo>
                  <a:cubicBezTo>
                    <a:pt x="249" y="560"/>
                    <a:pt x="135" y="1602"/>
                    <a:pt x="58" y="1907"/>
                  </a:cubicBezTo>
                  <a:cubicBezTo>
                    <a:pt x="1" y="2171"/>
                    <a:pt x="160" y="3485"/>
                    <a:pt x="554" y="3485"/>
                  </a:cubicBezTo>
                  <a:cubicBezTo>
                    <a:pt x="598" y="3485"/>
                    <a:pt x="645" y="3468"/>
                    <a:pt x="694" y="3433"/>
                  </a:cubicBezTo>
                  <a:cubicBezTo>
                    <a:pt x="1190" y="3077"/>
                    <a:pt x="935" y="2353"/>
                    <a:pt x="961" y="2238"/>
                  </a:cubicBezTo>
                  <a:cubicBezTo>
                    <a:pt x="985" y="2139"/>
                    <a:pt x="1367" y="1600"/>
                    <a:pt x="1473" y="1600"/>
                  </a:cubicBezTo>
                  <a:cubicBezTo>
                    <a:pt x="1476" y="1600"/>
                    <a:pt x="1480" y="1601"/>
                    <a:pt x="1482" y="1602"/>
                  </a:cubicBezTo>
                  <a:cubicBezTo>
                    <a:pt x="1571" y="1641"/>
                    <a:pt x="2207" y="2276"/>
                    <a:pt x="2194" y="2390"/>
                  </a:cubicBezTo>
                  <a:cubicBezTo>
                    <a:pt x="2181" y="2492"/>
                    <a:pt x="1813" y="3777"/>
                    <a:pt x="1698" y="4565"/>
                  </a:cubicBezTo>
                  <a:cubicBezTo>
                    <a:pt x="1632" y="4986"/>
                    <a:pt x="1768" y="5197"/>
                    <a:pt x="1930" y="5197"/>
                  </a:cubicBezTo>
                  <a:cubicBezTo>
                    <a:pt x="2047" y="5197"/>
                    <a:pt x="2178" y="5088"/>
                    <a:pt x="2257" y="4870"/>
                  </a:cubicBezTo>
                  <a:cubicBezTo>
                    <a:pt x="2385" y="4361"/>
                    <a:pt x="3288" y="2632"/>
                    <a:pt x="3224" y="2187"/>
                  </a:cubicBezTo>
                  <a:cubicBezTo>
                    <a:pt x="3147" y="1729"/>
                    <a:pt x="2652" y="229"/>
                    <a:pt x="2652" y="229"/>
                  </a:cubicBezTo>
                  <a:lnTo>
                    <a:pt x="2385" y="13"/>
                  </a:lnTo>
                  <a:lnTo>
                    <a:pt x="884" y="0"/>
                  </a:lnTo>
                  <a:close/>
                </a:path>
              </a:pathLst>
            </a:custGeom>
            <a:solidFill>
              <a:srgbClr val="F4B7A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8" name="Google Shape;418;p35"/>
            <p:cNvSpPr/>
            <p:nvPr/>
          </p:nvSpPr>
          <p:spPr>
            <a:xfrm>
              <a:off x="4997475" y="4145650"/>
              <a:ext cx="148775" cy="490975"/>
            </a:xfrm>
            <a:custGeom>
              <a:avLst/>
              <a:gdLst/>
              <a:ahLst/>
              <a:cxnLst/>
              <a:rect l="l" t="t" r="r" b="b"/>
              <a:pathLst>
                <a:path w="5951" h="19639" extrusionOk="0">
                  <a:moveTo>
                    <a:pt x="2365" y="0"/>
                  </a:moveTo>
                  <a:cubicBezTo>
                    <a:pt x="2365" y="0"/>
                    <a:pt x="1144" y="1488"/>
                    <a:pt x="419" y="2582"/>
                  </a:cubicBezTo>
                  <a:cubicBezTo>
                    <a:pt x="127" y="3370"/>
                    <a:pt x="0" y="4743"/>
                    <a:pt x="483" y="5785"/>
                  </a:cubicBezTo>
                  <a:cubicBezTo>
                    <a:pt x="2645" y="10668"/>
                    <a:pt x="3484" y="19478"/>
                    <a:pt x="3484" y="19478"/>
                  </a:cubicBezTo>
                  <a:cubicBezTo>
                    <a:pt x="3742" y="19595"/>
                    <a:pt x="4030" y="19639"/>
                    <a:pt x="4316" y="19639"/>
                  </a:cubicBezTo>
                  <a:cubicBezTo>
                    <a:pt x="5143" y="19639"/>
                    <a:pt x="5950" y="19274"/>
                    <a:pt x="5950" y="19274"/>
                  </a:cubicBezTo>
                  <a:cubicBezTo>
                    <a:pt x="5797" y="3675"/>
                    <a:pt x="2365" y="0"/>
                    <a:pt x="2365"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9" name="Google Shape;419;p35"/>
            <p:cNvSpPr/>
            <p:nvPr/>
          </p:nvSpPr>
          <p:spPr>
            <a:xfrm>
              <a:off x="5132875" y="4631000"/>
              <a:ext cx="4125" cy="1600"/>
            </a:xfrm>
            <a:custGeom>
              <a:avLst/>
              <a:gdLst/>
              <a:ahLst/>
              <a:cxnLst/>
              <a:rect l="l" t="t" r="r" b="b"/>
              <a:pathLst>
                <a:path w="165" h="64" extrusionOk="0">
                  <a:moveTo>
                    <a:pt x="165" y="0"/>
                  </a:moveTo>
                  <a:cubicBezTo>
                    <a:pt x="165" y="1"/>
                    <a:pt x="138" y="11"/>
                    <a:pt x="91" y="29"/>
                  </a:cubicBezTo>
                  <a:lnTo>
                    <a:pt x="91" y="29"/>
                  </a:lnTo>
                  <a:cubicBezTo>
                    <a:pt x="117" y="22"/>
                    <a:pt x="141" y="13"/>
                    <a:pt x="165" y="0"/>
                  </a:cubicBezTo>
                  <a:close/>
                  <a:moveTo>
                    <a:pt x="91" y="29"/>
                  </a:moveTo>
                  <a:cubicBezTo>
                    <a:pt x="63" y="38"/>
                    <a:pt x="33" y="44"/>
                    <a:pt x="0" y="51"/>
                  </a:cubicBezTo>
                  <a:lnTo>
                    <a:pt x="0" y="64"/>
                  </a:lnTo>
                  <a:cubicBezTo>
                    <a:pt x="35" y="50"/>
                    <a:pt x="66" y="39"/>
                    <a:pt x="91" y="29"/>
                  </a:cubicBezTo>
                  <a:close/>
                </a:path>
              </a:pathLst>
            </a:custGeom>
            <a:solidFill>
              <a:srgbClr val="ECEDE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0" name="Google Shape;420;p35"/>
            <p:cNvSpPr/>
            <p:nvPr/>
          </p:nvSpPr>
          <p:spPr>
            <a:xfrm>
              <a:off x="5131900" y="4632275"/>
              <a:ext cx="1000" cy="650"/>
            </a:xfrm>
            <a:custGeom>
              <a:avLst/>
              <a:gdLst/>
              <a:ahLst/>
              <a:cxnLst/>
              <a:rect l="l" t="t" r="r" b="b"/>
              <a:pathLst>
                <a:path w="40" h="26" extrusionOk="0">
                  <a:moveTo>
                    <a:pt x="39" y="0"/>
                  </a:moveTo>
                  <a:cubicBezTo>
                    <a:pt x="26" y="13"/>
                    <a:pt x="14" y="13"/>
                    <a:pt x="0" y="13"/>
                  </a:cubicBezTo>
                  <a:lnTo>
                    <a:pt x="26" y="26"/>
                  </a:lnTo>
                  <a:cubicBezTo>
                    <a:pt x="26" y="26"/>
                    <a:pt x="39" y="26"/>
                    <a:pt x="39" y="13"/>
                  </a:cubicBezTo>
                  <a:lnTo>
                    <a:pt x="39" y="0"/>
                  </a:lnTo>
                  <a:close/>
                </a:path>
              </a:pathLst>
            </a:custGeom>
            <a:solidFill>
              <a:srgbClr val="E2AAA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1" name="Google Shape;421;p35"/>
            <p:cNvSpPr/>
            <p:nvPr/>
          </p:nvSpPr>
          <p:spPr>
            <a:xfrm>
              <a:off x="5114100" y="4632575"/>
              <a:ext cx="18450" cy="4475"/>
            </a:xfrm>
            <a:custGeom>
              <a:avLst/>
              <a:gdLst/>
              <a:ahLst/>
              <a:cxnLst/>
              <a:rect l="l" t="t" r="r" b="b"/>
              <a:pathLst>
                <a:path w="738" h="179" extrusionOk="0">
                  <a:moveTo>
                    <a:pt x="712" y="1"/>
                  </a:moveTo>
                  <a:cubicBezTo>
                    <a:pt x="509" y="65"/>
                    <a:pt x="255" y="115"/>
                    <a:pt x="0" y="141"/>
                  </a:cubicBezTo>
                  <a:lnTo>
                    <a:pt x="0" y="179"/>
                  </a:lnTo>
                  <a:cubicBezTo>
                    <a:pt x="306" y="153"/>
                    <a:pt x="573" y="77"/>
                    <a:pt x="738" y="14"/>
                  </a:cubicBezTo>
                  <a:lnTo>
                    <a:pt x="712" y="1"/>
                  </a:lnTo>
                  <a:close/>
                </a:path>
              </a:pathLst>
            </a:custGeom>
            <a:solidFill>
              <a:srgbClr val="E2AAA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2" name="Google Shape;422;p35"/>
            <p:cNvSpPr/>
            <p:nvPr/>
          </p:nvSpPr>
          <p:spPr>
            <a:xfrm>
              <a:off x="5066750" y="4257525"/>
              <a:ext cx="70250" cy="378575"/>
            </a:xfrm>
            <a:custGeom>
              <a:avLst/>
              <a:gdLst/>
              <a:ahLst/>
              <a:cxnLst/>
              <a:rect l="l" t="t" r="r" b="b"/>
              <a:pathLst>
                <a:path w="2810" h="15143" extrusionOk="0">
                  <a:moveTo>
                    <a:pt x="1310" y="0"/>
                  </a:moveTo>
                  <a:cubicBezTo>
                    <a:pt x="1055" y="1310"/>
                    <a:pt x="369" y="2416"/>
                    <a:pt x="165" y="3472"/>
                  </a:cubicBezTo>
                  <a:cubicBezTo>
                    <a:pt x="1" y="4323"/>
                    <a:pt x="191" y="6218"/>
                    <a:pt x="280" y="8061"/>
                  </a:cubicBezTo>
                  <a:cubicBezTo>
                    <a:pt x="331" y="9002"/>
                    <a:pt x="369" y="9930"/>
                    <a:pt x="318" y="10719"/>
                  </a:cubicBezTo>
                  <a:lnTo>
                    <a:pt x="1666" y="11239"/>
                  </a:lnTo>
                  <a:lnTo>
                    <a:pt x="1894" y="15143"/>
                  </a:lnTo>
                  <a:cubicBezTo>
                    <a:pt x="2149" y="15117"/>
                    <a:pt x="2403" y="15067"/>
                    <a:pt x="2606" y="15003"/>
                  </a:cubicBezTo>
                  <a:cubicBezTo>
                    <a:pt x="2620" y="15003"/>
                    <a:pt x="2632" y="15003"/>
                    <a:pt x="2645" y="14990"/>
                  </a:cubicBezTo>
                  <a:cubicBezTo>
                    <a:pt x="2708" y="14977"/>
                    <a:pt x="2759" y="14965"/>
                    <a:pt x="2810" y="14939"/>
                  </a:cubicBezTo>
                  <a:cubicBezTo>
                    <a:pt x="2594" y="13985"/>
                    <a:pt x="1526" y="5379"/>
                    <a:pt x="1399" y="1348"/>
                  </a:cubicBezTo>
                  <a:cubicBezTo>
                    <a:pt x="1386" y="865"/>
                    <a:pt x="1348" y="421"/>
                    <a:pt x="1310" y="0"/>
                  </a:cubicBezTo>
                  <a:close/>
                </a:path>
              </a:pathLst>
            </a:custGeom>
            <a:solidFill>
              <a:srgbClr val="414042">
                <a:alpha val="1006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3" name="Google Shape;423;p35"/>
            <p:cNvSpPr/>
            <p:nvPr/>
          </p:nvSpPr>
          <p:spPr>
            <a:xfrm>
              <a:off x="4755900" y="4050925"/>
              <a:ext cx="335975" cy="504275"/>
            </a:xfrm>
            <a:custGeom>
              <a:avLst/>
              <a:gdLst/>
              <a:ahLst/>
              <a:cxnLst/>
              <a:rect l="l" t="t" r="r" b="b"/>
              <a:pathLst>
                <a:path w="13439" h="20171" extrusionOk="0">
                  <a:moveTo>
                    <a:pt x="6065" y="1"/>
                  </a:moveTo>
                  <a:cubicBezTo>
                    <a:pt x="1971" y="1158"/>
                    <a:pt x="1" y="2670"/>
                    <a:pt x="1" y="2670"/>
                  </a:cubicBezTo>
                  <a:lnTo>
                    <a:pt x="3764" y="10044"/>
                  </a:lnTo>
                  <a:cubicBezTo>
                    <a:pt x="3764" y="10044"/>
                    <a:pt x="4386" y="12982"/>
                    <a:pt x="3611" y="14406"/>
                  </a:cubicBezTo>
                  <a:cubicBezTo>
                    <a:pt x="865" y="16796"/>
                    <a:pt x="1450" y="19402"/>
                    <a:pt x="1450" y="19402"/>
                  </a:cubicBezTo>
                  <a:cubicBezTo>
                    <a:pt x="2355" y="20011"/>
                    <a:pt x="4111" y="20171"/>
                    <a:pt x="5708" y="20171"/>
                  </a:cubicBezTo>
                  <a:cubicBezTo>
                    <a:pt x="7479" y="20171"/>
                    <a:pt x="9053" y="19974"/>
                    <a:pt x="9053" y="19974"/>
                  </a:cubicBezTo>
                  <a:cubicBezTo>
                    <a:pt x="9053" y="19974"/>
                    <a:pt x="11023" y="19389"/>
                    <a:pt x="12421" y="17571"/>
                  </a:cubicBezTo>
                  <a:cubicBezTo>
                    <a:pt x="12421" y="17571"/>
                    <a:pt x="11811" y="13884"/>
                    <a:pt x="12257" y="11838"/>
                  </a:cubicBezTo>
                  <a:cubicBezTo>
                    <a:pt x="13172" y="8939"/>
                    <a:pt x="13439" y="6891"/>
                    <a:pt x="12727" y="4794"/>
                  </a:cubicBezTo>
                  <a:cubicBezTo>
                    <a:pt x="11938" y="3382"/>
                    <a:pt x="9828" y="51"/>
                    <a:pt x="6065" y="1"/>
                  </a:cubicBezTo>
                  <a:close/>
                </a:path>
              </a:pathLst>
            </a:custGeom>
            <a:solidFill>
              <a:srgbClr val="F4B7A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4" name="Google Shape;424;p35"/>
            <p:cNvSpPr/>
            <p:nvPr/>
          </p:nvSpPr>
          <p:spPr>
            <a:xfrm>
              <a:off x="4964400" y="4455850"/>
              <a:ext cx="162125" cy="965800"/>
            </a:xfrm>
            <a:custGeom>
              <a:avLst/>
              <a:gdLst/>
              <a:ahLst/>
              <a:cxnLst/>
              <a:rect l="l" t="t" r="r" b="b"/>
              <a:pathLst>
                <a:path w="6485" h="38632" extrusionOk="0">
                  <a:moveTo>
                    <a:pt x="4743" y="1"/>
                  </a:moveTo>
                  <a:lnTo>
                    <a:pt x="2976" y="90"/>
                  </a:lnTo>
                  <a:lnTo>
                    <a:pt x="2200" y="141"/>
                  </a:lnTo>
                  <a:lnTo>
                    <a:pt x="1" y="306"/>
                  </a:lnTo>
                  <a:lnTo>
                    <a:pt x="77" y="1654"/>
                  </a:lnTo>
                  <a:lnTo>
                    <a:pt x="115" y="2150"/>
                  </a:lnTo>
                  <a:lnTo>
                    <a:pt x="140" y="2633"/>
                  </a:lnTo>
                  <a:lnTo>
                    <a:pt x="1196" y="19275"/>
                  </a:lnTo>
                  <a:lnTo>
                    <a:pt x="2149" y="31887"/>
                  </a:lnTo>
                  <a:lnTo>
                    <a:pt x="2225" y="32841"/>
                  </a:lnTo>
                  <a:cubicBezTo>
                    <a:pt x="2225" y="32841"/>
                    <a:pt x="2137" y="34607"/>
                    <a:pt x="2047" y="34887"/>
                  </a:cubicBezTo>
                  <a:cubicBezTo>
                    <a:pt x="1590" y="35675"/>
                    <a:pt x="2213" y="37099"/>
                    <a:pt x="2264" y="37748"/>
                  </a:cubicBezTo>
                  <a:cubicBezTo>
                    <a:pt x="2295" y="38180"/>
                    <a:pt x="3856" y="38631"/>
                    <a:pt x="5071" y="38631"/>
                  </a:cubicBezTo>
                  <a:cubicBezTo>
                    <a:pt x="5822" y="38631"/>
                    <a:pt x="6441" y="38459"/>
                    <a:pt x="6485" y="38002"/>
                  </a:cubicBezTo>
                  <a:cubicBezTo>
                    <a:pt x="6231" y="37138"/>
                    <a:pt x="4629" y="34760"/>
                    <a:pt x="4552" y="34353"/>
                  </a:cubicBezTo>
                  <a:cubicBezTo>
                    <a:pt x="4476" y="33946"/>
                    <a:pt x="4451" y="32612"/>
                    <a:pt x="4451" y="32612"/>
                  </a:cubicBezTo>
                  <a:lnTo>
                    <a:pt x="4807" y="21995"/>
                  </a:lnTo>
                  <a:lnTo>
                    <a:pt x="4908" y="19249"/>
                  </a:lnTo>
                  <a:lnTo>
                    <a:pt x="5697" y="2798"/>
                  </a:lnTo>
                  <a:lnTo>
                    <a:pt x="5697" y="2747"/>
                  </a:lnTo>
                  <a:lnTo>
                    <a:pt x="4743" y="1"/>
                  </a:lnTo>
                  <a:close/>
                </a:path>
              </a:pathLst>
            </a:custGeom>
            <a:solidFill>
              <a:srgbClr val="F4B7A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5" name="Google Shape;425;p35"/>
            <p:cNvSpPr/>
            <p:nvPr/>
          </p:nvSpPr>
          <p:spPr>
            <a:xfrm>
              <a:off x="5004450" y="5301950"/>
              <a:ext cx="140525" cy="125900"/>
            </a:xfrm>
            <a:custGeom>
              <a:avLst/>
              <a:gdLst/>
              <a:ahLst/>
              <a:cxnLst/>
              <a:rect l="l" t="t" r="r" b="b"/>
              <a:pathLst>
                <a:path w="5621" h="5036" extrusionOk="0">
                  <a:moveTo>
                    <a:pt x="445" y="0"/>
                  </a:moveTo>
                  <a:cubicBezTo>
                    <a:pt x="445" y="0"/>
                    <a:pt x="1" y="1424"/>
                    <a:pt x="179" y="2073"/>
                  </a:cubicBezTo>
                  <a:cubicBezTo>
                    <a:pt x="179" y="2073"/>
                    <a:pt x="509" y="3751"/>
                    <a:pt x="776" y="4196"/>
                  </a:cubicBezTo>
                  <a:cubicBezTo>
                    <a:pt x="1030" y="4641"/>
                    <a:pt x="2378" y="5035"/>
                    <a:pt x="3637" y="5035"/>
                  </a:cubicBezTo>
                  <a:cubicBezTo>
                    <a:pt x="4883" y="5035"/>
                    <a:pt x="5620" y="4196"/>
                    <a:pt x="4208" y="2582"/>
                  </a:cubicBezTo>
                  <a:lnTo>
                    <a:pt x="4208" y="2582"/>
                  </a:lnTo>
                  <a:cubicBezTo>
                    <a:pt x="4208" y="2582"/>
                    <a:pt x="4124" y="3434"/>
                    <a:pt x="2916" y="3434"/>
                  </a:cubicBezTo>
                  <a:cubicBezTo>
                    <a:pt x="2889" y="3434"/>
                    <a:pt x="2863" y="3434"/>
                    <a:pt x="2835" y="3433"/>
                  </a:cubicBezTo>
                  <a:cubicBezTo>
                    <a:pt x="1539" y="3408"/>
                    <a:pt x="776" y="2391"/>
                    <a:pt x="776" y="2391"/>
                  </a:cubicBezTo>
                  <a:cubicBezTo>
                    <a:pt x="776" y="2391"/>
                    <a:pt x="560" y="1310"/>
                    <a:pt x="509" y="1234"/>
                  </a:cubicBezTo>
                  <a:cubicBezTo>
                    <a:pt x="471" y="1145"/>
                    <a:pt x="445" y="0"/>
                    <a:pt x="44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6" name="Google Shape;426;p35"/>
            <p:cNvSpPr/>
            <p:nvPr/>
          </p:nvSpPr>
          <p:spPr>
            <a:xfrm>
              <a:off x="4755900" y="4405000"/>
              <a:ext cx="243175" cy="1020475"/>
            </a:xfrm>
            <a:custGeom>
              <a:avLst/>
              <a:gdLst/>
              <a:ahLst/>
              <a:cxnLst/>
              <a:rect l="l" t="t" r="r" b="b"/>
              <a:pathLst>
                <a:path w="9727" h="40819" extrusionOk="0">
                  <a:moveTo>
                    <a:pt x="4488" y="1"/>
                  </a:moveTo>
                  <a:cubicBezTo>
                    <a:pt x="4488" y="1"/>
                    <a:pt x="3001" y="1336"/>
                    <a:pt x="2861" y="3065"/>
                  </a:cubicBezTo>
                  <a:cubicBezTo>
                    <a:pt x="2479" y="7985"/>
                    <a:pt x="2657" y="21004"/>
                    <a:pt x="2657" y="21004"/>
                  </a:cubicBezTo>
                  <a:lnTo>
                    <a:pt x="1259" y="33578"/>
                  </a:lnTo>
                  <a:lnTo>
                    <a:pt x="1157" y="34531"/>
                  </a:lnTo>
                  <a:cubicBezTo>
                    <a:pt x="1157" y="34531"/>
                    <a:pt x="738" y="36260"/>
                    <a:pt x="598" y="36514"/>
                  </a:cubicBezTo>
                  <a:cubicBezTo>
                    <a:pt x="1" y="37201"/>
                    <a:pt x="343" y="38701"/>
                    <a:pt x="280" y="39362"/>
                  </a:cubicBezTo>
                  <a:cubicBezTo>
                    <a:pt x="224" y="39877"/>
                    <a:pt x="2290" y="40819"/>
                    <a:pt x="3516" y="40819"/>
                  </a:cubicBezTo>
                  <a:cubicBezTo>
                    <a:pt x="3955" y="40819"/>
                    <a:pt x="4287" y="40698"/>
                    <a:pt x="4374" y="40392"/>
                  </a:cubicBezTo>
                  <a:cubicBezTo>
                    <a:pt x="4298" y="39489"/>
                    <a:pt x="3154" y="36870"/>
                    <a:pt x="3154" y="36451"/>
                  </a:cubicBezTo>
                  <a:cubicBezTo>
                    <a:pt x="3166" y="36044"/>
                    <a:pt x="3446" y="34747"/>
                    <a:pt x="3383" y="34722"/>
                  </a:cubicBezTo>
                  <a:lnTo>
                    <a:pt x="6307" y="21665"/>
                  </a:lnTo>
                  <a:lnTo>
                    <a:pt x="8709" y="8493"/>
                  </a:lnTo>
                  <a:lnTo>
                    <a:pt x="9726" y="2735"/>
                  </a:lnTo>
                  <a:lnTo>
                    <a:pt x="4488" y="1"/>
                  </a:lnTo>
                  <a:close/>
                </a:path>
              </a:pathLst>
            </a:custGeom>
            <a:solidFill>
              <a:srgbClr val="F4B7A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7" name="Google Shape;427;p35"/>
            <p:cNvSpPr/>
            <p:nvPr/>
          </p:nvSpPr>
          <p:spPr>
            <a:xfrm>
              <a:off x="4821050" y="4846500"/>
              <a:ext cx="106525" cy="393500"/>
            </a:xfrm>
            <a:custGeom>
              <a:avLst/>
              <a:gdLst/>
              <a:ahLst/>
              <a:cxnLst/>
              <a:rect l="l" t="t" r="r" b="b"/>
              <a:pathLst>
                <a:path w="4261" h="15740" extrusionOk="0">
                  <a:moveTo>
                    <a:pt x="1" y="0"/>
                  </a:moveTo>
                  <a:lnTo>
                    <a:pt x="3243" y="1424"/>
                  </a:lnTo>
                  <a:lnTo>
                    <a:pt x="1082" y="15740"/>
                  </a:lnTo>
                  <a:cubicBezTo>
                    <a:pt x="1082" y="15740"/>
                    <a:pt x="2772" y="8290"/>
                    <a:pt x="3294" y="5798"/>
                  </a:cubicBezTo>
                  <a:cubicBezTo>
                    <a:pt x="3637" y="4284"/>
                    <a:pt x="4260" y="725"/>
                    <a:pt x="4260" y="725"/>
                  </a:cubicBezTo>
                  <a:lnTo>
                    <a:pt x="1" y="0"/>
                  </a:lnTo>
                  <a:close/>
                </a:path>
              </a:pathLst>
            </a:custGeom>
            <a:solidFill>
              <a:srgbClr val="414042">
                <a:alpha val="1899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8" name="Google Shape;428;p35"/>
            <p:cNvSpPr/>
            <p:nvPr/>
          </p:nvSpPr>
          <p:spPr>
            <a:xfrm>
              <a:off x="4990475" y="4859850"/>
              <a:ext cx="100125" cy="416400"/>
            </a:xfrm>
            <a:custGeom>
              <a:avLst/>
              <a:gdLst/>
              <a:ahLst/>
              <a:cxnLst/>
              <a:rect l="l" t="t" r="r" b="b"/>
              <a:pathLst>
                <a:path w="4005" h="16656" extrusionOk="0">
                  <a:moveTo>
                    <a:pt x="4005" y="0"/>
                  </a:moveTo>
                  <a:cubicBezTo>
                    <a:pt x="3967" y="51"/>
                    <a:pt x="1894" y="368"/>
                    <a:pt x="0" y="382"/>
                  </a:cubicBezTo>
                  <a:lnTo>
                    <a:pt x="3128" y="865"/>
                  </a:lnTo>
                  <a:lnTo>
                    <a:pt x="3408" y="16655"/>
                  </a:lnTo>
                  <a:lnTo>
                    <a:pt x="3560" y="12192"/>
                  </a:lnTo>
                  <a:lnTo>
                    <a:pt x="4005" y="0"/>
                  </a:lnTo>
                  <a:close/>
                </a:path>
              </a:pathLst>
            </a:custGeom>
            <a:solidFill>
              <a:srgbClr val="414042">
                <a:alpha val="1899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9" name="Google Shape;429;p35"/>
            <p:cNvSpPr/>
            <p:nvPr/>
          </p:nvSpPr>
          <p:spPr>
            <a:xfrm>
              <a:off x="4759075" y="5295925"/>
              <a:ext cx="118725" cy="141300"/>
            </a:xfrm>
            <a:custGeom>
              <a:avLst/>
              <a:gdLst/>
              <a:ahLst/>
              <a:cxnLst/>
              <a:rect l="l" t="t" r="r" b="b"/>
              <a:pathLst>
                <a:path w="4749" h="5652" extrusionOk="0">
                  <a:moveTo>
                    <a:pt x="750" y="0"/>
                  </a:moveTo>
                  <a:cubicBezTo>
                    <a:pt x="750" y="1"/>
                    <a:pt x="1" y="1297"/>
                    <a:pt x="39" y="1970"/>
                  </a:cubicBezTo>
                  <a:cubicBezTo>
                    <a:pt x="39" y="1970"/>
                    <a:pt x="1" y="3674"/>
                    <a:pt x="166" y="4170"/>
                  </a:cubicBezTo>
                  <a:cubicBezTo>
                    <a:pt x="318" y="4666"/>
                    <a:pt x="1552" y="5340"/>
                    <a:pt x="2772" y="5594"/>
                  </a:cubicBezTo>
                  <a:cubicBezTo>
                    <a:pt x="2948" y="5632"/>
                    <a:pt x="3116" y="5652"/>
                    <a:pt x="3273" y="5652"/>
                  </a:cubicBezTo>
                  <a:cubicBezTo>
                    <a:pt x="4219" y="5652"/>
                    <a:pt x="4749" y="4945"/>
                    <a:pt x="3866" y="3331"/>
                  </a:cubicBezTo>
                  <a:lnTo>
                    <a:pt x="3866" y="3331"/>
                  </a:lnTo>
                  <a:cubicBezTo>
                    <a:pt x="3866" y="3331"/>
                    <a:pt x="3667" y="3936"/>
                    <a:pt x="2859" y="3936"/>
                  </a:cubicBezTo>
                  <a:cubicBezTo>
                    <a:pt x="2708" y="3936"/>
                    <a:pt x="2536" y="3915"/>
                    <a:pt x="2340" y="3865"/>
                  </a:cubicBezTo>
                  <a:cubicBezTo>
                    <a:pt x="1081" y="3560"/>
                    <a:pt x="560" y="2403"/>
                    <a:pt x="560" y="2403"/>
                  </a:cubicBezTo>
                  <a:cubicBezTo>
                    <a:pt x="560" y="2403"/>
                    <a:pt x="572" y="1309"/>
                    <a:pt x="547" y="1221"/>
                  </a:cubicBezTo>
                  <a:cubicBezTo>
                    <a:pt x="509" y="1131"/>
                    <a:pt x="750" y="1"/>
                    <a:pt x="75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0" name="Google Shape;430;p35"/>
            <p:cNvSpPr/>
            <p:nvPr/>
          </p:nvSpPr>
          <p:spPr>
            <a:xfrm>
              <a:off x="4771150" y="4437425"/>
              <a:ext cx="360475" cy="516125"/>
            </a:xfrm>
            <a:custGeom>
              <a:avLst/>
              <a:gdLst/>
              <a:ahLst/>
              <a:cxnLst/>
              <a:rect l="l" t="t" r="r" b="b"/>
              <a:pathLst>
                <a:path w="14419" h="20645" extrusionOk="0">
                  <a:moveTo>
                    <a:pt x="3064" y="0"/>
                  </a:moveTo>
                  <a:cubicBezTo>
                    <a:pt x="3064" y="0"/>
                    <a:pt x="1221" y="3026"/>
                    <a:pt x="878" y="6879"/>
                  </a:cubicBezTo>
                  <a:cubicBezTo>
                    <a:pt x="547" y="10731"/>
                    <a:pt x="1" y="19808"/>
                    <a:pt x="1" y="19808"/>
                  </a:cubicBezTo>
                  <a:cubicBezTo>
                    <a:pt x="1" y="19808"/>
                    <a:pt x="4283" y="20644"/>
                    <a:pt x="8850" y="20644"/>
                  </a:cubicBezTo>
                  <a:cubicBezTo>
                    <a:pt x="10753" y="20644"/>
                    <a:pt x="12706" y="20499"/>
                    <a:pt x="14418" y="20088"/>
                  </a:cubicBezTo>
                  <a:lnTo>
                    <a:pt x="13490" y="4043"/>
                  </a:lnTo>
                  <a:lnTo>
                    <a:pt x="306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1" name="Google Shape;431;p35"/>
            <p:cNvSpPr/>
            <p:nvPr/>
          </p:nvSpPr>
          <p:spPr>
            <a:xfrm>
              <a:off x="4856025" y="3972750"/>
              <a:ext cx="111250" cy="109050"/>
            </a:xfrm>
            <a:custGeom>
              <a:avLst/>
              <a:gdLst/>
              <a:ahLst/>
              <a:cxnLst/>
              <a:rect l="l" t="t" r="r" b="b"/>
              <a:pathLst>
                <a:path w="4450" h="4362" extrusionOk="0">
                  <a:moveTo>
                    <a:pt x="3192" y="0"/>
                  </a:moveTo>
                  <a:lnTo>
                    <a:pt x="1017" y="254"/>
                  </a:lnTo>
                  <a:lnTo>
                    <a:pt x="0" y="4234"/>
                  </a:lnTo>
                  <a:lnTo>
                    <a:pt x="4438" y="4361"/>
                  </a:lnTo>
                  <a:lnTo>
                    <a:pt x="4450" y="1717"/>
                  </a:lnTo>
                  <a:lnTo>
                    <a:pt x="3192" y="0"/>
                  </a:lnTo>
                  <a:close/>
                </a:path>
              </a:pathLst>
            </a:custGeom>
            <a:solidFill>
              <a:srgbClr val="F4B7A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2" name="Google Shape;432;p35"/>
            <p:cNvSpPr/>
            <p:nvPr/>
          </p:nvSpPr>
          <p:spPr>
            <a:xfrm>
              <a:off x="4966950" y="4015650"/>
              <a:ext cx="325" cy="35625"/>
            </a:xfrm>
            <a:custGeom>
              <a:avLst/>
              <a:gdLst/>
              <a:ahLst/>
              <a:cxnLst/>
              <a:rect l="l" t="t" r="r" b="b"/>
              <a:pathLst>
                <a:path w="13" h="1425" extrusionOk="0">
                  <a:moveTo>
                    <a:pt x="13" y="1"/>
                  </a:moveTo>
                  <a:lnTo>
                    <a:pt x="1" y="1425"/>
                  </a:lnTo>
                  <a:lnTo>
                    <a:pt x="1" y="1425"/>
                  </a:lnTo>
                  <a:close/>
                </a:path>
              </a:pathLst>
            </a:custGeom>
            <a:solidFill>
              <a:srgbClr val="A05C4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3" name="Google Shape;433;p35"/>
            <p:cNvSpPr/>
            <p:nvPr/>
          </p:nvSpPr>
          <p:spPr>
            <a:xfrm>
              <a:off x="4886525" y="3997850"/>
              <a:ext cx="80750" cy="53425"/>
            </a:xfrm>
            <a:custGeom>
              <a:avLst/>
              <a:gdLst/>
              <a:ahLst/>
              <a:cxnLst/>
              <a:rect l="l" t="t" r="r" b="b"/>
              <a:pathLst>
                <a:path w="3230" h="2137" extrusionOk="0">
                  <a:moveTo>
                    <a:pt x="1" y="1"/>
                  </a:moveTo>
                  <a:lnTo>
                    <a:pt x="1" y="1"/>
                  </a:lnTo>
                  <a:cubicBezTo>
                    <a:pt x="26" y="77"/>
                    <a:pt x="192" y="1476"/>
                    <a:pt x="1692" y="1920"/>
                  </a:cubicBezTo>
                  <a:cubicBezTo>
                    <a:pt x="2187" y="2073"/>
                    <a:pt x="2696" y="2137"/>
                    <a:pt x="3065" y="2137"/>
                  </a:cubicBezTo>
                  <a:lnTo>
                    <a:pt x="3218" y="2137"/>
                  </a:lnTo>
                  <a:lnTo>
                    <a:pt x="3230" y="713"/>
                  </a:lnTo>
                  <a:lnTo>
                    <a:pt x="3230" y="713"/>
                  </a:lnTo>
                  <a:cubicBezTo>
                    <a:pt x="3230" y="713"/>
                    <a:pt x="3026" y="751"/>
                    <a:pt x="2696" y="751"/>
                  </a:cubicBezTo>
                  <a:cubicBezTo>
                    <a:pt x="2086" y="751"/>
                    <a:pt x="1031" y="637"/>
                    <a:pt x="1" y="1"/>
                  </a:cubicBezTo>
                  <a:close/>
                </a:path>
              </a:pathLst>
            </a:custGeom>
            <a:solidFill>
              <a:srgbClr val="EA9B9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4" name="Google Shape;434;p35"/>
            <p:cNvSpPr/>
            <p:nvPr/>
          </p:nvSpPr>
          <p:spPr>
            <a:xfrm>
              <a:off x="4736200" y="4066525"/>
              <a:ext cx="373800" cy="501300"/>
            </a:xfrm>
            <a:custGeom>
              <a:avLst/>
              <a:gdLst/>
              <a:ahLst/>
              <a:cxnLst/>
              <a:rect l="l" t="t" r="r" b="b"/>
              <a:pathLst>
                <a:path w="14952" h="20052" extrusionOk="0">
                  <a:moveTo>
                    <a:pt x="4781" y="0"/>
                  </a:moveTo>
                  <a:cubicBezTo>
                    <a:pt x="4781" y="0"/>
                    <a:pt x="1182" y="1348"/>
                    <a:pt x="712" y="1868"/>
                  </a:cubicBezTo>
                  <a:cubicBezTo>
                    <a:pt x="0" y="2416"/>
                    <a:pt x="2569" y="5708"/>
                    <a:pt x="2569" y="5708"/>
                  </a:cubicBezTo>
                  <a:cubicBezTo>
                    <a:pt x="2569" y="5708"/>
                    <a:pt x="2848" y="6217"/>
                    <a:pt x="3547" y="7552"/>
                  </a:cubicBezTo>
                  <a:cubicBezTo>
                    <a:pt x="4399" y="9166"/>
                    <a:pt x="5200" y="12319"/>
                    <a:pt x="4171" y="13578"/>
                  </a:cubicBezTo>
                  <a:cubicBezTo>
                    <a:pt x="3128" y="14836"/>
                    <a:pt x="1704" y="17761"/>
                    <a:pt x="1704" y="17761"/>
                  </a:cubicBezTo>
                  <a:cubicBezTo>
                    <a:pt x="1704" y="17761"/>
                    <a:pt x="3064" y="18587"/>
                    <a:pt x="5289" y="19261"/>
                  </a:cubicBezTo>
                  <a:cubicBezTo>
                    <a:pt x="5950" y="19464"/>
                    <a:pt x="6688" y="19642"/>
                    <a:pt x="7488" y="19783"/>
                  </a:cubicBezTo>
                  <a:cubicBezTo>
                    <a:pt x="7641" y="19808"/>
                    <a:pt x="7781" y="19833"/>
                    <a:pt x="7934" y="19859"/>
                  </a:cubicBezTo>
                  <a:cubicBezTo>
                    <a:pt x="8699" y="19998"/>
                    <a:pt x="9407" y="20051"/>
                    <a:pt x="10041" y="20051"/>
                  </a:cubicBezTo>
                  <a:cubicBezTo>
                    <a:pt x="11544" y="20051"/>
                    <a:pt x="12634" y="19752"/>
                    <a:pt x="13108" y="19591"/>
                  </a:cubicBezTo>
                  <a:cubicBezTo>
                    <a:pt x="13286" y="19528"/>
                    <a:pt x="13375" y="19490"/>
                    <a:pt x="13375" y="19490"/>
                  </a:cubicBezTo>
                  <a:cubicBezTo>
                    <a:pt x="13616" y="18587"/>
                    <a:pt x="13591" y="17150"/>
                    <a:pt x="13502" y="15701"/>
                  </a:cubicBezTo>
                  <a:cubicBezTo>
                    <a:pt x="13413" y="13858"/>
                    <a:pt x="13223" y="11963"/>
                    <a:pt x="13387" y="11112"/>
                  </a:cubicBezTo>
                  <a:cubicBezTo>
                    <a:pt x="13680" y="9598"/>
                    <a:pt x="14952" y="7984"/>
                    <a:pt x="14545" y="5861"/>
                  </a:cubicBezTo>
                  <a:cubicBezTo>
                    <a:pt x="14265" y="4323"/>
                    <a:pt x="12434" y="1589"/>
                    <a:pt x="12434" y="1589"/>
                  </a:cubicBezTo>
                  <a:cubicBezTo>
                    <a:pt x="11430" y="801"/>
                    <a:pt x="9904" y="229"/>
                    <a:pt x="9904" y="229"/>
                  </a:cubicBezTo>
                  <a:lnTo>
                    <a:pt x="9904" y="229"/>
                  </a:lnTo>
                  <a:cubicBezTo>
                    <a:pt x="9904" y="229"/>
                    <a:pt x="9943" y="1640"/>
                    <a:pt x="10121" y="2504"/>
                  </a:cubicBezTo>
                  <a:cubicBezTo>
                    <a:pt x="10224" y="3015"/>
                    <a:pt x="9638" y="3324"/>
                    <a:pt x="8922" y="3324"/>
                  </a:cubicBezTo>
                  <a:cubicBezTo>
                    <a:pt x="8408" y="3324"/>
                    <a:pt x="7827" y="3165"/>
                    <a:pt x="7387" y="2809"/>
                  </a:cubicBezTo>
                  <a:cubicBezTo>
                    <a:pt x="6052" y="1704"/>
                    <a:pt x="4781" y="0"/>
                    <a:pt x="478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5" name="Google Shape;435;p35"/>
            <p:cNvSpPr/>
            <p:nvPr/>
          </p:nvSpPr>
          <p:spPr>
            <a:xfrm>
              <a:off x="4967900" y="4061100"/>
              <a:ext cx="186900" cy="821650"/>
            </a:xfrm>
            <a:custGeom>
              <a:avLst/>
              <a:gdLst/>
              <a:ahLst/>
              <a:cxnLst/>
              <a:rect l="l" t="t" r="r" b="b"/>
              <a:pathLst>
                <a:path w="7476" h="32866" extrusionOk="0">
                  <a:moveTo>
                    <a:pt x="0" y="0"/>
                  </a:moveTo>
                  <a:lnTo>
                    <a:pt x="0" y="0"/>
                  </a:lnTo>
                  <a:cubicBezTo>
                    <a:pt x="64" y="166"/>
                    <a:pt x="2009" y="5150"/>
                    <a:pt x="2404" y="7693"/>
                  </a:cubicBezTo>
                  <a:cubicBezTo>
                    <a:pt x="2492" y="8328"/>
                    <a:pt x="2505" y="9473"/>
                    <a:pt x="2480" y="10846"/>
                  </a:cubicBezTo>
                  <a:cubicBezTo>
                    <a:pt x="2365" y="15053"/>
                    <a:pt x="3751" y="32866"/>
                    <a:pt x="3751" y="32866"/>
                  </a:cubicBezTo>
                  <a:lnTo>
                    <a:pt x="7476" y="31785"/>
                  </a:lnTo>
                  <a:cubicBezTo>
                    <a:pt x="7476" y="31785"/>
                    <a:pt x="4348" y="10185"/>
                    <a:pt x="4679" y="9993"/>
                  </a:cubicBezTo>
                  <a:cubicBezTo>
                    <a:pt x="5023" y="9803"/>
                    <a:pt x="5772" y="7146"/>
                    <a:pt x="5607" y="6218"/>
                  </a:cubicBezTo>
                  <a:cubicBezTo>
                    <a:pt x="5442" y="5289"/>
                    <a:pt x="3395" y="1921"/>
                    <a:pt x="3001" y="1552"/>
                  </a:cubicBezTo>
                  <a:cubicBezTo>
                    <a:pt x="2607" y="1196"/>
                    <a:pt x="0" y="1"/>
                    <a:pt x="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6" name="Google Shape;436;p35"/>
            <p:cNvSpPr/>
            <p:nvPr/>
          </p:nvSpPr>
          <p:spPr>
            <a:xfrm>
              <a:off x="4967900" y="4061100"/>
              <a:ext cx="80750" cy="276550"/>
            </a:xfrm>
            <a:custGeom>
              <a:avLst/>
              <a:gdLst/>
              <a:ahLst/>
              <a:cxnLst/>
              <a:rect l="l" t="t" r="r" b="b"/>
              <a:pathLst>
                <a:path w="3230" h="11062" extrusionOk="0">
                  <a:moveTo>
                    <a:pt x="0" y="0"/>
                  </a:moveTo>
                  <a:cubicBezTo>
                    <a:pt x="64" y="166"/>
                    <a:pt x="2009" y="5150"/>
                    <a:pt x="2404" y="7693"/>
                  </a:cubicBezTo>
                  <a:cubicBezTo>
                    <a:pt x="2492" y="8328"/>
                    <a:pt x="2505" y="9473"/>
                    <a:pt x="2480" y="10846"/>
                  </a:cubicBezTo>
                  <a:lnTo>
                    <a:pt x="2543" y="11061"/>
                  </a:lnTo>
                  <a:lnTo>
                    <a:pt x="3229" y="3433"/>
                  </a:lnTo>
                  <a:lnTo>
                    <a:pt x="1704" y="2797"/>
                  </a:lnTo>
                  <a:lnTo>
                    <a:pt x="2353" y="2035"/>
                  </a:lnTo>
                  <a:lnTo>
                    <a:pt x="0" y="0"/>
                  </a:lnTo>
                  <a:close/>
                </a:path>
              </a:pathLst>
            </a:custGeom>
            <a:solidFill>
              <a:srgbClr val="414042">
                <a:alpha val="1006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7" name="Google Shape;437;p35"/>
            <p:cNvSpPr/>
            <p:nvPr/>
          </p:nvSpPr>
          <p:spPr>
            <a:xfrm>
              <a:off x="4716800" y="4053175"/>
              <a:ext cx="274325" cy="829575"/>
            </a:xfrm>
            <a:custGeom>
              <a:avLst/>
              <a:gdLst/>
              <a:ahLst/>
              <a:cxnLst/>
              <a:rect l="l" t="t" r="r" b="b"/>
              <a:pathLst>
                <a:path w="10973" h="33183" extrusionOk="0">
                  <a:moveTo>
                    <a:pt x="5823" y="0"/>
                  </a:moveTo>
                  <a:cubicBezTo>
                    <a:pt x="5823" y="0"/>
                    <a:pt x="1361" y="1348"/>
                    <a:pt x="827" y="3292"/>
                  </a:cubicBezTo>
                  <a:cubicBezTo>
                    <a:pt x="0" y="4716"/>
                    <a:pt x="1005" y="9281"/>
                    <a:pt x="1704" y="12231"/>
                  </a:cubicBezTo>
                  <a:cubicBezTo>
                    <a:pt x="1958" y="13285"/>
                    <a:pt x="2175" y="14138"/>
                    <a:pt x="2251" y="14545"/>
                  </a:cubicBezTo>
                  <a:cubicBezTo>
                    <a:pt x="2531" y="16108"/>
                    <a:pt x="1056" y="32267"/>
                    <a:pt x="1056" y="32267"/>
                  </a:cubicBezTo>
                  <a:lnTo>
                    <a:pt x="9625" y="33183"/>
                  </a:lnTo>
                  <a:cubicBezTo>
                    <a:pt x="9625" y="33183"/>
                    <a:pt x="10973" y="16096"/>
                    <a:pt x="10298" y="11951"/>
                  </a:cubicBezTo>
                  <a:cubicBezTo>
                    <a:pt x="10019" y="10247"/>
                    <a:pt x="9778" y="8773"/>
                    <a:pt x="9637" y="8022"/>
                  </a:cubicBezTo>
                  <a:cubicBezTo>
                    <a:pt x="9154" y="5454"/>
                    <a:pt x="5823" y="0"/>
                    <a:pt x="582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8" name="Google Shape;438;p35"/>
            <p:cNvSpPr/>
            <p:nvPr/>
          </p:nvSpPr>
          <p:spPr>
            <a:xfrm>
              <a:off x="4743200" y="4859850"/>
              <a:ext cx="32425" cy="3500"/>
            </a:xfrm>
            <a:custGeom>
              <a:avLst/>
              <a:gdLst/>
              <a:ahLst/>
              <a:cxnLst/>
              <a:rect l="l" t="t" r="r" b="b"/>
              <a:pathLst>
                <a:path w="1297" h="140" extrusionOk="0">
                  <a:moveTo>
                    <a:pt x="0" y="0"/>
                  </a:moveTo>
                  <a:lnTo>
                    <a:pt x="1297" y="140"/>
                  </a:lnTo>
                  <a:lnTo>
                    <a:pt x="1297" y="140"/>
                  </a:lnTo>
                  <a:close/>
                </a:path>
              </a:pathLst>
            </a:custGeom>
            <a:solidFill>
              <a:srgbClr val="ECEDE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9" name="Google Shape;439;p35"/>
            <p:cNvSpPr/>
            <p:nvPr/>
          </p:nvSpPr>
          <p:spPr>
            <a:xfrm>
              <a:off x="4775600" y="4863325"/>
              <a:ext cx="144650" cy="15275"/>
            </a:xfrm>
            <a:custGeom>
              <a:avLst/>
              <a:gdLst/>
              <a:ahLst/>
              <a:cxnLst/>
              <a:rect l="l" t="t" r="r" b="b"/>
              <a:pathLst>
                <a:path w="5786" h="611" extrusionOk="0">
                  <a:moveTo>
                    <a:pt x="1" y="1"/>
                  </a:moveTo>
                  <a:lnTo>
                    <a:pt x="1" y="1"/>
                  </a:lnTo>
                  <a:lnTo>
                    <a:pt x="5785" y="611"/>
                  </a:lnTo>
                  <a:lnTo>
                    <a:pt x="5785" y="611"/>
                  </a:lnTo>
                  <a:close/>
                </a:path>
              </a:pathLst>
            </a:custGeom>
            <a:solidFill>
              <a:srgbClr val="02529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0" name="Google Shape;440;p35"/>
            <p:cNvSpPr/>
            <p:nvPr/>
          </p:nvSpPr>
          <p:spPr>
            <a:xfrm>
              <a:off x="4743200" y="4312825"/>
              <a:ext cx="177050" cy="565775"/>
            </a:xfrm>
            <a:custGeom>
              <a:avLst/>
              <a:gdLst/>
              <a:ahLst/>
              <a:cxnLst/>
              <a:rect l="l" t="t" r="r" b="b"/>
              <a:pathLst>
                <a:path w="7082" h="22631" extrusionOk="0">
                  <a:moveTo>
                    <a:pt x="2721" y="1"/>
                  </a:moveTo>
                  <a:lnTo>
                    <a:pt x="2721" y="14"/>
                  </a:lnTo>
                  <a:cubicBezTo>
                    <a:pt x="2199" y="2913"/>
                    <a:pt x="2072" y="6294"/>
                    <a:pt x="2072" y="8875"/>
                  </a:cubicBezTo>
                  <a:lnTo>
                    <a:pt x="2072" y="9168"/>
                  </a:lnTo>
                  <a:lnTo>
                    <a:pt x="2950" y="9205"/>
                  </a:lnTo>
                  <a:cubicBezTo>
                    <a:pt x="3051" y="4323"/>
                    <a:pt x="2721" y="1"/>
                    <a:pt x="2721" y="1"/>
                  </a:cubicBezTo>
                  <a:close/>
                  <a:moveTo>
                    <a:pt x="419" y="16974"/>
                  </a:moveTo>
                  <a:cubicBezTo>
                    <a:pt x="204" y="19529"/>
                    <a:pt x="26" y="21538"/>
                    <a:pt x="0" y="21843"/>
                  </a:cubicBezTo>
                  <a:lnTo>
                    <a:pt x="0" y="21881"/>
                  </a:lnTo>
                  <a:lnTo>
                    <a:pt x="1297" y="22021"/>
                  </a:lnTo>
                  <a:lnTo>
                    <a:pt x="7081" y="22631"/>
                  </a:lnTo>
                  <a:cubicBezTo>
                    <a:pt x="5072" y="21538"/>
                    <a:pt x="3445" y="21220"/>
                    <a:pt x="2924" y="17698"/>
                  </a:cubicBezTo>
                  <a:cubicBezTo>
                    <a:pt x="2733" y="17660"/>
                    <a:pt x="2543" y="17520"/>
                    <a:pt x="2441" y="17291"/>
                  </a:cubicBezTo>
                  <a:lnTo>
                    <a:pt x="2416" y="17291"/>
                  </a:lnTo>
                  <a:cubicBezTo>
                    <a:pt x="2263" y="17291"/>
                    <a:pt x="979" y="17279"/>
                    <a:pt x="546" y="16974"/>
                  </a:cubicBezTo>
                  <a:close/>
                </a:path>
              </a:pathLst>
            </a:custGeom>
            <a:solidFill>
              <a:srgbClr val="414042">
                <a:alpha val="1006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1" name="Google Shape;441;p35"/>
            <p:cNvSpPr/>
            <p:nvPr/>
          </p:nvSpPr>
          <p:spPr>
            <a:xfrm>
              <a:off x="4838225" y="4053175"/>
              <a:ext cx="136050" cy="298775"/>
            </a:xfrm>
            <a:custGeom>
              <a:avLst/>
              <a:gdLst/>
              <a:ahLst/>
              <a:cxnLst/>
              <a:rect l="l" t="t" r="r" b="b"/>
              <a:pathLst>
                <a:path w="5442" h="11951" extrusionOk="0">
                  <a:moveTo>
                    <a:pt x="966" y="0"/>
                  </a:moveTo>
                  <a:lnTo>
                    <a:pt x="0" y="1983"/>
                  </a:lnTo>
                  <a:lnTo>
                    <a:pt x="1997" y="2873"/>
                  </a:lnTo>
                  <a:lnTo>
                    <a:pt x="712" y="4233"/>
                  </a:lnTo>
                  <a:lnTo>
                    <a:pt x="5441" y="11951"/>
                  </a:lnTo>
                  <a:cubicBezTo>
                    <a:pt x="5162" y="10247"/>
                    <a:pt x="4921" y="8773"/>
                    <a:pt x="4780" y="8022"/>
                  </a:cubicBezTo>
                  <a:cubicBezTo>
                    <a:pt x="4297" y="5454"/>
                    <a:pt x="966" y="0"/>
                    <a:pt x="966" y="0"/>
                  </a:cubicBezTo>
                  <a:close/>
                </a:path>
              </a:pathLst>
            </a:custGeom>
            <a:solidFill>
              <a:srgbClr val="414042">
                <a:alpha val="1006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2" name="Google Shape;442;p35"/>
            <p:cNvSpPr/>
            <p:nvPr/>
          </p:nvSpPr>
          <p:spPr>
            <a:xfrm>
              <a:off x="4672625" y="4541675"/>
              <a:ext cx="254600" cy="202500"/>
            </a:xfrm>
            <a:custGeom>
              <a:avLst/>
              <a:gdLst/>
              <a:ahLst/>
              <a:cxnLst/>
              <a:rect l="l" t="t" r="r" b="b"/>
              <a:pathLst>
                <a:path w="10184" h="8100" extrusionOk="0">
                  <a:moveTo>
                    <a:pt x="331" y="0"/>
                  </a:moveTo>
                  <a:lnTo>
                    <a:pt x="1" y="7679"/>
                  </a:lnTo>
                  <a:lnTo>
                    <a:pt x="9853" y="8100"/>
                  </a:lnTo>
                  <a:lnTo>
                    <a:pt x="10184" y="421"/>
                  </a:lnTo>
                  <a:lnTo>
                    <a:pt x="33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3" name="Google Shape;443;p35"/>
            <p:cNvSpPr/>
            <p:nvPr/>
          </p:nvSpPr>
          <p:spPr>
            <a:xfrm>
              <a:off x="4850625" y="4606850"/>
              <a:ext cx="55000" cy="55325"/>
            </a:xfrm>
            <a:custGeom>
              <a:avLst/>
              <a:gdLst/>
              <a:ahLst/>
              <a:cxnLst/>
              <a:rect l="l" t="t" r="r" b="b"/>
              <a:pathLst>
                <a:path w="2200" h="2213" extrusionOk="0">
                  <a:moveTo>
                    <a:pt x="1094" y="0"/>
                  </a:moveTo>
                  <a:cubicBezTo>
                    <a:pt x="484" y="0"/>
                    <a:pt x="0" y="496"/>
                    <a:pt x="0" y="1106"/>
                  </a:cubicBezTo>
                  <a:cubicBezTo>
                    <a:pt x="0" y="1716"/>
                    <a:pt x="484" y="2212"/>
                    <a:pt x="1094" y="2212"/>
                  </a:cubicBezTo>
                  <a:cubicBezTo>
                    <a:pt x="1704" y="2212"/>
                    <a:pt x="2199" y="1716"/>
                    <a:pt x="2199" y="1106"/>
                  </a:cubicBezTo>
                  <a:cubicBezTo>
                    <a:pt x="2199" y="496"/>
                    <a:pt x="1704" y="0"/>
                    <a:pt x="1094"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4" name="Google Shape;444;p35"/>
            <p:cNvSpPr/>
            <p:nvPr/>
          </p:nvSpPr>
          <p:spPr>
            <a:xfrm>
              <a:off x="4730475" y="4641800"/>
              <a:ext cx="108400" cy="114100"/>
            </a:xfrm>
            <a:custGeom>
              <a:avLst/>
              <a:gdLst/>
              <a:ahLst/>
              <a:cxnLst/>
              <a:rect l="l" t="t" r="r" b="b"/>
              <a:pathLst>
                <a:path w="4336" h="4564" extrusionOk="0">
                  <a:moveTo>
                    <a:pt x="2072" y="1"/>
                  </a:moveTo>
                  <a:cubicBezTo>
                    <a:pt x="1984" y="52"/>
                    <a:pt x="140" y="293"/>
                    <a:pt x="140" y="293"/>
                  </a:cubicBezTo>
                  <a:cubicBezTo>
                    <a:pt x="1" y="1818"/>
                    <a:pt x="255" y="3064"/>
                    <a:pt x="979" y="3751"/>
                  </a:cubicBezTo>
                  <a:cubicBezTo>
                    <a:pt x="1289" y="4121"/>
                    <a:pt x="2749" y="4132"/>
                    <a:pt x="2932" y="4132"/>
                  </a:cubicBezTo>
                  <a:cubicBezTo>
                    <a:pt x="2944" y="4132"/>
                    <a:pt x="2950" y="4132"/>
                    <a:pt x="2950" y="4132"/>
                  </a:cubicBezTo>
                  <a:cubicBezTo>
                    <a:pt x="3076" y="4422"/>
                    <a:pt x="3354" y="4564"/>
                    <a:pt x="3576" y="4564"/>
                  </a:cubicBezTo>
                  <a:cubicBezTo>
                    <a:pt x="3734" y="4564"/>
                    <a:pt x="3864" y="4492"/>
                    <a:pt x="3891" y="4349"/>
                  </a:cubicBezTo>
                  <a:cubicBezTo>
                    <a:pt x="3954" y="4005"/>
                    <a:pt x="3052" y="1501"/>
                    <a:pt x="3052" y="1501"/>
                  </a:cubicBezTo>
                  <a:lnTo>
                    <a:pt x="3052" y="1501"/>
                  </a:lnTo>
                  <a:cubicBezTo>
                    <a:pt x="3341" y="1615"/>
                    <a:pt x="3687" y="1708"/>
                    <a:pt x="3946" y="1708"/>
                  </a:cubicBezTo>
                  <a:cubicBezTo>
                    <a:pt x="4175" y="1708"/>
                    <a:pt x="4335" y="1635"/>
                    <a:pt x="4323" y="1437"/>
                  </a:cubicBezTo>
                  <a:cubicBezTo>
                    <a:pt x="4285" y="1055"/>
                    <a:pt x="2378" y="115"/>
                    <a:pt x="2072" y="1"/>
                  </a:cubicBezTo>
                  <a:close/>
                </a:path>
              </a:pathLst>
            </a:custGeom>
            <a:solidFill>
              <a:srgbClr val="F4B7A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5" name="Google Shape;445;p35"/>
            <p:cNvSpPr/>
            <p:nvPr/>
          </p:nvSpPr>
          <p:spPr>
            <a:xfrm>
              <a:off x="4696800" y="4129000"/>
              <a:ext cx="134150" cy="523450"/>
            </a:xfrm>
            <a:custGeom>
              <a:avLst/>
              <a:gdLst/>
              <a:ahLst/>
              <a:cxnLst/>
              <a:rect l="l" t="t" r="r" b="b"/>
              <a:pathLst>
                <a:path w="5366" h="20938" extrusionOk="0">
                  <a:moveTo>
                    <a:pt x="2288" y="1"/>
                  </a:moveTo>
                  <a:cubicBezTo>
                    <a:pt x="1442" y="1"/>
                    <a:pt x="1436" y="1391"/>
                    <a:pt x="1436" y="1391"/>
                  </a:cubicBezTo>
                  <a:cubicBezTo>
                    <a:pt x="1436" y="1391"/>
                    <a:pt x="0" y="10469"/>
                    <a:pt x="1424" y="20869"/>
                  </a:cubicBezTo>
                  <a:cubicBezTo>
                    <a:pt x="1424" y="20869"/>
                    <a:pt x="1674" y="20937"/>
                    <a:pt x="2049" y="20937"/>
                  </a:cubicBezTo>
                  <a:cubicBezTo>
                    <a:pt x="2449" y="20937"/>
                    <a:pt x="2990" y="20859"/>
                    <a:pt x="3521" y="20538"/>
                  </a:cubicBezTo>
                  <a:cubicBezTo>
                    <a:pt x="3521" y="20538"/>
                    <a:pt x="3280" y="10837"/>
                    <a:pt x="4971" y="5256"/>
                  </a:cubicBezTo>
                  <a:cubicBezTo>
                    <a:pt x="5365" y="4061"/>
                    <a:pt x="5047" y="2587"/>
                    <a:pt x="4628" y="1773"/>
                  </a:cubicBezTo>
                  <a:cubicBezTo>
                    <a:pt x="3491" y="432"/>
                    <a:pt x="2759" y="1"/>
                    <a:pt x="2288" y="1"/>
                  </a:cubicBezTo>
                  <a:close/>
                </a:path>
              </a:pathLst>
            </a:custGeom>
            <a:solidFill>
              <a:srgbClr val="F4B7A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6" name="Google Shape;446;p35"/>
            <p:cNvSpPr/>
            <p:nvPr/>
          </p:nvSpPr>
          <p:spPr>
            <a:xfrm>
              <a:off x="4680900" y="4114200"/>
              <a:ext cx="148775" cy="538100"/>
            </a:xfrm>
            <a:custGeom>
              <a:avLst/>
              <a:gdLst/>
              <a:ahLst/>
              <a:cxnLst/>
              <a:rect l="l" t="t" r="r" b="b"/>
              <a:pathLst>
                <a:path w="5951" h="21524" extrusionOk="0">
                  <a:moveTo>
                    <a:pt x="3262" y="0"/>
                  </a:moveTo>
                  <a:cubicBezTo>
                    <a:pt x="2387" y="0"/>
                    <a:pt x="2047" y="1068"/>
                    <a:pt x="2047" y="1068"/>
                  </a:cubicBezTo>
                  <a:cubicBezTo>
                    <a:pt x="2047" y="1068"/>
                    <a:pt x="0" y="11124"/>
                    <a:pt x="1436" y="21524"/>
                  </a:cubicBezTo>
                  <a:cubicBezTo>
                    <a:pt x="1436" y="21524"/>
                    <a:pt x="1448" y="21524"/>
                    <a:pt x="1470" y="21524"/>
                  </a:cubicBezTo>
                  <a:cubicBezTo>
                    <a:pt x="1668" y="21524"/>
                    <a:pt x="2722" y="21513"/>
                    <a:pt x="3662" y="21295"/>
                  </a:cubicBezTo>
                  <a:cubicBezTo>
                    <a:pt x="4043" y="21219"/>
                    <a:pt x="4399" y="21092"/>
                    <a:pt x="4666" y="20927"/>
                  </a:cubicBezTo>
                  <a:cubicBezTo>
                    <a:pt x="4666" y="20927"/>
                    <a:pt x="4055" y="11226"/>
                    <a:pt x="5759" y="5645"/>
                  </a:cubicBezTo>
                  <a:cubicBezTo>
                    <a:pt x="5937" y="5086"/>
                    <a:pt x="5950" y="4297"/>
                    <a:pt x="5861" y="3535"/>
                  </a:cubicBezTo>
                  <a:cubicBezTo>
                    <a:pt x="5759" y="2682"/>
                    <a:pt x="5543" y="1856"/>
                    <a:pt x="5315" y="1436"/>
                  </a:cubicBezTo>
                  <a:cubicBezTo>
                    <a:pt x="4433" y="347"/>
                    <a:pt x="3761" y="0"/>
                    <a:pt x="326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7" name="Google Shape;447;p35"/>
            <p:cNvSpPr/>
            <p:nvPr/>
          </p:nvSpPr>
          <p:spPr>
            <a:xfrm>
              <a:off x="4824875" y="4202550"/>
              <a:ext cx="7325" cy="52775"/>
            </a:xfrm>
            <a:custGeom>
              <a:avLst/>
              <a:gdLst/>
              <a:ahLst/>
              <a:cxnLst/>
              <a:rect l="l" t="t" r="r" b="b"/>
              <a:pathLst>
                <a:path w="293" h="2111" extrusionOk="0">
                  <a:moveTo>
                    <a:pt x="102" y="1"/>
                  </a:moveTo>
                  <a:lnTo>
                    <a:pt x="102" y="1"/>
                  </a:lnTo>
                  <a:cubicBezTo>
                    <a:pt x="191" y="763"/>
                    <a:pt x="178" y="1552"/>
                    <a:pt x="0" y="2111"/>
                  </a:cubicBezTo>
                  <a:cubicBezTo>
                    <a:pt x="293" y="1196"/>
                    <a:pt x="293" y="598"/>
                    <a:pt x="102" y="1"/>
                  </a:cubicBezTo>
                  <a:close/>
                </a:path>
              </a:pathLst>
            </a:custGeom>
            <a:solidFill>
              <a:srgbClr val="ECEDE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8" name="Google Shape;448;p35"/>
            <p:cNvSpPr/>
            <p:nvPr/>
          </p:nvSpPr>
          <p:spPr>
            <a:xfrm>
              <a:off x="4770825" y="4188575"/>
              <a:ext cx="58850" cy="458000"/>
            </a:xfrm>
            <a:custGeom>
              <a:avLst/>
              <a:gdLst/>
              <a:ahLst/>
              <a:cxnLst/>
              <a:rect l="l" t="t" r="r" b="b"/>
              <a:pathLst>
                <a:path w="2354" h="18320" extrusionOk="0">
                  <a:moveTo>
                    <a:pt x="2023" y="0"/>
                  </a:moveTo>
                  <a:cubicBezTo>
                    <a:pt x="1946" y="2250"/>
                    <a:pt x="1412" y="2289"/>
                    <a:pt x="1170" y="3547"/>
                  </a:cubicBezTo>
                  <a:cubicBezTo>
                    <a:pt x="433" y="7361"/>
                    <a:pt x="1" y="8480"/>
                    <a:pt x="65" y="18320"/>
                  </a:cubicBezTo>
                  <a:cubicBezTo>
                    <a:pt x="446" y="18244"/>
                    <a:pt x="802" y="18117"/>
                    <a:pt x="1069" y="17952"/>
                  </a:cubicBezTo>
                  <a:cubicBezTo>
                    <a:pt x="1069" y="17952"/>
                    <a:pt x="967" y="16235"/>
                    <a:pt x="967" y="13845"/>
                  </a:cubicBezTo>
                  <a:cubicBezTo>
                    <a:pt x="967" y="10527"/>
                    <a:pt x="1170" y="5899"/>
                    <a:pt x="2162" y="2670"/>
                  </a:cubicBezTo>
                  <a:cubicBezTo>
                    <a:pt x="2340" y="2111"/>
                    <a:pt x="2353" y="1322"/>
                    <a:pt x="2264" y="560"/>
                  </a:cubicBezTo>
                  <a:cubicBezTo>
                    <a:pt x="2201" y="368"/>
                    <a:pt x="2111" y="190"/>
                    <a:pt x="2023" y="0"/>
                  </a:cubicBezTo>
                  <a:close/>
                </a:path>
              </a:pathLst>
            </a:custGeom>
            <a:solidFill>
              <a:srgbClr val="414042">
                <a:alpha val="1006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9" name="Google Shape;449;p35"/>
            <p:cNvSpPr/>
            <p:nvPr/>
          </p:nvSpPr>
          <p:spPr>
            <a:xfrm>
              <a:off x="4863000" y="4619225"/>
              <a:ext cx="30225" cy="30225"/>
            </a:xfrm>
            <a:custGeom>
              <a:avLst/>
              <a:gdLst/>
              <a:ahLst/>
              <a:cxnLst/>
              <a:rect l="l" t="t" r="r" b="b"/>
              <a:pathLst>
                <a:path w="1209" h="1209" extrusionOk="0">
                  <a:moveTo>
                    <a:pt x="433" y="1"/>
                  </a:moveTo>
                  <a:lnTo>
                    <a:pt x="408" y="407"/>
                  </a:lnTo>
                  <a:lnTo>
                    <a:pt x="14" y="382"/>
                  </a:lnTo>
                  <a:lnTo>
                    <a:pt x="1" y="777"/>
                  </a:lnTo>
                  <a:lnTo>
                    <a:pt x="395" y="802"/>
                  </a:lnTo>
                  <a:lnTo>
                    <a:pt x="382" y="1196"/>
                  </a:lnTo>
                  <a:lnTo>
                    <a:pt x="777" y="1209"/>
                  </a:lnTo>
                  <a:lnTo>
                    <a:pt x="789" y="814"/>
                  </a:lnTo>
                  <a:lnTo>
                    <a:pt x="1184" y="827"/>
                  </a:lnTo>
                  <a:lnTo>
                    <a:pt x="1209" y="433"/>
                  </a:lnTo>
                  <a:lnTo>
                    <a:pt x="814" y="421"/>
                  </a:lnTo>
                  <a:lnTo>
                    <a:pt x="828" y="26"/>
                  </a:lnTo>
                  <a:lnTo>
                    <a:pt x="43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0" name="Google Shape;450;p35"/>
            <p:cNvSpPr/>
            <p:nvPr/>
          </p:nvSpPr>
          <p:spPr>
            <a:xfrm>
              <a:off x="4831225" y="3774425"/>
              <a:ext cx="196150" cy="260950"/>
            </a:xfrm>
            <a:custGeom>
              <a:avLst/>
              <a:gdLst/>
              <a:ahLst/>
              <a:cxnLst/>
              <a:rect l="l" t="t" r="r" b="b"/>
              <a:pathLst>
                <a:path w="7846" h="10438" extrusionOk="0">
                  <a:moveTo>
                    <a:pt x="3526" y="0"/>
                  </a:moveTo>
                  <a:cubicBezTo>
                    <a:pt x="3411" y="0"/>
                    <a:pt x="3295" y="8"/>
                    <a:pt x="3179" y="25"/>
                  </a:cubicBezTo>
                  <a:cubicBezTo>
                    <a:pt x="1246" y="305"/>
                    <a:pt x="0" y="2848"/>
                    <a:pt x="420" y="5721"/>
                  </a:cubicBezTo>
                  <a:cubicBezTo>
                    <a:pt x="803" y="8422"/>
                    <a:pt x="2511" y="10438"/>
                    <a:pt x="4319" y="10438"/>
                  </a:cubicBezTo>
                  <a:cubicBezTo>
                    <a:pt x="4435" y="10438"/>
                    <a:pt x="4551" y="10430"/>
                    <a:pt x="4667" y="10413"/>
                  </a:cubicBezTo>
                  <a:cubicBezTo>
                    <a:pt x="6611" y="10145"/>
                    <a:pt x="7845" y="7590"/>
                    <a:pt x="7425" y="4717"/>
                  </a:cubicBezTo>
                  <a:cubicBezTo>
                    <a:pt x="7043" y="2016"/>
                    <a:pt x="5335" y="0"/>
                    <a:pt x="3526" y="0"/>
                  </a:cubicBezTo>
                  <a:close/>
                </a:path>
              </a:pathLst>
            </a:custGeom>
            <a:solidFill>
              <a:srgbClr val="F4B7A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1" name="Google Shape;451;p35"/>
            <p:cNvSpPr/>
            <p:nvPr/>
          </p:nvSpPr>
          <p:spPr>
            <a:xfrm>
              <a:off x="4998725" y="3936250"/>
              <a:ext cx="16575" cy="5950"/>
            </a:xfrm>
            <a:custGeom>
              <a:avLst/>
              <a:gdLst/>
              <a:ahLst/>
              <a:cxnLst/>
              <a:rect l="l" t="t" r="r" b="b"/>
              <a:pathLst>
                <a:path w="663" h="238" extrusionOk="0">
                  <a:moveTo>
                    <a:pt x="449" y="1"/>
                  </a:moveTo>
                  <a:cubicBezTo>
                    <a:pt x="408" y="1"/>
                    <a:pt x="364" y="4"/>
                    <a:pt x="318" y="11"/>
                  </a:cubicBezTo>
                  <a:cubicBezTo>
                    <a:pt x="140" y="36"/>
                    <a:pt x="1" y="112"/>
                    <a:pt x="13" y="163"/>
                  </a:cubicBezTo>
                  <a:cubicBezTo>
                    <a:pt x="13" y="211"/>
                    <a:pt x="97" y="237"/>
                    <a:pt x="213" y="237"/>
                  </a:cubicBezTo>
                  <a:cubicBezTo>
                    <a:pt x="254" y="237"/>
                    <a:pt x="298" y="234"/>
                    <a:pt x="344" y="227"/>
                  </a:cubicBezTo>
                  <a:cubicBezTo>
                    <a:pt x="522" y="202"/>
                    <a:pt x="662" y="126"/>
                    <a:pt x="649" y="75"/>
                  </a:cubicBezTo>
                  <a:cubicBezTo>
                    <a:pt x="649" y="27"/>
                    <a:pt x="565" y="1"/>
                    <a:pt x="449" y="1"/>
                  </a:cubicBezTo>
                  <a:close/>
                </a:path>
              </a:pathLst>
            </a:custGeom>
            <a:solidFill>
              <a:srgbClr val="E07F8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2" name="Google Shape;452;p35"/>
            <p:cNvSpPr/>
            <p:nvPr/>
          </p:nvSpPr>
          <p:spPr>
            <a:xfrm>
              <a:off x="4998100" y="3947400"/>
              <a:ext cx="16550" cy="5900"/>
            </a:xfrm>
            <a:custGeom>
              <a:avLst/>
              <a:gdLst/>
              <a:ahLst/>
              <a:cxnLst/>
              <a:rect l="l" t="t" r="r" b="b"/>
              <a:pathLst>
                <a:path w="662" h="236" extrusionOk="0">
                  <a:moveTo>
                    <a:pt x="212" y="0"/>
                  </a:moveTo>
                  <a:cubicBezTo>
                    <a:pt x="96" y="0"/>
                    <a:pt x="10" y="27"/>
                    <a:pt x="1" y="73"/>
                  </a:cubicBezTo>
                  <a:cubicBezTo>
                    <a:pt x="1" y="137"/>
                    <a:pt x="140" y="200"/>
                    <a:pt x="318" y="226"/>
                  </a:cubicBezTo>
                  <a:cubicBezTo>
                    <a:pt x="364" y="232"/>
                    <a:pt x="408" y="236"/>
                    <a:pt x="449" y="236"/>
                  </a:cubicBezTo>
                  <a:cubicBezTo>
                    <a:pt x="565" y="236"/>
                    <a:pt x="648" y="210"/>
                    <a:pt x="648" y="163"/>
                  </a:cubicBezTo>
                  <a:cubicBezTo>
                    <a:pt x="662" y="99"/>
                    <a:pt x="521" y="36"/>
                    <a:pt x="343" y="10"/>
                  </a:cubicBezTo>
                  <a:cubicBezTo>
                    <a:pt x="297" y="4"/>
                    <a:pt x="253" y="0"/>
                    <a:pt x="212" y="0"/>
                  </a:cubicBezTo>
                  <a:close/>
                </a:path>
              </a:pathLst>
            </a:custGeom>
            <a:solidFill>
              <a:srgbClr val="E07F8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3" name="Google Shape;453;p35"/>
            <p:cNvSpPr/>
            <p:nvPr/>
          </p:nvSpPr>
          <p:spPr>
            <a:xfrm>
              <a:off x="4868100" y="3948350"/>
              <a:ext cx="16875" cy="5925"/>
            </a:xfrm>
            <a:custGeom>
              <a:avLst/>
              <a:gdLst/>
              <a:ahLst/>
              <a:cxnLst/>
              <a:rect l="l" t="t" r="r" b="b"/>
              <a:pathLst>
                <a:path w="675" h="237" extrusionOk="0">
                  <a:moveTo>
                    <a:pt x="449" y="0"/>
                  </a:moveTo>
                  <a:cubicBezTo>
                    <a:pt x="409" y="0"/>
                    <a:pt x="364" y="3"/>
                    <a:pt x="318" y="10"/>
                  </a:cubicBezTo>
                  <a:cubicBezTo>
                    <a:pt x="140" y="35"/>
                    <a:pt x="0" y="112"/>
                    <a:pt x="13" y="162"/>
                  </a:cubicBezTo>
                  <a:cubicBezTo>
                    <a:pt x="22" y="210"/>
                    <a:pt x="109" y="236"/>
                    <a:pt x="225" y="236"/>
                  </a:cubicBezTo>
                  <a:cubicBezTo>
                    <a:pt x="266" y="236"/>
                    <a:pt x="310" y="233"/>
                    <a:pt x="356" y="226"/>
                  </a:cubicBezTo>
                  <a:cubicBezTo>
                    <a:pt x="534" y="201"/>
                    <a:pt x="674" y="125"/>
                    <a:pt x="661" y="74"/>
                  </a:cubicBezTo>
                  <a:cubicBezTo>
                    <a:pt x="652" y="26"/>
                    <a:pt x="566" y="0"/>
                    <a:pt x="449" y="0"/>
                  </a:cubicBezTo>
                  <a:close/>
                </a:path>
              </a:pathLst>
            </a:custGeom>
            <a:solidFill>
              <a:srgbClr val="E07F8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4" name="Google Shape;454;p35"/>
            <p:cNvSpPr/>
            <p:nvPr/>
          </p:nvSpPr>
          <p:spPr>
            <a:xfrm>
              <a:off x="4868725" y="3937225"/>
              <a:ext cx="16875" cy="5900"/>
            </a:xfrm>
            <a:custGeom>
              <a:avLst/>
              <a:gdLst/>
              <a:ahLst/>
              <a:cxnLst/>
              <a:rect l="l" t="t" r="r" b="b"/>
              <a:pathLst>
                <a:path w="675" h="236" extrusionOk="0">
                  <a:moveTo>
                    <a:pt x="225" y="1"/>
                  </a:moveTo>
                  <a:cubicBezTo>
                    <a:pt x="109" y="1"/>
                    <a:pt x="23" y="27"/>
                    <a:pt x="14" y="73"/>
                  </a:cubicBezTo>
                  <a:cubicBezTo>
                    <a:pt x="1" y="138"/>
                    <a:pt x="141" y="201"/>
                    <a:pt x="319" y="226"/>
                  </a:cubicBezTo>
                  <a:cubicBezTo>
                    <a:pt x="368" y="233"/>
                    <a:pt x="414" y="236"/>
                    <a:pt x="455" y="236"/>
                  </a:cubicBezTo>
                  <a:cubicBezTo>
                    <a:pt x="573" y="236"/>
                    <a:pt x="653" y="210"/>
                    <a:pt x="662" y="163"/>
                  </a:cubicBezTo>
                  <a:cubicBezTo>
                    <a:pt x="675" y="99"/>
                    <a:pt x="535" y="36"/>
                    <a:pt x="357" y="10"/>
                  </a:cubicBezTo>
                  <a:cubicBezTo>
                    <a:pt x="310" y="4"/>
                    <a:pt x="266" y="1"/>
                    <a:pt x="225" y="1"/>
                  </a:cubicBezTo>
                  <a:close/>
                </a:path>
              </a:pathLst>
            </a:custGeom>
            <a:solidFill>
              <a:srgbClr val="E07F8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5" name="Google Shape;455;p35"/>
            <p:cNvSpPr/>
            <p:nvPr/>
          </p:nvSpPr>
          <p:spPr>
            <a:xfrm>
              <a:off x="4936450" y="3911275"/>
              <a:ext cx="23525" cy="53275"/>
            </a:xfrm>
            <a:custGeom>
              <a:avLst/>
              <a:gdLst/>
              <a:ahLst/>
              <a:cxnLst/>
              <a:rect l="l" t="t" r="r" b="b"/>
              <a:pathLst>
                <a:path w="941" h="2131" extrusionOk="0">
                  <a:moveTo>
                    <a:pt x="631" y="1"/>
                  </a:moveTo>
                  <a:cubicBezTo>
                    <a:pt x="624" y="1"/>
                    <a:pt x="617" y="3"/>
                    <a:pt x="610" y="6"/>
                  </a:cubicBezTo>
                  <a:cubicBezTo>
                    <a:pt x="572" y="18"/>
                    <a:pt x="559" y="57"/>
                    <a:pt x="572" y="82"/>
                  </a:cubicBezTo>
                  <a:cubicBezTo>
                    <a:pt x="572" y="94"/>
                    <a:pt x="763" y="577"/>
                    <a:pt x="801" y="1467"/>
                  </a:cubicBezTo>
                  <a:cubicBezTo>
                    <a:pt x="814" y="1837"/>
                    <a:pt x="712" y="1989"/>
                    <a:pt x="623" y="2015"/>
                  </a:cubicBezTo>
                  <a:cubicBezTo>
                    <a:pt x="616" y="2016"/>
                    <a:pt x="608" y="2017"/>
                    <a:pt x="601" y="2017"/>
                  </a:cubicBezTo>
                  <a:cubicBezTo>
                    <a:pt x="460" y="2017"/>
                    <a:pt x="248" y="1791"/>
                    <a:pt x="127" y="1404"/>
                  </a:cubicBezTo>
                  <a:cubicBezTo>
                    <a:pt x="116" y="1383"/>
                    <a:pt x="89" y="1363"/>
                    <a:pt x="65" y="1363"/>
                  </a:cubicBezTo>
                  <a:cubicBezTo>
                    <a:pt x="60" y="1363"/>
                    <a:pt x="55" y="1364"/>
                    <a:pt x="51" y="1366"/>
                  </a:cubicBezTo>
                  <a:cubicBezTo>
                    <a:pt x="12" y="1379"/>
                    <a:pt x="0" y="1417"/>
                    <a:pt x="0" y="1442"/>
                  </a:cubicBezTo>
                  <a:cubicBezTo>
                    <a:pt x="134" y="1856"/>
                    <a:pt x="372" y="2130"/>
                    <a:pt x="593" y="2130"/>
                  </a:cubicBezTo>
                  <a:cubicBezTo>
                    <a:pt x="603" y="2130"/>
                    <a:pt x="613" y="2130"/>
                    <a:pt x="623" y="2129"/>
                  </a:cubicBezTo>
                  <a:lnTo>
                    <a:pt x="648" y="2129"/>
                  </a:lnTo>
                  <a:cubicBezTo>
                    <a:pt x="737" y="2116"/>
                    <a:pt x="941" y="2015"/>
                    <a:pt x="928" y="1467"/>
                  </a:cubicBezTo>
                  <a:cubicBezTo>
                    <a:pt x="877" y="552"/>
                    <a:pt x="699" y="57"/>
                    <a:pt x="687" y="43"/>
                  </a:cubicBezTo>
                  <a:cubicBezTo>
                    <a:pt x="677" y="15"/>
                    <a:pt x="653" y="1"/>
                    <a:pt x="631" y="1"/>
                  </a:cubicBezTo>
                  <a:close/>
                </a:path>
              </a:pathLst>
            </a:custGeom>
            <a:solidFill>
              <a:srgbClr val="E07F8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6" name="Google Shape;456;p35"/>
            <p:cNvSpPr/>
            <p:nvPr/>
          </p:nvSpPr>
          <p:spPr>
            <a:xfrm>
              <a:off x="4913225" y="3966900"/>
              <a:ext cx="61375" cy="20300"/>
            </a:xfrm>
            <a:custGeom>
              <a:avLst/>
              <a:gdLst/>
              <a:ahLst/>
              <a:cxnLst/>
              <a:rect l="l" t="t" r="r" b="b"/>
              <a:pathLst>
                <a:path w="2455" h="812" extrusionOk="0">
                  <a:moveTo>
                    <a:pt x="2402" y="0"/>
                  </a:moveTo>
                  <a:cubicBezTo>
                    <a:pt x="2385" y="0"/>
                    <a:pt x="2362" y="12"/>
                    <a:pt x="2353" y="31"/>
                  </a:cubicBezTo>
                  <a:cubicBezTo>
                    <a:pt x="2353" y="31"/>
                    <a:pt x="1946" y="641"/>
                    <a:pt x="1221" y="705"/>
                  </a:cubicBezTo>
                  <a:cubicBezTo>
                    <a:pt x="1181" y="708"/>
                    <a:pt x="1143" y="710"/>
                    <a:pt x="1105" y="710"/>
                  </a:cubicBezTo>
                  <a:cubicBezTo>
                    <a:pt x="455" y="710"/>
                    <a:pt x="102" y="222"/>
                    <a:pt x="102" y="222"/>
                  </a:cubicBezTo>
                  <a:cubicBezTo>
                    <a:pt x="87" y="207"/>
                    <a:pt x="72" y="201"/>
                    <a:pt x="57" y="201"/>
                  </a:cubicBezTo>
                  <a:cubicBezTo>
                    <a:pt x="47" y="201"/>
                    <a:pt x="36" y="204"/>
                    <a:pt x="26" y="209"/>
                  </a:cubicBezTo>
                  <a:cubicBezTo>
                    <a:pt x="0" y="222"/>
                    <a:pt x="0" y="260"/>
                    <a:pt x="14" y="285"/>
                  </a:cubicBezTo>
                  <a:cubicBezTo>
                    <a:pt x="25" y="309"/>
                    <a:pt x="402" y="812"/>
                    <a:pt x="1100" y="812"/>
                  </a:cubicBezTo>
                  <a:cubicBezTo>
                    <a:pt x="1139" y="812"/>
                    <a:pt x="1180" y="810"/>
                    <a:pt x="1221" y="807"/>
                  </a:cubicBezTo>
                  <a:cubicBezTo>
                    <a:pt x="1997" y="743"/>
                    <a:pt x="2416" y="107"/>
                    <a:pt x="2441" y="82"/>
                  </a:cubicBezTo>
                  <a:cubicBezTo>
                    <a:pt x="2455" y="56"/>
                    <a:pt x="2441" y="31"/>
                    <a:pt x="2416" y="5"/>
                  </a:cubicBezTo>
                  <a:cubicBezTo>
                    <a:pt x="2413" y="2"/>
                    <a:pt x="2408" y="0"/>
                    <a:pt x="2402" y="0"/>
                  </a:cubicBezTo>
                  <a:close/>
                </a:path>
              </a:pathLst>
            </a:custGeom>
            <a:solidFill>
              <a:srgbClr val="E07F8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7" name="Google Shape;457;p35"/>
            <p:cNvSpPr/>
            <p:nvPr/>
          </p:nvSpPr>
          <p:spPr>
            <a:xfrm>
              <a:off x="4874450" y="3869500"/>
              <a:ext cx="49925" cy="25725"/>
            </a:xfrm>
            <a:custGeom>
              <a:avLst/>
              <a:gdLst/>
              <a:ahLst/>
              <a:cxnLst/>
              <a:rect l="l" t="t" r="r" b="b"/>
              <a:pathLst>
                <a:path w="1997" h="1029" extrusionOk="0">
                  <a:moveTo>
                    <a:pt x="1204" y="1"/>
                  </a:moveTo>
                  <a:cubicBezTo>
                    <a:pt x="1036" y="1"/>
                    <a:pt x="876" y="29"/>
                    <a:pt x="726" y="87"/>
                  </a:cubicBezTo>
                  <a:cubicBezTo>
                    <a:pt x="204" y="291"/>
                    <a:pt x="0" y="990"/>
                    <a:pt x="115" y="1028"/>
                  </a:cubicBezTo>
                  <a:cubicBezTo>
                    <a:pt x="116" y="1028"/>
                    <a:pt x="116" y="1028"/>
                    <a:pt x="116" y="1028"/>
                  </a:cubicBezTo>
                  <a:cubicBezTo>
                    <a:pt x="139" y="1028"/>
                    <a:pt x="539" y="568"/>
                    <a:pt x="890" y="431"/>
                  </a:cubicBezTo>
                  <a:cubicBezTo>
                    <a:pt x="990" y="392"/>
                    <a:pt x="1098" y="372"/>
                    <a:pt x="1213" y="372"/>
                  </a:cubicBezTo>
                  <a:cubicBezTo>
                    <a:pt x="1360" y="372"/>
                    <a:pt x="1520" y="404"/>
                    <a:pt x="1692" y="469"/>
                  </a:cubicBezTo>
                  <a:cubicBezTo>
                    <a:pt x="1718" y="478"/>
                    <a:pt x="1746" y="483"/>
                    <a:pt x="1773" y="483"/>
                  </a:cubicBezTo>
                  <a:cubicBezTo>
                    <a:pt x="1853" y="483"/>
                    <a:pt x="1930" y="443"/>
                    <a:pt x="1958" y="367"/>
                  </a:cubicBezTo>
                  <a:cubicBezTo>
                    <a:pt x="1997" y="278"/>
                    <a:pt x="1946" y="163"/>
                    <a:pt x="1844" y="126"/>
                  </a:cubicBezTo>
                  <a:cubicBezTo>
                    <a:pt x="1622" y="42"/>
                    <a:pt x="1407" y="1"/>
                    <a:pt x="1204" y="1"/>
                  </a:cubicBezTo>
                  <a:close/>
                </a:path>
              </a:pathLst>
            </a:custGeom>
            <a:solidFill>
              <a:srgbClr val="60391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8" name="Google Shape;458;p35"/>
            <p:cNvSpPr/>
            <p:nvPr/>
          </p:nvSpPr>
          <p:spPr>
            <a:xfrm>
              <a:off x="4966625" y="3871250"/>
              <a:ext cx="47400" cy="22400"/>
            </a:xfrm>
            <a:custGeom>
              <a:avLst/>
              <a:gdLst/>
              <a:ahLst/>
              <a:cxnLst/>
              <a:rect l="l" t="t" r="r" b="b"/>
              <a:pathLst>
                <a:path w="1896" h="896" extrusionOk="0">
                  <a:moveTo>
                    <a:pt x="817" y="1"/>
                  </a:moveTo>
                  <a:cubicBezTo>
                    <a:pt x="594" y="1"/>
                    <a:pt x="364" y="69"/>
                    <a:pt x="127" y="208"/>
                  </a:cubicBezTo>
                  <a:cubicBezTo>
                    <a:pt x="39" y="259"/>
                    <a:pt x="0" y="373"/>
                    <a:pt x="51" y="463"/>
                  </a:cubicBezTo>
                  <a:cubicBezTo>
                    <a:pt x="85" y="521"/>
                    <a:pt x="146" y="552"/>
                    <a:pt x="209" y="552"/>
                  </a:cubicBezTo>
                  <a:cubicBezTo>
                    <a:pt x="242" y="552"/>
                    <a:pt x="275" y="543"/>
                    <a:pt x="305" y="526"/>
                  </a:cubicBezTo>
                  <a:cubicBezTo>
                    <a:pt x="487" y="426"/>
                    <a:pt x="662" y="372"/>
                    <a:pt x="826" y="372"/>
                  </a:cubicBezTo>
                  <a:cubicBezTo>
                    <a:pt x="892" y="372"/>
                    <a:pt x="956" y="381"/>
                    <a:pt x="1017" y="399"/>
                  </a:cubicBezTo>
                  <a:cubicBezTo>
                    <a:pt x="1356" y="487"/>
                    <a:pt x="1781" y="895"/>
                    <a:pt x="1805" y="895"/>
                  </a:cubicBezTo>
                  <a:cubicBezTo>
                    <a:pt x="1805" y="895"/>
                    <a:pt x="1806" y="895"/>
                    <a:pt x="1806" y="895"/>
                  </a:cubicBezTo>
                  <a:cubicBezTo>
                    <a:pt x="1895" y="844"/>
                    <a:pt x="1615" y="183"/>
                    <a:pt x="1119" y="43"/>
                  </a:cubicBezTo>
                  <a:cubicBezTo>
                    <a:pt x="1020" y="15"/>
                    <a:pt x="919" y="1"/>
                    <a:pt x="817" y="1"/>
                  </a:cubicBezTo>
                  <a:close/>
                </a:path>
              </a:pathLst>
            </a:custGeom>
            <a:solidFill>
              <a:srgbClr val="60391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9" name="Google Shape;459;p35"/>
            <p:cNvSpPr/>
            <p:nvPr/>
          </p:nvSpPr>
          <p:spPr>
            <a:xfrm>
              <a:off x="4971400" y="3900600"/>
              <a:ext cx="22275" cy="34675"/>
            </a:xfrm>
            <a:custGeom>
              <a:avLst/>
              <a:gdLst/>
              <a:ahLst/>
              <a:cxnLst/>
              <a:rect l="l" t="t" r="r" b="b"/>
              <a:pathLst>
                <a:path w="891" h="1387" extrusionOk="0">
                  <a:moveTo>
                    <a:pt x="255" y="1"/>
                  </a:moveTo>
                  <a:cubicBezTo>
                    <a:pt x="128" y="13"/>
                    <a:pt x="1" y="306"/>
                    <a:pt x="26" y="699"/>
                  </a:cubicBezTo>
                  <a:cubicBezTo>
                    <a:pt x="51" y="1086"/>
                    <a:pt x="173" y="1386"/>
                    <a:pt x="298" y="1386"/>
                  </a:cubicBezTo>
                  <a:cubicBezTo>
                    <a:pt x="300" y="1386"/>
                    <a:pt x="303" y="1386"/>
                    <a:pt x="306" y="1386"/>
                  </a:cubicBezTo>
                  <a:cubicBezTo>
                    <a:pt x="433" y="1360"/>
                    <a:pt x="521" y="1030"/>
                    <a:pt x="496" y="636"/>
                  </a:cubicBezTo>
                  <a:cubicBezTo>
                    <a:pt x="484" y="433"/>
                    <a:pt x="484" y="306"/>
                    <a:pt x="433" y="179"/>
                  </a:cubicBezTo>
                  <a:cubicBezTo>
                    <a:pt x="776" y="153"/>
                    <a:pt x="891" y="13"/>
                    <a:pt x="891" y="13"/>
                  </a:cubicBezTo>
                  <a:lnTo>
                    <a:pt x="255" y="1"/>
                  </a:lnTo>
                  <a:close/>
                </a:path>
              </a:pathLst>
            </a:custGeom>
            <a:solidFill>
              <a:srgbClr val="41404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0" name="Google Shape;460;p35"/>
            <p:cNvSpPr/>
            <p:nvPr/>
          </p:nvSpPr>
          <p:spPr>
            <a:xfrm>
              <a:off x="4892575" y="3899975"/>
              <a:ext cx="23550" cy="34650"/>
            </a:xfrm>
            <a:custGeom>
              <a:avLst/>
              <a:gdLst/>
              <a:ahLst/>
              <a:cxnLst/>
              <a:rect l="l" t="t" r="r" b="b"/>
              <a:pathLst>
                <a:path w="942" h="1386" extrusionOk="0">
                  <a:moveTo>
                    <a:pt x="687" y="0"/>
                  </a:moveTo>
                  <a:lnTo>
                    <a:pt x="1" y="63"/>
                  </a:lnTo>
                  <a:cubicBezTo>
                    <a:pt x="1" y="63"/>
                    <a:pt x="102" y="204"/>
                    <a:pt x="509" y="216"/>
                  </a:cubicBezTo>
                  <a:cubicBezTo>
                    <a:pt x="458" y="343"/>
                    <a:pt x="433" y="521"/>
                    <a:pt x="433" y="712"/>
                  </a:cubicBezTo>
                  <a:cubicBezTo>
                    <a:pt x="420" y="1086"/>
                    <a:pt x="530" y="1386"/>
                    <a:pt x="665" y="1386"/>
                  </a:cubicBezTo>
                  <a:cubicBezTo>
                    <a:pt x="668" y="1386"/>
                    <a:pt x="671" y="1386"/>
                    <a:pt x="674" y="1385"/>
                  </a:cubicBezTo>
                  <a:cubicBezTo>
                    <a:pt x="814" y="1385"/>
                    <a:pt x="928" y="1068"/>
                    <a:pt x="941" y="687"/>
                  </a:cubicBezTo>
                  <a:cubicBezTo>
                    <a:pt x="941" y="305"/>
                    <a:pt x="826" y="0"/>
                    <a:pt x="687" y="0"/>
                  </a:cubicBezTo>
                  <a:close/>
                </a:path>
              </a:pathLst>
            </a:custGeom>
            <a:solidFill>
              <a:srgbClr val="41404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1" name="Google Shape;461;p35"/>
            <p:cNvSpPr/>
            <p:nvPr/>
          </p:nvSpPr>
          <p:spPr>
            <a:xfrm>
              <a:off x="4954875" y="3890275"/>
              <a:ext cx="70575" cy="58675"/>
            </a:xfrm>
            <a:custGeom>
              <a:avLst/>
              <a:gdLst/>
              <a:ahLst/>
              <a:cxnLst/>
              <a:rect l="l" t="t" r="r" b="b"/>
              <a:pathLst>
                <a:path w="2823" h="2347" extrusionOk="0">
                  <a:moveTo>
                    <a:pt x="1341" y="244"/>
                  </a:moveTo>
                  <a:cubicBezTo>
                    <a:pt x="1927" y="244"/>
                    <a:pt x="2383" y="375"/>
                    <a:pt x="2569" y="439"/>
                  </a:cubicBezTo>
                  <a:cubicBezTo>
                    <a:pt x="2479" y="820"/>
                    <a:pt x="2098" y="2104"/>
                    <a:pt x="1246" y="2104"/>
                  </a:cubicBezTo>
                  <a:cubicBezTo>
                    <a:pt x="407" y="2092"/>
                    <a:pt x="255" y="782"/>
                    <a:pt x="216" y="414"/>
                  </a:cubicBezTo>
                  <a:cubicBezTo>
                    <a:pt x="617" y="288"/>
                    <a:pt x="1001" y="244"/>
                    <a:pt x="1341" y="244"/>
                  </a:cubicBezTo>
                  <a:close/>
                  <a:moveTo>
                    <a:pt x="1338" y="0"/>
                  </a:moveTo>
                  <a:cubicBezTo>
                    <a:pt x="963" y="0"/>
                    <a:pt x="537" y="50"/>
                    <a:pt x="89" y="197"/>
                  </a:cubicBezTo>
                  <a:lnTo>
                    <a:pt x="0" y="236"/>
                  </a:lnTo>
                  <a:lnTo>
                    <a:pt x="13" y="324"/>
                  </a:lnTo>
                  <a:cubicBezTo>
                    <a:pt x="26" y="1024"/>
                    <a:pt x="318" y="2333"/>
                    <a:pt x="1246" y="2346"/>
                  </a:cubicBezTo>
                  <a:cubicBezTo>
                    <a:pt x="1323" y="2346"/>
                    <a:pt x="1386" y="2333"/>
                    <a:pt x="1450" y="2321"/>
                  </a:cubicBezTo>
                  <a:cubicBezTo>
                    <a:pt x="2454" y="2129"/>
                    <a:pt x="2784" y="451"/>
                    <a:pt x="2797" y="375"/>
                  </a:cubicBezTo>
                  <a:lnTo>
                    <a:pt x="2823" y="273"/>
                  </a:lnTo>
                  <a:lnTo>
                    <a:pt x="2733" y="236"/>
                  </a:lnTo>
                  <a:cubicBezTo>
                    <a:pt x="2699" y="227"/>
                    <a:pt x="2135" y="0"/>
                    <a:pt x="1338" y="0"/>
                  </a:cubicBezTo>
                  <a:close/>
                </a:path>
              </a:pathLst>
            </a:custGeom>
            <a:solidFill>
              <a:srgbClr val="41404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2" name="Google Shape;462;p35"/>
            <p:cNvSpPr/>
            <p:nvPr/>
          </p:nvSpPr>
          <p:spPr>
            <a:xfrm>
              <a:off x="4866825" y="3889250"/>
              <a:ext cx="75025" cy="62225"/>
            </a:xfrm>
            <a:custGeom>
              <a:avLst/>
              <a:gdLst/>
              <a:ahLst/>
              <a:cxnLst/>
              <a:rect l="l" t="t" r="r" b="b"/>
              <a:pathLst>
                <a:path w="3001" h="2489" extrusionOk="0">
                  <a:moveTo>
                    <a:pt x="1473" y="245"/>
                  </a:moveTo>
                  <a:cubicBezTo>
                    <a:pt x="1863" y="245"/>
                    <a:pt x="2313" y="297"/>
                    <a:pt x="2785" y="455"/>
                  </a:cubicBezTo>
                  <a:cubicBezTo>
                    <a:pt x="2747" y="834"/>
                    <a:pt x="2545" y="2247"/>
                    <a:pt x="1653" y="2247"/>
                  </a:cubicBezTo>
                  <a:cubicBezTo>
                    <a:pt x="1649" y="2247"/>
                    <a:pt x="1645" y="2247"/>
                    <a:pt x="1641" y="2247"/>
                  </a:cubicBezTo>
                  <a:cubicBezTo>
                    <a:pt x="725" y="2221"/>
                    <a:pt x="344" y="823"/>
                    <a:pt x="242" y="416"/>
                  </a:cubicBezTo>
                  <a:cubicBezTo>
                    <a:pt x="433" y="363"/>
                    <a:pt x="885" y="245"/>
                    <a:pt x="1473" y="245"/>
                  </a:cubicBezTo>
                  <a:close/>
                  <a:moveTo>
                    <a:pt x="1462" y="0"/>
                  </a:moveTo>
                  <a:cubicBezTo>
                    <a:pt x="675" y="0"/>
                    <a:pt x="123" y="205"/>
                    <a:pt x="90" y="213"/>
                  </a:cubicBezTo>
                  <a:lnTo>
                    <a:pt x="0" y="251"/>
                  </a:lnTo>
                  <a:lnTo>
                    <a:pt x="26" y="353"/>
                  </a:lnTo>
                  <a:cubicBezTo>
                    <a:pt x="39" y="441"/>
                    <a:pt x="407" y="2463"/>
                    <a:pt x="1641" y="2489"/>
                  </a:cubicBezTo>
                  <a:cubicBezTo>
                    <a:pt x="1704" y="2489"/>
                    <a:pt x="1780" y="2476"/>
                    <a:pt x="1844" y="2463"/>
                  </a:cubicBezTo>
                  <a:cubicBezTo>
                    <a:pt x="2683" y="2311"/>
                    <a:pt x="2963" y="1052"/>
                    <a:pt x="2988" y="365"/>
                  </a:cubicBezTo>
                  <a:lnTo>
                    <a:pt x="3001" y="277"/>
                  </a:lnTo>
                  <a:lnTo>
                    <a:pt x="2924" y="251"/>
                  </a:lnTo>
                  <a:cubicBezTo>
                    <a:pt x="2397" y="62"/>
                    <a:pt x="1894" y="0"/>
                    <a:pt x="1462" y="0"/>
                  </a:cubicBezTo>
                  <a:close/>
                </a:path>
              </a:pathLst>
            </a:custGeom>
            <a:solidFill>
              <a:srgbClr val="41404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3" name="Google Shape;463;p35"/>
            <p:cNvSpPr/>
            <p:nvPr/>
          </p:nvSpPr>
          <p:spPr>
            <a:xfrm>
              <a:off x="4936100" y="3904875"/>
              <a:ext cx="25150" cy="10050"/>
            </a:xfrm>
            <a:custGeom>
              <a:avLst/>
              <a:gdLst/>
              <a:ahLst/>
              <a:cxnLst/>
              <a:rect l="l" t="t" r="r" b="b"/>
              <a:pathLst>
                <a:path w="1006" h="402" extrusionOk="0">
                  <a:moveTo>
                    <a:pt x="533" y="1"/>
                  </a:moveTo>
                  <a:cubicBezTo>
                    <a:pt x="324" y="1"/>
                    <a:pt x="122" y="105"/>
                    <a:pt x="1" y="198"/>
                  </a:cubicBezTo>
                  <a:lnTo>
                    <a:pt x="116" y="401"/>
                  </a:lnTo>
                  <a:cubicBezTo>
                    <a:pt x="124" y="385"/>
                    <a:pt x="323" y="237"/>
                    <a:pt x="534" y="237"/>
                  </a:cubicBezTo>
                  <a:cubicBezTo>
                    <a:pt x="646" y="237"/>
                    <a:pt x="761" y="278"/>
                    <a:pt x="853" y="401"/>
                  </a:cubicBezTo>
                  <a:lnTo>
                    <a:pt x="1006" y="249"/>
                  </a:lnTo>
                  <a:cubicBezTo>
                    <a:pt x="866" y="65"/>
                    <a:pt x="697" y="1"/>
                    <a:pt x="533" y="1"/>
                  </a:cubicBezTo>
                  <a:close/>
                </a:path>
              </a:pathLst>
            </a:custGeom>
            <a:solidFill>
              <a:srgbClr val="41404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4" name="Google Shape;464;p35"/>
            <p:cNvSpPr/>
            <p:nvPr/>
          </p:nvSpPr>
          <p:spPr>
            <a:xfrm>
              <a:off x="4845850" y="3895175"/>
              <a:ext cx="23225" cy="7025"/>
            </a:xfrm>
            <a:custGeom>
              <a:avLst/>
              <a:gdLst/>
              <a:ahLst/>
              <a:cxnLst/>
              <a:rect l="l" t="t" r="r" b="b"/>
              <a:pathLst>
                <a:path w="929" h="281" extrusionOk="0">
                  <a:moveTo>
                    <a:pt x="903" y="1"/>
                  </a:moveTo>
                  <a:lnTo>
                    <a:pt x="0" y="40"/>
                  </a:lnTo>
                  <a:lnTo>
                    <a:pt x="26" y="281"/>
                  </a:lnTo>
                  <a:lnTo>
                    <a:pt x="929" y="243"/>
                  </a:lnTo>
                  <a:lnTo>
                    <a:pt x="903" y="1"/>
                  </a:lnTo>
                  <a:close/>
                </a:path>
              </a:pathLst>
            </a:custGeom>
            <a:solidFill>
              <a:srgbClr val="41404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5" name="Google Shape;465;p35"/>
            <p:cNvSpPr/>
            <p:nvPr/>
          </p:nvSpPr>
          <p:spPr>
            <a:xfrm>
              <a:off x="4839825" y="3736800"/>
              <a:ext cx="207550" cy="136150"/>
            </a:xfrm>
            <a:custGeom>
              <a:avLst/>
              <a:gdLst/>
              <a:ahLst/>
              <a:cxnLst/>
              <a:rect l="l" t="t" r="r" b="b"/>
              <a:pathLst>
                <a:path w="8302" h="5446" extrusionOk="0">
                  <a:moveTo>
                    <a:pt x="2948" y="1"/>
                  </a:moveTo>
                  <a:cubicBezTo>
                    <a:pt x="1696" y="1"/>
                    <a:pt x="564" y="497"/>
                    <a:pt x="0" y="1620"/>
                  </a:cubicBezTo>
                  <a:cubicBezTo>
                    <a:pt x="1144" y="5243"/>
                    <a:pt x="7755" y="5446"/>
                    <a:pt x="7755" y="5446"/>
                  </a:cubicBezTo>
                  <a:lnTo>
                    <a:pt x="8302" y="4620"/>
                  </a:lnTo>
                  <a:cubicBezTo>
                    <a:pt x="8235" y="1855"/>
                    <a:pt x="5368" y="1"/>
                    <a:pt x="2948" y="1"/>
                  </a:cubicBezTo>
                  <a:close/>
                </a:path>
              </a:pathLst>
            </a:custGeom>
            <a:solidFill>
              <a:srgbClr val="60391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6" name="Google Shape;466;p35"/>
            <p:cNvSpPr/>
            <p:nvPr/>
          </p:nvSpPr>
          <p:spPr>
            <a:xfrm>
              <a:off x="4776550" y="3764150"/>
              <a:ext cx="139675" cy="280150"/>
            </a:xfrm>
            <a:custGeom>
              <a:avLst/>
              <a:gdLst/>
              <a:ahLst/>
              <a:cxnLst/>
              <a:rect l="l" t="t" r="r" b="b"/>
              <a:pathLst>
                <a:path w="5587" h="11206" extrusionOk="0">
                  <a:moveTo>
                    <a:pt x="3915" y="1"/>
                  </a:moveTo>
                  <a:cubicBezTo>
                    <a:pt x="3545" y="1"/>
                    <a:pt x="3105" y="120"/>
                    <a:pt x="2594" y="399"/>
                  </a:cubicBezTo>
                  <a:cubicBezTo>
                    <a:pt x="662" y="1453"/>
                    <a:pt x="1" y="2394"/>
                    <a:pt x="522" y="5420"/>
                  </a:cubicBezTo>
                  <a:cubicBezTo>
                    <a:pt x="700" y="6476"/>
                    <a:pt x="916" y="7900"/>
                    <a:pt x="687" y="9603"/>
                  </a:cubicBezTo>
                  <a:cubicBezTo>
                    <a:pt x="522" y="10239"/>
                    <a:pt x="407" y="10773"/>
                    <a:pt x="395" y="11205"/>
                  </a:cubicBezTo>
                  <a:cubicBezTo>
                    <a:pt x="967" y="11090"/>
                    <a:pt x="2823" y="10493"/>
                    <a:pt x="3192" y="9259"/>
                  </a:cubicBezTo>
                  <a:cubicBezTo>
                    <a:pt x="3560" y="8027"/>
                    <a:pt x="3269" y="5420"/>
                    <a:pt x="3269" y="5420"/>
                  </a:cubicBezTo>
                  <a:cubicBezTo>
                    <a:pt x="3179" y="3018"/>
                    <a:pt x="5264" y="2394"/>
                    <a:pt x="5264" y="2394"/>
                  </a:cubicBezTo>
                  <a:cubicBezTo>
                    <a:pt x="5586" y="1283"/>
                    <a:pt x="5131" y="1"/>
                    <a:pt x="3915" y="1"/>
                  </a:cubicBezTo>
                  <a:close/>
                </a:path>
              </a:pathLst>
            </a:custGeom>
            <a:solidFill>
              <a:srgbClr val="60391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56" name="TextBox 155">
            <a:extLst>
              <a:ext uri="{FF2B5EF4-FFF2-40B4-BE49-F238E27FC236}">
                <a16:creationId xmlns:a16="http://schemas.microsoft.com/office/drawing/2014/main" id="{1B65FACC-F0B0-FC91-A597-7D35BEBEB774}"/>
              </a:ext>
            </a:extLst>
          </p:cNvPr>
          <p:cNvSpPr txBox="1"/>
          <p:nvPr/>
        </p:nvSpPr>
        <p:spPr>
          <a:xfrm>
            <a:off x="1" y="76385"/>
            <a:ext cx="9185474"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1" i="0" u="none" strike="noStrike" kern="0" cap="all" spc="0" normalizeH="0" baseline="0" noProof="0" dirty="0">
                <a:ln>
                  <a:noFill/>
                </a:ln>
                <a:solidFill>
                  <a:srgbClr val="A80707"/>
                </a:solidFill>
                <a:effectLst/>
                <a:uLnTx/>
                <a:uFillTx/>
                <a:latin typeface="Book Antiqua" panose="02040602050305030304" pitchFamily="18" charset="0"/>
                <a:cs typeface="Arial"/>
                <a:sym typeface="Arial"/>
              </a:rPr>
              <a:t>DR. D. Y. PATIL INSTITUTE OF TECHNOLOGY</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A80707"/>
                </a:solidFill>
                <a:effectLst/>
                <a:uLnTx/>
                <a:uFillTx/>
                <a:latin typeface="Book Antiqua" panose="02040602050305030304" pitchFamily="18" charset="0"/>
                <a:cs typeface="Arial"/>
                <a:sym typeface="Arial"/>
              </a:rPr>
              <a:t>(formerly Dr. D. Y. Patil Institute of Engineering and Technology)</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A80707"/>
                </a:solidFill>
                <a:effectLst/>
                <a:uLnTx/>
                <a:uFillTx/>
                <a:latin typeface="Book Antiqua" panose="02040602050305030304" pitchFamily="18" charset="0"/>
                <a:cs typeface="Arial"/>
                <a:sym typeface="Arial"/>
              </a:rPr>
              <a:t>Sant Tukaram Nagar, Pimpri, Pune.</a:t>
            </a:r>
          </a:p>
        </p:txBody>
      </p:sp>
      <p:pic>
        <p:nvPicPr>
          <p:cNvPr id="157" name="Picture 2" descr="DPU">
            <a:extLst>
              <a:ext uri="{FF2B5EF4-FFF2-40B4-BE49-F238E27FC236}">
                <a16:creationId xmlns:a16="http://schemas.microsoft.com/office/drawing/2014/main" id="{C3686067-B72D-F074-16A1-C566BE488A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897" y="234472"/>
            <a:ext cx="909428" cy="272342"/>
          </a:xfrm>
          <a:prstGeom prst="rect">
            <a:avLst/>
          </a:prstGeom>
          <a:noFill/>
          <a:extLst>
            <a:ext uri="{909E8E84-426E-40DD-AFC4-6F175D3DCCD1}">
              <a14:hiddenFill xmlns:a14="http://schemas.microsoft.com/office/drawing/2010/main">
                <a:solidFill>
                  <a:srgbClr val="FFFFFF"/>
                </a:solidFill>
              </a14:hiddenFill>
            </a:ext>
          </a:extLst>
        </p:spPr>
      </p:pic>
      <p:grpSp>
        <p:nvGrpSpPr>
          <p:cNvPr id="158" name="Group 157">
            <a:extLst>
              <a:ext uri="{FF2B5EF4-FFF2-40B4-BE49-F238E27FC236}">
                <a16:creationId xmlns:a16="http://schemas.microsoft.com/office/drawing/2014/main" id="{0BD29A9C-F0DF-9B2D-1C51-C83EC69D394A}"/>
              </a:ext>
            </a:extLst>
          </p:cNvPr>
          <p:cNvGrpSpPr/>
          <p:nvPr/>
        </p:nvGrpSpPr>
        <p:grpSpPr>
          <a:xfrm>
            <a:off x="508423" y="3255459"/>
            <a:ext cx="627322" cy="1196767"/>
            <a:chOff x="6014512" y="1564943"/>
            <a:chExt cx="387050" cy="883873"/>
          </a:xfrm>
        </p:grpSpPr>
        <p:sp>
          <p:nvSpPr>
            <p:cNvPr id="159" name="Google Shape;1668;p27">
              <a:extLst>
                <a:ext uri="{FF2B5EF4-FFF2-40B4-BE49-F238E27FC236}">
                  <a16:creationId xmlns:a16="http://schemas.microsoft.com/office/drawing/2014/main" id="{3983B47C-C26B-6C13-DCAA-B69926E31119}"/>
                </a:ext>
              </a:extLst>
            </p:cNvPr>
            <p:cNvSpPr/>
            <p:nvPr/>
          </p:nvSpPr>
          <p:spPr>
            <a:xfrm>
              <a:off x="6179968" y="1773832"/>
              <a:ext cx="221594" cy="172759"/>
            </a:xfrm>
            <a:custGeom>
              <a:avLst/>
              <a:gdLst/>
              <a:ahLst/>
              <a:cxnLst/>
              <a:rect l="l" t="t" r="r" b="b"/>
              <a:pathLst>
                <a:path w="276750" h="215760" extrusionOk="0">
                  <a:moveTo>
                    <a:pt x="122458" y="166173"/>
                  </a:moveTo>
                  <a:cubicBezTo>
                    <a:pt x="90621" y="174174"/>
                    <a:pt x="83113" y="154076"/>
                    <a:pt x="78931" y="137598"/>
                  </a:cubicBezTo>
                  <a:cubicBezTo>
                    <a:pt x="68857" y="97307"/>
                    <a:pt x="63345" y="61398"/>
                    <a:pt x="55837" y="38062"/>
                  </a:cubicBezTo>
                  <a:cubicBezTo>
                    <a:pt x="46998" y="11011"/>
                    <a:pt x="37685" y="6724"/>
                    <a:pt x="24569" y="1486"/>
                  </a:cubicBezTo>
                  <a:cubicBezTo>
                    <a:pt x="9173" y="-4706"/>
                    <a:pt x="-3942" y="8344"/>
                    <a:pt x="1095" y="42729"/>
                  </a:cubicBezTo>
                  <a:cubicBezTo>
                    <a:pt x="7368" y="82562"/>
                    <a:pt x="17128" y="121767"/>
                    <a:pt x="30272" y="159886"/>
                  </a:cubicBezTo>
                  <a:cubicBezTo>
                    <a:pt x="34168" y="172459"/>
                    <a:pt x="43102" y="194748"/>
                    <a:pt x="56407" y="205511"/>
                  </a:cubicBezTo>
                  <a:cubicBezTo>
                    <a:pt x="72754" y="218846"/>
                    <a:pt x="97558" y="218274"/>
                    <a:pt x="134908" y="208940"/>
                  </a:cubicBezTo>
                  <a:cubicBezTo>
                    <a:pt x="150875" y="204940"/>
                    <a:pt x="168362" y="195415"/>
                    <a:pt x="198584" y="181318"/>
                  </a:cubicBezTo>
                  <a:cubicBezTo>
                    <a:pt x="206662" y="177508"/>
                    <a:pt x="212934" y="175031"/>
                    <a:pt x="228521" y="167792"/>
                  </a:cubicBezTo>
                  <a:cubicBezTo>
                    <a:pt x="244126" y="160734"/>
                    <a:pt x="257821" y="150018"/>
                    <a:pt x="268437" y="136550"/>
                  </a:cubicBezTo>
                  <a:cubicBezTo>
                    <a:pt x="276515" y="124739"/>
                    <a:pt x="277940" y="119215"/>
                    <a:pt x="275945" y="116452"/>
                  </a:cubicBezTo>
                  <a:cubicBezTo>
                    <a:pt x="273949" y="113690"/>
                    <a:pt x="270147" y="113881"/>
                    <a:pt x="265871" y="118834"/>
                  </a:cubicBezTo>
                  <a:cubicBezTo>
                    <a:pt x="259541" y="127206"/>
                    <a:pt x="251786" y="134397"/>
                    <a:pt x="242966" y="140074"/>
                  </a:cubicBezTo>
                  <a:cubicBezTo>
                    <a:pt x="242966" y="140074"/>
                    <a:pt x="252945" y="129692"/>
                    <a:pt x="258458" y="122929"/>
                  </a:cubicBezTo>
                  <a:cubicBezTo>
                    <a:pt x="263305" y="116919"/>
                    <a:pt x="267334" y="110290"/>
                    <a:pt x="270432" y="103213"/>
                  </a:cubicBezTo>
                  <a:cubicBezTo>
                    <a:pt x="273379" y="96259"/>
                    <a:pt x="267391" y="86925"/>
                    <a:pt x="262924" y="91783"/>
                  </a:cubicBezTo>
                  <a:cubicBezTo>
                    <a:pt x="258458" y="96640"/>
                    <a:pt x="256272" y="101784"/>
                    <a:pt x="248003" y="111595"/>
                  </a:cubicBezTo>
                  <a:cubicBezTo>
                    <a:pt x="243708" y="116900"/>
                    <a:pt x="238756" y="121634"/>
                    <a:pt x="233273" y="125691"/>
                  </a:cubicBezTo>
                  <a:cubicBezTo>
                    <a:pt x="238386" y="118767"/>
                    <a:pt x="242938" y="111442"/>
                    <a:pt x="246863" y="103784"/>
                  </a:cubicBezTo>
                  <a:cubicBezTo>
                    <a:pt x="250398" y="97840"/>
                    <a:pt x="252119" y="90982"/>
                    <a:pt x="251805" y="84067"/>
                  </a:cubicBezTo>
                  <a:cubicBezTo>
                    <a:pt x="251805" y="80448"/>
                    <a:pt x="246578" y="76162"/>
                    <a:pt x="241731" y="82924"/>
                  </a:cubicBezTo>
                  <a:cubicBezTo>
                    <a:pt x="237160" y="92325"/>
                    <a:pt x="231438" y="101117"/>
                    <a:pt x="224719" y="109118"/>
                  </a:cubicBezTo>
                  <a:cubicBezTo>
                    <a:pt x="217401" y="116738"/>
                    <a:pt x="211224" y="121024"/>
                    <a:pt x="211034" y="118643"/>
                  </a:cubicBezTo>
                  <a:cubicBezTo>
                    <a:pt x="210844" y="116262"/>
                    <a:pt x="215405" y="112452"/>
                    <a:pt x="218067" y="103594"/>
                  </a:cubicBezTo>
                  <a:cubicBezTo>
                    <a:pt x="220728" y="94735"/>
                    <a:pt x="218067" y="85496"/>
                    <a:pt x="213220" y="84544"/>
                  </a:cubicBezTo>
                  <a:cubicBezTo>
                    <a:pt x="208373" y="83591"/>
                    <a:pt x="209228" y="83877"/>
                    <a:pt x="205331" y="92068"/>
                  </a:cubicBezTo>
                  <a:cubicBezTo>
                    <a:pt x="199952" y="100536"/>
                    <a:pt x="195124" y="109356"/>
                    <a:pt x="190886" y="118453"/>
                  </a:cubicBezTo>
                  <a:cubicBezTo>
                    <a:pt x="188443" y="126930"/>
                    <a:pt x="183967" y="134674"/>
                    <a:pt x="177865" y="141027"/>
                  </a:cubicBezTo>
                  <a:cubicBezTo>
                    <a:pt x="169977" y="149314"/>
                    <a:pt x="152395" y="158553"/>
                    <a:pt x="122458" y="16617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nvGrpSpPr>
            <p:cNvPr id="160" name="Group 159">
              <a:extLst>
                <a:ext uri="{FF2B5EF4-FFF2-40B4-BE49-F238E27FC236}">
                  <a16:creationId xmlns:a16="http://schemas.microsoft.com/office/drawing/2014/main" id="{A7E5B0D0-E072-C301-9C54-0330774F68FD}"/>
                </a:ext>
              </a:extLst>
            </p:cNvPr>
            <p:cNvGrpSpPr/>
            <p:nvPr/>
          </p:nvGrpSpPr>
          <p:grpSpPr>
            <a:xfrm>
              <a:off x="6014512" y="1564943"/>
              <a:ext cx="223988" cy="883873"/>
              <a:chOff x="6014512" y="1564943"/>
              <a:chExt cx="223988" cy="883873"/>
            </a:xfrm>
          </p:grpSpPr>
          <p:sp>
            <p:nvSpPr>
              <p:cNvPr id="161" name="Google Shape;1661;p27">
                <a:extLst>
                  <a:ext uri="{FF2B5EF4-FFF2-40B4-BE49-F238E27FC236}">
                    <a16:creationId xmlns:a16="http://schemas.microsoft.com/office/drawing/2014/main" id="{A05CD5FB-6802-43E7-6D08-5D8A65DB5265}"/>
                  </a:ext>
                </a:extLst>
              </p:cNvPr>
              <p:cNvSpPr/>
              <p:nvPr/>
            </p:nvSpPr>
            <p:spPr>
              <a:xfrm>
                <a:off x="6131586" y="2388492"/>
                <a:ext cx="106900" cy="60324"/>
              </a:xfrm>
              <a:custGeom>
                <a:avLst/>
                <a:gdLst/>
                <a:ahLst/>
                <a:cxnLst/>
                <a:rect l="l" t="t" r="r" b="b"/>
                <a:pathLst>
                  <a:path w="133508" h="75339" extrusionOk="0">
                    <a:moveTo>
                      <a:pt x="6824" y="18142"/>
                    </a:moveTo>
                    <a:cubicBezTo>
                      <a:pt x="22296" y="22429"/>
                      <a:pt x="38833" y="20409"/>
                      <a:pt x="52822" y="12522"/>
                    </a:cubicBezTo>
                    <a:cubicBezTo>
                      <a:pt x="63942" y="12522"/>
                      <a:pt x="124101" y="-12909"/>
                      <a:pt x="132274" y="8712"/>
                    </a:cubicBezTo>
                    <a:cubicBezTo>
                      <a:pt x="139497" y="27762"/>
                      <a:pt x="113266" y="45288"/>
                      <a:pt x="99486" y="48717"/>
                    </a:cubicBezTo>
                    <a:cubicBezTo>
                      <a:pt x="69074" y="56052"/>
                      <a:pt x="46550" y="71292"/>
                      <a:pt x="34385" y="73863"/>
                    </a:cubicBezTo>
                    <a:cubicBezTo>
                      <a:pt x="24881" y="75768"/>
                      <a:pt x="13477" y="77007"/>
                      <a:pt x="5874" y="69863"/>
                    </a:cubicBezTo>
                    <a:cubicBezTo>
                      <a:pt x="-2110" y="61291"/>
                      <a:pt x="-2110" y="29382"/>
                      <a:pt x="6824" y="1814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62" name="Google Shape;1662;p27">
                <a:extLst>
                  <a:ext uri="{FF2B5EF4-FFF2-40B4-BE49-F238E27FC236}">
                    <a16:creationId xmlns:a16="http://schemas.microsoft.com/office/drawing/2014/main" id="{F9900B0A-B1B8-0CA2-75E2-2A097172112D}"/>
                  </a:ext>
                </a:extLst>
              </p:cNvPr>
              <p:cNvSpPr/>
              <p:nvPr/>
            </p:nvSpPr>
            <p:spPr>
              <a:xfrm>
                <a:off x="6133093" y="2398518"/>
                <a:ext cx="105407" cy="50297"/>
              </a:xfrm>
              <a:custGeom>
                <a:avLst/>
                <a:gdLst/>
                <a:ahLst/>
                <a:cxnLst/>
                <a:rect l="l" t="t" r="r" b="b"/>
                <a:pathLst>
                  <a:path w="131644" h="62816" extrusionOk="0">
                    <a:moveTo>
                      <a:pt x="32503" y="56102"/>
                    </a:moveTo>
                    <a:cubicBezTo>
                      <a:pt x="44668" y="53531"/>
                      <a:pt x="67192" y="38291"/>
                      <a:pt x="97604" y="30956"/>
                    </a:cubicBezTo>
                    <a:cubicBezTo>
                      <a:pt x="109294" y="28099"/>
                      <a:pt x="129347" y="15240"/>
                      <a:pt x="131437" y="0"/>
                    </a:cubicBezTo>
                    <a:cubicBezTo>
                      <a:pt x="134098" y="17526"/>
                      <a:pt x="110529" y="33052"/>
                      <a:pt x="97604" y="36195"/>
                    </a:cubicBezTo>
                    <a:cubicBezTo>
                      <a:pt x="67192" y="43529"/>
                      <a:pt x="44668" y="58769"/>
                      <a:pt x="32503" y="61341"/>
                    </a:cubicBezTo>
                    <a:cubicBezTo>
                      <a:pt x="22999" y="63246"/>
                      <a:pt x="11595" y="64484"/>
                      <a:pt x="3992" y="57341"/>
                    </a:cubicBezTo>
                    <a:cubicBezTo>
                      <a:pt x="2081" y="55293"/>
                      <a:pt x="713" y="52807"/>
                      <a:pt x="0" y="50102"/>
                    </a:cubicBezTo>
                    <a:cubicBezTo>
                      <a:pt x="9266" y="57169"/>
                      <a:pt x="21336" y="59398"/>
                      <a:pt x="32503" y="56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63" name="Google Shape;1663;p27">
                <a:extLst>
                  <a:ext uri="{FF2B5EF4-FFF2-40B4-BE49-F238E27FC236}">
                    <a16:creationId xmlns:a16="http://schemas.microsoft.com/office/drawing/2014/main" id="{BB321FA2-DB0A-20DD-8E56-D0A1EEB2273A}"/>
                  </a:ext>
                </a:extLst>
              </p:cNvPr>
              <p:cNvSpPr/>
              <p:nvPr/>
            </p:nvSpPr>
            <p:spPr>
              <a:xfrm>
                <a:off x="6053425" y="2353299"/>
                <a:ext cx="106889" cy="60358"/>
              </a:xfrm>
              <a:custGeom>
                <a:avLst/>
                <a:gdLst/>
                <a:ahLst/>
                <a:cxnLst/>
                <a:rect l="l" t="t" r="r" b="b"/>
                <a:pathLst>
                  <a:path w="133494" h="75381" extrusionOk="0">
                    <a:moveTo>
                      <a:pt x="6835" y="18184"/>
                    </a:moveTo>
                    <a:cubicBezTo>
                      <a:pt x="22307" y="22413"/>
                      <a:pt x="38825" y="20394"/>
                      <a:pt x="52833" y="12564"/>
                    </a:cubicBezTo>
                    <a:cubicBezTo>
                      <a:pt x="63953" y="12564"/>
                      <a:pt x="124112" y="-12963"/>
                      <a:pt x="132285" y="8754"/>
                    </a:cubicBezTo>
                    <a:cubicBezTo>
                      <a:pt x="139413" y="27804"/>
                      <a:pt x="113277" y="45330"/>
                      <a:pt x="99497" y="48759"/>
                    </a:cubicBezTo>
                    <a:cubicBezTo>
                      <a:pt x="69085" y="56094"/>
                      <a:pt x="46561" y="71334"/>
                      <a:pt x="34396" y="73905"/>
                    </a:cubicBezTo>
                    <a:cubicBezTo>
                      <a:pt x="24892" y="75810"/>
                      <a:pt x="13488" y="77049"/>
                      <a:pt x="5885" y="69905"/>
                    </a:cubicBezTo>
                    <a:cubicBezTo>
                      <a:pt x="-2479" y="61332"/>
                      <a:pt x="-1718" y="29519"/>
                      <a:pt x="6835" y="1818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64" name="Google Shape;1664;p27">
                <a:extLst>
                  <a:ext uri="{FF2B5EF4-FFF2-40B4-BE49-F238E27FC236}">
                    <a16:creationId xmlns:a16="http://schemas.microsoft.com/office/drawing/2014/main" id="{1699B138-E792-3315-443D-2CAC2A6F5759}"/>
                  </a:ext>
                </a:extLst>
              </p:cNvPr>
              <p:cNvSpPr/>
              <p:nvPr/>
            </p:nvSpPr>
            <p:spPr>
              <a:xfrm>
                <a:off x="6054941" y="2363359"/>
                <a:ext cx="105343" cy="50297"/>
              </a:xfrm>
              <a:custGeom>
                <a:avLst/>
                <a:gdLst/>
                <a:ahLst/>
                <a:cxnLst/>
                <a:rect l="l" t="t" r="r" b="b"/>
                <a:pathLst>
                  <a:path w="131564" h="62816" extrusionOk="0">
                    <a:moveTo>
                      <a:pt x="32503" y="56007"/>
                    </a:moveTo>
                    <a:cubicBezTo>
                      <a:pt x="44668" y="53435"/>
                      <a:pt x="67192" y="38291"/>
                      <a:pt x="97604" y="30861"/>
                    </a:cubicBezTo>
                    <a:cubicBezTo>
                      <a:pt x="109199" y="28099"/>
                      <a:pt x="129347" y="15240"/>
                      <a:pt x="131342" y="0"/>
                    </a:cubicBezTo>
                    <a:cubicBezTo>
                      <a:pt x="134098" y="17526"/>
                      <a:pt x="110529" y="33052"/>
                      <a:pt x="97604" y="36195"/>
                    </a:cubicBezTo>
                    <a:cubicBezTo>
                      <a:pt x="67192" y="43529"/>
                      <a:pt x="44668" y="58769"/>
                      <a:pt x="32503" y="61341"/>
                    </a:cubicBezTo>
                    <a:cubicBezTo>
                      <a:pt x="22999" y="63246"/>
                      <a:pt x="11595" y="64484"/>
                      <a:pt x="3992" y="57341"/>
                    </a:cubicBezTo>
                    <a:cubicBezTo>
                      <a:pt x="2081" y="55255"/>
                      <a:pt x="713" y="52740"/>
                      <a:pt x="0" y="50006"/>
                    </a:cubicBezTo>
                    <a:cubicBezTo>
                      <a:pt x="9228" y="57160"/>
                      <a:pt x="21336" y="59398"/>
                      <a:pt x="32503" y="5600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65" name="Google Shape;1665;p27">
                <a:extLst>
                  <a:ext uri="{FF2B5EF4-FFF2-40B4-BE49-F238E27FC236}">
                    <a16:creationId xmlns:a16="http://schemas.microsoft.com/office/drawing/2014/main" id="{836A4477-868D-FEA8-609E-D10BCD8D2634}"/>
                  </a:ext>
                </a:extLst>
              </p:cNvPr>
              <p:cNvSpPr/>
              <p:nvPr/>
            </p:nvSpPr>
            <p:spPr>
              <a:xfrm>
                <a:off x="6053488" y="1963265"/>
                <a:ext cx="156310" cy="442177"/>
              </a:xfrm>
              <a:custGeom>
                <a:avLst/>
                <a:gdLst/>
                <a:ahLst/>
                <a:cxnLst/>
                <a:rect l="l" t="t" r="r" b="b"/>
                <a:pathLst>
                  <a:path w="195217" h="552238" extrusionOk="0">
                    <a:moveTo>
                      <a:pt x="5522" y="341376"/>
                    </a:moveTo>
                    <a:cubicBezTo>
                      <a:pt x="8135" y="318964"/>
                      <a:pt x="12783" y="296837"/>
                      <a:pt x="19397" y="275272"/>
                    </a:cubicBezTo>
                    <a:cubicBezTo>
                      <a:pt x="19397" y="275272"/>
                      <a:pt x="15311" y="218122"/>
                      <a:pt x="13220" y="164211"/>
                    </a:cubicBezTo>
                    <a:cubicBezTo>
                      <a:pt x="10844" y="102870"/>
                      <a:pt x="-10350" y="48863"/>
                      <a:pt x="6377" y="0"/>
                    </a:cubicBezTo>
                    <a:lnTo>
                      <a:pt x="195217" y="42005"/>
                    </a:lnTo>
                    <a:cubicBezTo>
                      <a:pt x="195217" y="42005"/>
                      <a:pt x="183813" y="286607"/>
                      <a:pt x="181247" y="316230"/>
                    </a:cubicBezTo>
                    <a:cubicBezTo>
                      <a:pt x="179869" y="339280"/>
                      <a:pt x="177046" y="362217"/>
                      <a:pt x="172789" y="384905"/>
                    </a:cubicBezTo>
                    <a:cubicBezTo>
                      <a:pt x="164140" y="432530"/>
                      <a:pt x="150169" y="545306"/>
                      <a:pt x="150169" y="545306"/>
                    </a:cubicBezTo>
                    <a:cubicBezTo>
                      <a:pt x="135800" y="552212"/>
                      <a:pt x="119510" y="554022"/>
                      <a:pt x="103981" y="550450"/>
                    </a:cubicBezTo>
                    <a:cubicBezTo>
                      <a:pt x="103981" y="550450"/>
                      <a:pt x="105407" y="407575"/>
                      <a:pt x="106737" y="373475"/>
                    </a:cubicBezTo>
                    <a:cubicBezTo>
                      <a:pt x="108258" y="331660"/>
                      <a:pt x="109588" y="334899"/>
                      <a:pt x="109588" y="334899"/>
                    </a:cubicBezTo>
                    <a:lnTo>
                      <a:pt x="103316" y="230791"/>
                    </a:lnTo>
                    <a:lnTo>
                      <a:pt x="99229" y="179451"/>
                    </a:lnTo>
                    <a:cubicBezTo>
                      <a:pt x="99229" y="179451"/>
                      <a:pt x="94002" y="217551"/>
                      <a:pt x="90581" y="251365"/>
                    </a:cubicBezTo>
                    <a:cubicBezTo>
                      <a:pt x="87635" y="280988"/>
                      <a:pt x="80507" y="307753"/>
                      <a:pt x="72524" y="362807"/>
                    </a:cubicBezTo>
                    <a:cubicBezTo>
                      <a:pt x="65681" y="410432"/>
                      <a:pt x="54466" y="506539"/>
                      <a:pt x="54466" y="506539"/>
                    </a:cubicBezTo>
                    <a:cubicBezTo>
                      <a:pt x="34508" y="518160"/>
                      <a:pt x="6947" y="508540"/>
                      <a:pt x="6947" y="508540"/>
                    </a:cubicBezTo>
                    <a:cubicBezTo>
                      <a:pt x="6947" y="508540"/>
                      <a:pt x="390" y="382810"/>
                      <a:pt x="5522" y="3413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nvGrpSpPr>
              <p:cNvPr id="166" name="Group 165">
                <a:extLst>
                  <a:ext uri="{FF2B5EF4-FFF2-40B4-BE49-F238E27FC236}">
                    <a16:creationId xmlns:a16="http://schemas.microsoft.com/office/drawing/2014/main" id="{3F244AC5-78A2-FD36-1481-EAC9F3F05AA4}"/>
                  </a:ext>
                </a:extLst>
              </p:cNvPr>
              <p:cNvGrpSpPr/>
              <p:nvPr/>
            </p:nvGrpSpPr>
            <p:grpSpPr>
              <a:xfrm>
                <a:off x="6014512" y="1564943"/>
                <a:ext cx="206876" cy="426446"/>
                <a:chOff x="5443613" y="1029562"/>
                <a:chExt cx="206876" cy="426446"/>
              </a:xfrm>
            </p:grpSpPr>
            <p:sp>
              <p:nvSpPr>
                <p:cNvPr id="167" name="Google Shape;1659;p27">
                  <a:extLst>
                    <a:ext uri="{FF2B5EF4-FFF2-40B4-BE49-F238E27FC236}">
                      <a16:creationId xmlns:a16="http://schemas.microsoft.com/office/drawing/2014/main" id="{1060F900-6805-7187-3397-6A2FA720ED33}"/>
                    </a:ext>
                  </a:extLst>
                </p:cNvPr>
                <p:cNvSpPr/>
                <p:nvPr/>
              </p:nvSpPr>
              <p:spPr>
                <a:xfrm>
                  <a:off x="5443613" y="1226110"/>
                  <a:ext cx="68988" cy="150474"/>
                </a:xfrm>
                <a:custGeom>
                  <a:avLst/>
                  <a:gdLst/>
                  <a:ahLst/>
                  <a:cxnLst/>
                  <a:rect l="l" t="t" r="r" b="b"/>
                  <a:pathLst>
                    <a:path w="86160" h="187928" extrusionOk="0">
                      <a:moveTo>
                        <a:pt x="18969" y="0"/>
                      </a:moveTo>
                      <a:cubicBezTo>
                        <a:pt x="16973" y="17526"/>
                        <a:pt x="-3840" y="92964"/>
                        <a:pt x="627" y="118777"/>
                      </a:cubicBezTo>
                      <a:cubicBezTo>
                        <a:pt x="5093" y="144589"/>
                        <a:pt x="76657" y="187928"/>
                        <a:pt x="76657" y="187928"/>
                      </a:cubicBezTo>
                      <a:lnTo>
                        <a:pt x="86161" y="143637"/>
                      </a:lnTo>
                      <a:lnTo>
                        <a:pt x="46815" y="104966"/>
                      </a:lnTo>
                      <a:lnTo>
                        <a:pt x="57459" y="31718"/>
                      </a:lnTo>
                      <a:close/>
                    </a:path>
                  </a:pathLst>
                </a:custGeom>
                <a:solidFill>
                  <a:srgbClr val="DFAE8E"/>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68" name="Google Shape;1660;p27">
                  <a:extLst>
                    <a:ext uri="{FF2B5EF4-FFF2-40B4-BE49-F238E27FC236}">
                      <a16:creationId xmlns:a16="http://schemas.microsoft.com/office/drawing/2014/main" id="{F26AF64A-58A2-4154-8823-64C141D337B4}"/>
                    </a:ext>
                  </a:extLst>
                </p:cNvPr>
                <p:cNvSpPr/>
                <p:nvPr/>
              </p:nvSpPr>
              <p:spPr>
                <a:xfrm>
                  <a:off x="5453322" y="1164290"/>
                  <a:ext cx="49539" cy="95315"/>
                </a:xfrm>
                <a:custGeom>
                  <a:avLst/>
                  <a:gdLst/>
                  <a:ahLst/>
                  <a:cxnLst/>
                  <a:rect l="l" t="t" r="r" b="b"/>
                  <a:pathLst>
                    <a:path w="61869" h="119039" extrusionOk="0">
                      <a:moveTo>
                        <a:pt x="61870" y="2912"/>
                      </a:moveTo>
                      <a:cubicBezTo>
                        <a:pt x="47538" y="-3775"/>
                        <a:pt x="30479" y="1397"/>
                        <a:pt x="22239" y="14913"/>
                      </a:cubicBezTo>
                      <a:cubicBezTo>
                        <a:pt x="11785" y="32249"/>
                        <a:pt x="950" y="91780"/>
                        <a:pt x="0" y="101972"/>
                      </a:cubicBezTo>
                      <a:cubicBezTo>
                        <a:pt x="8496" y="113573"/>
                        <a:pt x="22362" y="119984"/>
                        <a:pt x="36685" y="11892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69" name="Google Shape;1666;p27">
                  <a:extLst>
                    <a:ext uri="{FF2B5EF4-FFF2-40B4-BE49-F238E27FC236}">
                      <a16:creationId xmlns:a16="http://schemas.microsoft.com/office/drawing/2014/main" id="{42FA5511-64F1-7EAA-D88C-3C7026386017}"/>
                    </a:ext>
                  </a:extLst>
                </p:cNvPr>
                <p:cNvSpPr/>
                <p:nvPr/>
              </p:nvSpPr>
              <p:spPr>
                <a:xfrm>
                  <a:off x="5504390" y="1037660"/>
                  <a:ext cx="113502" cy="181917"/>
                </a:xfrm>
                <a:custGeom>
                  <a:avLst/>
                  <a:gdLst/>
                  <a:ahLst/>
                  <a:cxnLst/>
                  <a:rect l="l" t="t" r="r" b="b"/>
                  <a:pathLst>
                    <a:path w="141754" h="227198" extrusionOk="0">
                      <a:moveTo>
                        <a:pt x="8069" y="162109"/>
                      </a:moveTo>
                      <a:cubicBezTo>
                        <a:pt x="22515" y="162776"/>
                        <a:pt x="33159" y="166490"/>
                        <a:pt x="34965" y="162109"/>
                      </a:cubicBezTo>
                      <a:cubicBezTo>
                        <a:pt x="36533" y="154689"/>
                        <a:pt x="37645" y="147183"/>
                        <a:pt x="38291" y="139630"/>
                      </a:cubicBezTo>
                      <a:cubicBezTo>
                        <a:pt x="36581" y="135439"/>
                        <a:pt x="35155" y="130962"/>
                        <a:pt x="35155" y="130962"/>
                      </a:cubicBezTo>
                      <a:cubicBezTo>
                        <a:pt x="17098" y="119818"/>
                        <a:pt x="11395" y="100196"/>
                        <a:pt x="9019" y="77432"/>
                      </a:cubicBezTo>
                      <a:cubicBezTo>
                        <a:pt x="5028" y="38474"/>
                        <a:pt x="25936" y="4375"/>
                        <a:pt x="64807" y="374"/>
                      </a:cubicBezTo>
                      <a:cubicBezTo>
                        <a:pt x="101396" y="-3436"/>
                        <a:pt x="128197" y="22282"/>
                        <a:pt x="135420" y="57524"/>
                      </a:cubicBezTo>
                      <a:cubicBezTo>
                        <a:pt x="139221" y="74955"/>
                        <a:pt x="146919" y="107912"/>
                        <a:pt x="136560" y="136582"/>
                      </a:cubicBezTo>
                      <a:cubicBezTo>
                        <a:pt x="130763" y="152584"/>
                        <a:pt x="123255" y="165157"/>
                        <a:pt x="115747" y="167824"/>
                      </a:cubicBezTo>
                      <a:cubicBezTo>
                        <a:pt x="108524" y="167652"/>
                        <a:pt x="101320" y="167014"/>
                        <a:pt x="94173" y="165919"/>
                      </a:cubicBezTo>
                      <a:lnTo>
                        <a:pt x="94173" y="165919"/>
                      </a:lnTo>
                      <a:cubicBezTo>
                        <a:pt x="94173" y="165919"/>
                        <a:pt x="92273" y="176777"/>
                        <a:pt x="90942" y="183731"/>
                      </a:cubicBezTo>
                      <a:cubicBezTo>
                        <a:pt x="89612" y="190684"/>
                        <a:pt x="90087" y="194303"/>
                        <a:pt x="103867" y="202781"/>
                      </a:cubicBezTo>
                      <a:cubicBezTo>
                        <a:pt x="117648" y="211258"/>
                        <a:pt x="83054" y="228879"/>
                        <a:pt x="60435" y="227069"/>
                      </a:cubicBezTo>
                      <a:cubicBezTo>
                        <a:pt x="37816" y="225260"/>
                        <a:pt x="12346" y="211734"/>
                        <a:pt x="5313" y="197066"/>
                      </a:cubicBezTo>
                      <a:cubicBezTo>
                        <a:pt x="-2480" y="180873"/>
                        <a:pt x="-1815" y="161633"/>
                        <a:pt x="8069" y="162109"/>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70" name="Google Shape;1667;p27">
                  <a:extLst>
                    <a:ext uri="{FF2B5EF4-FFF2-40B4-BE49-F238E27FC236}">
                      <a16:creationId xmlns:a16="http://schemas.microsoft.com/office/drawing/2014/main" id="{B90EF127-E0B0-4B59-559A-7DF4D3234781}"/>
                    </a:ext>
                  </a:extLst>
                </p:cNvPr>
                <p:cNvSpPr/>
                <p:nvPr/>
              </p:nvSpPr>
              <p:spPr>
                <a:xfrm>
                  <a:off x="5467329" y="1166454"/>
                  <a:ext cx="174486" cy="289554"/>
                </a:xfrm>
                <a:custGeom>
                  <a:avLst/>
                  <a:gdLst/>
                  <a:ahLst/>
                  <a:cxnLst/>
                  <a:rect l="l" t="t" r="r" b="b"/>
                  <a:pathLst>
                    <a:path w="217917" h="361626" extrusionOk="0">
                      <a:moveTo>
                        <a:pt x="75168" y="3353"/>
                      </a:moveTo>
                      <a:cubicBezTo>
                        <a:pt x="71176" y="12878"/>
                        <a:pt x="81345" y="25451"/>
                        <a:pt x="108336" y="34023"/>
                      </a:cubicBezTo>
                      <a:cubicBezTo>
                        <a:pt x="135327" y="42596"/>
                        <a:pt x="137797" y="31547"/>
                        <a:pt x="137797" y="31547"/>
                      </a:cubicBezTo>
                      <a:cubicBezTo>
                        <a:pt x="155779" y="39595"/>
                        <a:pt x="173294" y="48663"/>
                        <a:pt x="190258" y="58693"/>
                      </a:cubicBezTo>
                      <a:cubicBezTo>
                        <a:pt x="206510" y="70028"/>
                        <a:pt x="213638" y="102889"/>
                        <a:pt x="215823" y="158420"/>
                      </a:cubicBezTo>
                      <a:cubicBezTo>
                        <a:pt x="218390" y="222618"/>
                        <a:pt x="218580" y="317868"/>
                        <a:pt x="216489" y="334251"/>
                      </a:cubicBezTo>
                      <a:cubicBezTo>
                        <a:pt x="216489" y="334251"/>
                        <a:pt x="186172" y="364541"/>
                        <a:pt x="147396" y="361397"/>
                      </a:cubicBezTo>
                      <a:cubicBezTo>
                        <a:pt x="108621" y="358254"/>
                        <a:pt x="43425" y="323774"/>
                        <a:pt x="27554" y="297199"/>
                      </a:cubicBezTo>
                      <a:cubicBezTo>
                        <a:pt x="27554" y="240906"/>
                        <a:pt x="34586" y="231762"/>
                        <a:pt x="25463" y="199377"/>
                      </a:cubicBezTo>
                      <a:cubicBezTo>
                        <a:pt x="4649" y="125082"/>
                        <a:pt x="-6280" y="94602"/>
                        <a:pt x="3794" y="45358"/>
                      </a:cubicBezTo>
                      <a:cubicBezTo>
                        <a:pt x="12157" y="4686"/>
                        <a:pt x="23847" y="-362"/>
                        <a:pt x="39908" y="19"/>
                      </a:cubicBezTo>
                      <a:cubicBezTo>
                        <a:pt x="51712" y="495"/>
                        <a:pt x="63487" y="1610"/>
                        <a:pt x="75168" y="335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71" name="Google Shape;1669;p27">
                  <a:extLst>
                    <a:ext uri="{FF2B5EF4-FFF2-40B4-BE49-F238E27FC236}">
                      <a16:creationId xmlns:a16="http://schemas.microsoft.com/office/drawing/2014/main" id="{3B721C9C-CA4D-2A35-3285-C178D78C7EC6}"/>
                    </a:ext>
                  </a:extLst>
                </p:cNvPr>
                <p:cNvSpPr/>
                <p:nvPr/>
              </p:nvSpPr>
              <p:spPr>
                <a:xfrm>
                  <a:off x="5583010" y="1198889"/>
                  <a:ext cx="67479" cy="98866"/>
                </a:xfrm>
                <a:custGeom>
                  <a:avLst/>
                  <a:gdLst/>
                  <a:ahLst/>
                  <a:cxnLst/>
                  <a:rect l="l" t="t" r="r" b="b"/>
                  <a:pathLst>
                    <a:path w="84275" h="123474" extrusionOk="0">
                      <a:moveTo>
                        <a:pt x="22691" y="563"/>
                      </a:moveTo>
                      <a:cubicBezTo>
                        <a:pt x="43884" y="-2580"/>
                        <a:pt x="58900" y="7040"/>
                        <a:pt x="68309" y="39330"/>
                      </a:cubicBezTo>
                      <a:cubicBezTo>
                        <a:pt x="77718" y="71620"/>
                        <a:pt x="84275" y="98004"/>
                        <a:pt x="84275" y="98004"/>
                      </a:cubicBezTo>
                      <a:cubicBezTo>
                        <a:pt x="75921" y="110244"/>
                        <a:pt x="63139" y="118749"/>
                        <a:pt x="48636" y="121721"/>
                      </a:cubicBezTo>
                      <a:cubicBezTo>
                        <a:pt x="23261" y="127913"/>
                        <a:pt x="14137" y="115721"/>
                        <a:pt x="14137" y="115721"/>
                      </a:cubicBezTo>
                      <a:cubicBezTo>
                        <a:pt x="14137" y="115721"/>
                        <a:pt x="7104" y="81907"/>
                        <a:pt x="2638" y="58571"/>
                      </a:cubicBezTo>
                      <a:cubicBezTo>
                        <a:pt x="-1829" y="35234"/>
                        <a:pt x="-3635" y="4469"/>
                        <a:pt x="22691" y="56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72" name="Google Shape;1670;p27">
                  <a:extLst>
                    <a:ext uri="{FF2B5EF4-FFF2-40B4-BE49-F238E27FC236}">
                      <a16:creationId xmlns:a16="http://schemas.microsoft.com/office/drawing/2014/main" id="{24A4BB2A-EA88-457B-D9AC-80B9A644418E}"/>
                    </a:ext>
                  </a:extLst>
                </p:cNvPr>
                <p:cNvSpPr/>
                <p:nvPr/>
              </p:nvSpPr>
              <p:spPr>
                <a:xfrm>
                  <a:off x="5508002" y="1029562"/>
                  <a:ext cx="110017" cy="121454"/>
                </a:xfrm>
                <a:custGeom>
                  <a:avLst/>
                  <a:gdLst/>
                  <a:ahLst/>
                  <a:cxnLst/>
                  <a:rect l="l" t="t" r="r" b="b"/>
                  <a:pathLst>
                    <a:path w="137401" h="151685" extrusionOk="0">
                      <a:moveTo>
                        <a:pt x="129674" y="62685"/>
                      </a:moveTo>
                      <a:cubicBezTo>
                        <a:pt x="129674" y="62685"/>
                        <a:pt x="163222" y="11441"/>
                        <a:pt x="90518" y="1058"/>
                      </a:cubicBezTo>
                      <a:cubicBezTo>
                        <a:pt x="38057" y="-6466"/>
                        <a:pt x="4319" y="27347"/>
                        <a:pt x="422" y="64019"/>
                      </a:cubicBezTo>
                      <a:cubicBezTo>
                        <a:pt x="-3284" y="98975"/>
                        <a:pt x="18194" y="135361"/>
                        <a:pt x="33781" y="149744"/>
                      </a:cubicBezTo>
                      <a:cubicBezTo>
                        <a:pt x="49053" y="153620"/>
                        <a:pt x="65219" y="151649"/>
                        <a:pt x="79114" y="144219"/>
                      </a:cubicBezTo>
                      <a:cubicBezTo>
                        <a:pt x="79931" y="134713"/>
                        <a:pt x="80245" y="125179"/>
                        <a:pt x="80064" y="115644"/>
                      </a:cubicBezTo>
                      <a:cubicBezTo>
                        <a:pt x="80064" y="115644"/>
                        <a:pt x="54499" y="61637"/>
                        <a:pt x="129674" y="6268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grpSp>
      <p:sp>
        <p:nvSpPr>
          <p:cNvPr id="173" name="Subtitle 172">
            <a:extLst>
              <a:ext uri="{FF2B5EF4-FFF2-40B4-BE49-F238E27FC236}">
                <a16:creationId xmlns:a16="http://schemas.microsoft.com/office/drawing/2014/main" id="{534D4B25-5256-CA3A-8FF5-434D5C84B80D}"/>
              </a:ext>
            </a:extLst>
          </p:cNvPr>
          <p:cNvSpPr txBox="1">
            <a:spLocks noGrp="1"/>
          </p:cNvSpPr>
          <p:nvPr>
            <p:ph type="subTitle" idx="1"/>
          </p:nvPr>
        </p:nvSpPr>
        <p:spPr>
          <a:xfrm>
            <a:off x="1328860" y="3145800"/>
            <a:ext cx="3042348" cy="430857"/>
          </a:xfrm>
          <a:prstGeom prst="rect">
            <a:avLst/>
          </a:prstGeom>
          <a:noFill/>
        </p:spPr>
        <p:txBody>
          <a:bodyPr wrap="square">
            <a:spAutoFit/>
          </a:bodyPr>
          <a:lstStyle/>
          <a:p>
            <a:r>
              <a:rPr lang="pl-PL" sz="1600" b="1" dirty="0">
                <a:solidFill>
                  <a:schemeClr val="tx2">
                    <a:lumMod val="10000"/>
                  </a:schemeClr>
                </a:solidFill>
                <a:latin typeface="Californian FB" panose="0207040306080B030204" pitchFamily="18" charset="0"/>
              </a:rPr>
              <a:t>SAI&amp;D0</a:t>
            </a:r>
            <a:r>
              <a:rPr lang="en-IN" sz="1600" b="1" dirty="0">
                <a:solidFill>
                  <a:schemeClr val="tx2">
                    <a:lumMod val="10000"/>
                  </a:schemeClr>
                </a:solidFill>
                <a:latin typeface="Californian FB" panose="0207040306080B030204" pitchFamily="18" charset="0"/>
              </a:rPr>
              <a:t>2</a:t>
            </a:r>
            <a:r>
              <a:rPr lang="pl-PL" sz="1600" b="1" dirty="0">
                <a:solidFill>
                  <a:schemeClr val="tx2">
                    <a:lumMod val="10000"/>
                  </a:schemeClr>
                </a:solidFill>
                <a:latin typeface="Californian FB" panose="0207040306080B030204" pitchFamily="18" charset="0"/>
              </a:rPr>
              <a:t> </a:t>
            </a:r>
            <a:r>
              <a:rPr lang="en-US" sz="1600" b="1" dirty="0">
                <a:solidFill>
                  <a:schemeClr val="tx2">
                    <a:lumMod val="10000"/>
                  </a:schemeClr>
                </a:solidFill>
                <a:latin typeface="Californian FB" panose="0207040306080B030204" pitchFamily="18" charset="0"/>
              </a:rPr>
              <a:t> Prathamesh Patil</a:t>
            </a:r>
            <a:r>
              <a:rPr lang="pl-PL" sz="1600" b="1" dirty="0">
                <a:solidFill>
                  <a:schemeClr val="tx2">
                    <a:lumMod val="10000"/>
                  </a:schemeClr>
                </a:solidFill>
                <a:latin typeface="Californian FB" panose="0207040306080B030204" pitchFamily="18" charset="0"/>
              </a:rPr>
              <a:t> </a:t>
            </a:r>
            <a:endParaRPr lang="en-IN" sz="1600" b="1" dirty="0">
              <a:solidFill>
                <a:schemeClr val="tx2">
                  <a:lumMod val="10000"/>
                </a:schemeClr>
              </a:solidFill>
              <a:latin typeface="Californian FB" panose="0207040306080B030204" pitchFamily="18" charset="0"/>
            </a:endParaRPr>
          </a:p>
        </p:txBody>
      </p:sp>
      <p:sp>
        <p:nvSpPr>
          <p:cNvPr id="174" name="TextBox 173">
            <a:extLst>
              <a:ext uri="{FF2B5EF4-FFF2-40B4-BE49-F238E27FC236}">
                <a16:creationId xmlns:a16="http://schemas.microsoft.com/office/drawing/2014/main" id="{7B4CF70D-358F-2523-0BB8-4E79FA071773}"/>
              </a:ext>
            </a:extLst>
          </p:cNvPr>
          <p:cNvSpPr txBox="1"/>
          <p:nvPr/>
        </p:nvSpPr>
        <p:spPr>
          <a:xfrm>
            <a:off x="1453277" y="3463137"/>
            <a:ext cx="3458423"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pl-PL" sz="1600" b="1" i="0" u="none" strike="noStrike" kern="0" cap="none" spc="0" normalizeH="0" baseline="0" noProof="0" dirty="0">
                <a:ln>
                  <a:noFill/>
                </a:ln>
                <a:solidFill>
                  <a:srgbClr val="D4EBFC">
                    <a:lumMod val="10000"/>
                  </a:srgbClr>
                </a:solidFill>
                <a:effectLst/>
                <a:uLnTx/>
                <a:uFillTx/>
                <a:latin typeface="Californian FB" panose="0207040306080B030204" pitchFamily="18" charset="0"/>
                <a:cs typeface="Arial"/>
                <a:sym typeface="Arial"/>
              </a:rPr>
              <a:t>SAI&amp;D0</a:t>
            </a:r>
            <a:r>
              <a:rPr kumimoji="0" lang="en-IN" sz="1600" b="1" i="0" u="none" strike="noStrike" kern="0" cap="none" spc="0" normalizeH="0" baseline="0" noProof="0" dirty="0">
                <a:ln>
                  <a:noFill/>
                </a:ln>
                <a:solidFill>
                  <a:srgbClr val="D4EBFC">
                    <a:lumMod val="10000"/>
                  </a:srgbClr>
                </a:solidFill>
                <a:effectLst/>
                <a:uLnTx/>
                <a:uFillTx/>
                <a:latin typeface="Californian FB" panose="0207040306080B030204" pitchFamily="18" charset="0"/>
                <a:cs typeface="Arial"/>
                <a:sym typeface="Arial"/>
              </a:rPr>
              <a:t>7</a:t>
            </a:r>
            <a:r>
              <a:rPr kumimoji="0" lang="pl-PL" sz="1600" b="1" i="0" u="none" strike="noStrike" kern="0" cap="none" spc="0" normalizeH="0" baseline="0" noProof="0" dirty="0">
                <a:ln>
                  <a:noFill/>
                </a:ln>
                <a:solidFill>
                  <a:srgbClr val="D4EBFC">
                    <a:lumMod val="10000"/>
                  </a:srgbClr>
                </a:solidFill>
                <a:effectLst/>
                <a:uLnTx/>
                <a:uFillTx/>
                <a:latin typeface="Californian FB" panose="0207040306080B030204" pitchFamily="18" charset="0"/>
                <a:cs typeface="Arial"/>
                <a:sym typeface="Arial"/>
              </a:rPr>
              <a:t> </a:t>
            </a:r>
            <a:r>
              <a:rPr kumimoji="0" lang="en-US" sz="1600" b="1" i="0" u="none" strike="noStrike" kern="0" cap="none" spc="0" normalizeH="0" baseline="0" noProof="0" dirty="0">
                <a:ln>
                  <a:noFill/>
                </a:ln>
                <a:solidFill>
                  <a:srgbClr val="D4EBFC">
                    <a:lumMod val="10000"/>
                  </a:srgbClr>
                </a:solidFill>
                <a:effectLst/>
                <a:uLnTx/>
                <a:uFillTx/>
                <a:latin typeface="Californian FB" panose="0207040306080B030204" pitchFamily="18" charset="0"/>
                <a:cs typeface="Arial"/>
                <a:sym typeface="Arial"/>
              </a:rPr>
              <a:t> Ganesh Jagzap</a:t>
            </a:r>
            <a:r>
              <a:rPr kumimoji="0" lang="pl-PL" sz="1600" b="1" i="0" u="none" strike="noStrike" kern="0" cap="none" spc="0" normalizeH="0" baseline="0" noProof="0" dirty="0">
                <a:ln>
                  <a:noFill/>
                </a:ln>
                <a:solidFill>
                  <a:srgbClr val="D4EBFC">
                    <a:lumMod val="10000"/>
                  </a:srgbClr>
                </a:solidFill>
                <a:effectLst/>
                <a:uLnTx/>
                <a:uFillTx/>
                <a:latin typeface="Californian FB" panose="0207040306080B030204" pitchFamily="18" charset="0"/>
                <a:cs typeface="Arial"/>
                <a:sym typeface="Arial"/>
              </a:rPr>
              <a:t> </a:t>
            </a:r>
            <a:endParaRPr kumimoji="0" lang="en-IN" sz="1600" b="1" i="0" u="none" strike="noStrike" kern="0" cap="none" spc="0" normalizeH="0" baseline="0" noProof="0" dirty="0">
              <a:ln>
                <a:noFill/>
              </a:ln>
              <a:solidFill>
                <a:srgbClr val="D4EBFC">
                  <a:lumMod val="10000"/>
                </a:srgbClr>
              </a:solidFill>
              <a:effectLst/>
              <a:uLnTx/>
              <a:uFillTx/>
              <a:latin typeface="Californian FB" panose="0207040306080B030204" pitchFamily="18" charset="0"/>
              <a:cs typeface="Arial"/>
              <a:sym typeface="Arial"/>
            </a:endParaRPr>
          </a:p>
        </p:txBody>
      </p:sp>
      <p:sp>
        <p:nvSpPr>
          <p:cNvPr id="175" name="TextBox 174">
            <a:extLst>
              <a:ext uri="{FF2B5EF4-FFF2-40B4-BE49-F238E27FC236}">
                <a16:creationId xmlns:a16="http://schemas.microsoft.com/office/drawing/2014/main" id="{FB12E296-A400-E692-B13D-F7EBD72431EA}"/>
              </a:ext>
            </a:extLst>
          </p:cNvPr>
          <p:cNvSpPr txBox="1"/>
          <p:nvPr/>
        </p:nvSpPr>
        <p:spPr>
          <a:xfrm>
            <a:off x="1476220" y="3747186"/>
            <a:ext cx="3296093"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pl-PL" sz="1600" b="1" i="0" u="none" strike="noStrike" kern="0" cap="none" spc="0" normalizeH="0" baseline="0" noProof="0" dirty="0">
                <a:ln>
                  <a:noFill/>
                </a:ln>
                <a:solidFill>
                  <a:srgbClr val="D4EBFC">
                    <a:lumMod val="10000"/>
                  </a:srgbClr>
                </a:solidFill>
                <a:effectLst/>
                <a:uLnTx/>
                <a:uFillTx/>
                <a:latin typeface="Californian FB" panose="0207040306080B030204" pitchFamily="18" charset="0"/>
                <a:cs typeface="Arial"/>
                <a:sym typeface="Arial"/>
              </a:rPr>
              <a:t>SAI&amp;D08 </a:t>
            </a:r>
            <a:r>
              <a:rPr kumimoji="0" lang="en-US" sz="1600" b="1" i="0" u="none" strike="noStrike" kern="0" cap="none" spc="0" normalizeH="0" baseline="0" noProof="0" dirty="0">
                <a:ln>
                  <a:noFill/>
                </a:ln>
                <a:solidFill>
                  <a:srgbClr val="D4EBFC">
                    <a:lumMod val="10000"/>
                  </a:srgbClr>
                </a:solidFill>
                <a:effectLst/>
                <a:uLnTx/>
                <a:uFillTx/>
                <a:latin typeface="Californian FB" panose="0207040306080B030204" pitchFamily="18" charset="0"/>
                <a:cs typeface="Arial"/>
                <a:sym typeface="Arial"/>
              </a:rPr>
              <a:t> Jay Sawant</a:t>
            </a:r>
            <a:r>
              <a:rPr kumimoji="0" lang="pl-PL" sz="1600" b="1" i="0" u="none" strike="noStrike" kern="0" cap="none" spc="0" normalizeH="0" baseline="0" noProof="0" dirty="0">
                <a:ln>
                  <a:noFill/>
                </a:ln>
                <a:solidFill>
                  <a:srgbClr val="D4EBFC">
                    <a:lumMod val="10000"/>
                  </a:srgbClr>
                </a:solidFill>
                <a:effectLst/>
                <a:uLnTx/>
                <a:uFillTx/>
                <a:latin typeface="Californian FB" panose="0207040306080B030204" pitchFamily="18" charset="0"/>
                <a:cs typeface="Arial"/>
                <a:sym typeface="Arial"/>
              </a:rPr>
              <a:t> </a:t>
            </a:r>
            <a:endParaRPr kumimoji="0" lang="en-IN" sz="1600" b="1" i="0" u="none" strike="noStrike" kern="0" cap="none" spc="0" normalizeH="0" baseline="0" noProof="0" dirty="0">
              <a:ln>
                <a:noFill/>
              </a:ln>
              <a:solidFill>
                <a:srgbClr val="D4EBFC">
                  <a:lumMod val="10000"/>
                </a:srgbClr>
              </a:solidFill>
              <a:effectLst/>
              <a:uLnTx/>
              <a:uFillTx/>
              <a:latin typeface="Californian FB" panose="0207040306080B030204" pitchFamily="18" charset="0"/>
              <a:cs typeface="Arial"/>
              <a:sym typeface="Arial"/>
            </a:endParaRPr>
          </a:p>
        </p:txBody>
      </p:sp>
      <p:sp>
        <p:nvSpPr>
          <p:cNvPr id="176" name="TextBox 175">
            <a:extLst>
              <a:ext uri="{FF2B5EF4-FFF2-40B4-BE49-F238E27FC236}">
                <a16:creationId xmlns:a16="http://schemas.microsoft.com/office/drawing/2014/main" id="{590922CE-9FFA-1D68-B9FE-F9D7646CCDC4}"/>
              </a:ext>
            </a:extLst>
          </p:cNvPr>
          <p:cNvSpPr txBox="1"/>
          <p:nvPr/>
        </p:nvSpPr>
        <p:spPr>
          <a:xfrm>
            <a:off x="1475720" y="4009547"/>
            <a:ext cx="3296093"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pl-PL" sz="1600" b="1" i="0" u="none" strike="noStrike" kern="0" cap="none" spc="0" normalizeH="0" baseline="0" noProof="0" dirty="0">
                <a:ln>
                  <a:noFill/>
                </a:ln>
                <a:solidFill>
                  <a:srgbClr val="D4EBFC">
                    <a:lumMod val="10000"/>
                  </a:srgbClr>
                </a:solidFill>
                <a:effectLst/>
                <a:uLnTx/>
                <a:uFillTx/>
                <a:latin typeface="Californian FB" panose="0207040306080B030204" pitchFamily="18" charset="0"/>
                <a:cs typeface="Arial"/>
                <a:sym typeface="Arial"/>
              </a:rPr>
              <a:t>SAI&amp;D0</a:t>
            </a:r>
            <a:r>
              <a:rPr kumimoji="0" lang="en-IN" sz="1600" b="1" i="0" u="none" strike="noStrike" kern="0" cap="none" spc="0" normalizeH="0" baseline="0" noProof="0" dirty="0">
                <a:ln>
                  <a:noFill/>
                </a:ln>
                <a:solidFill>
                  <a:srgbClr val="D4EBFC">
                    <a:lumMod val="10000"/>
                  </a:srgbClr>
                </a:solidFill>
                <a:effectLst/>
                <a:uLnTx/>
                <a:uFillTx/>
                <a:latin typeface="Californian FB" panose="0207040306080B030204" pitchFamily="18" charset="0"/>
                <a:cs typeface="Arial"/>
                <a:sym typeface="Arial"/>
              </a:rPr>
              <a:t>9</a:t>
            </a:r>
            <a:r>
              <a:rPr kumimoji="0" lang="pl-PL" sz="1600" b="1" i="0" u="none" strike="noStrike" kern="0" cap="none" spc="0" normalizeH="0" baseline="0" noProof="0" dirty="0">
                <a:ln>
                  <a:noFill/>
                </a:ln>
                <a:solidFill>
                  <a:srgbClr val="D4EBFC">
                    <a:lumMod val="10000"/>
                  </a:srgbClr>
                </a:solidFill>
                <a:effectLst/>
                <a:uLnTx/>
                <a:uFillTx/>
                <a:latin typeface="Californian FB" panose="0207040306080B030204" pitchFamily="18" charset="0"/>
                <a:cs typeface="Arial"/>
                <a:sym typeface="Arial"/>
              </a:rPr>
              <a:t> </a:t>
            </a:r>
            <a:r>
              <a:rPr kumimoji="0" lang="en-US" sz="1600" b="1" i="0" u="none" strike="noStrike" kern="0" cap="none" spc="0" normalizeH="0" baseline="0" noProof="0" dirty="0">
                <a:ln>
                  <a:noFill/>
                </a:ln>
                <a:solidFill>
                  <a:srgbClr val="D4EBFC">
                    <a:lumMod val="10000"/>
                  </a:srgbClr>
                </a:solidFill>
                <a:effectLst/>
                <a:uLnTx/>
                <a:uFillTx/>
                <a:latin typeface="Californian FB" panose="0207040306080B030204" pitchFamily="18" charset="0"/>
                <a:cs typeface="Arial"/>
                <a:sym typeface="Arial"/>
              </a:rPr>
              <a:t> Atharv Wankhede</a:t>
            </a:r>
            <a:r>
              <a:rPr kumimoji="0" lang="pl-PL" sz="1600" b="1" i="0" u="none" strike="noStrike" kern="0" cap="none" spc="0" normalizeH="0" baseline="0" noProof="0" dirty="0">
                <a:ln>
                  <a:noFill/>
                </a:ln>
                <a:solidFill>
                  <a:srgbClr val="D4EBFC">
                    <a:lumMod val="10000"/>
                  </a:srgbClr>
                </a:solidFill>
                <a:effectLst/>
                <a:uLnTx/>
                <a:uFillTx/>
                <a:latin typeface="Californian FB" panose="0207040306080B030204" pitchFamily="18" charset="0"/>
                <a:cs typeface="Arial"/>
                <a:sym typeface="Arial"/>
              </a:rPr>
              <a:t> </a:t>
            </a:r>
            <a:endParaRPr kumimoji="0" lang="en-IN" sz="1600" b="1" i="0" u="none" strike="noStrike" kern="0" cap="none" spc="0" normalizeH="0" baseline="0" noProof="0" dirty="0">
              <a:ln>
                <a:noFill/>
              </a:ln>
              <a:solidFill>
                <a:srgbClr val="D4EBFC">
                  <a:lumMod val="10000"/>
                </a:srgbClr>
              </a:solidFill>
              <a:effectLst/>
              <a:uLnTx/>
              <a:uFillTx/>
              <a:latin typeface="Californian FB" panose="0207040306080B030204" pitchFamily="18" charset="0"/>
              <a:cs typeface="Arial"/>
              <a:sym typeface="Arial"/>
            </a:endParaRPr>
          </a:p>
        </p:txBody>
      </p:sp>
      <p:sp>
        <p:nvSpPr>
          <p:cNvPr id="177" name="TextBox 176">
            <a:extLst>
              <a:ext uri="{FF2B5EF4-FFF2-40B4-BE49-F238E27FC236}">
                <a16:creationId xmlns:a16="http://schemas.microsoft.com/office/drawing/2014/main" id="{42BE33AF-2305-1684-C1A9-B9394FE1A41F}"/>
              </a:ext>
            </a:extLst>
          </p:cNvPr>
          <p:cNvSpPr txBox="1"/>
          <p:nvPr/>
        </p:nvSpPr>
        <p:spPr>
          <a:xfrm>
            <a:off x="581782" y="2758696"/>
            <a:ext cx="1663036" cy="40011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w="0"/>
                <a:solidFill>
                  <a:srgbClr val="D4EBFC">
                    <a:lumMod val="10000"/>
                  </a:srgbClr>
                </a:solidFill>
                <a:effectLst>
                  <a:outerShdw blurRad="50800" dist="38100" dir="2700000" algn="tl" rotWithShape="0">
                    <a:prstClr val="black">
                      <a:alpha val="40000"/>
                    </a:prstClr>
                  </a:outerShdw>
                </a:effectLst>
                <a:uLnTx/>
                <a:uFillTx/>
                <a:latin typeface="Bell MT" panose="02020503060305020303" pitchFamily="18" charset="0"/>
                <a:ea typeface="+mn-ea"/>
                <a:cs typeface="Arial"/>
                <a:sym typeface="Arial"/>
              </a:rPr>
              <a:t>Presented by</a:t>
            </a:r>
          </a:p>
        </p:txBody>
      </p:sp>
      <p:sp>
        <p:nvSpPr>
          <p:cNvPr id="179" name="TextBox 178">
            <a:extLst>
              <a:ext uri="{FF2B5EF4-FFF2-40B4-BE49-F238E27FC236}">
                <a16:creationId xmlns:a16="http://schemas.microsoft.com/office/drawing/2014/main" id="{84C444D7-3E2E-FD79-1A50-CCC6D72DD627}"/>
              </a:ext>
            </a:extLst>
          </p:cNvPr>
          <p:cNvSpPr txBox="1"/>
          <p:nvPr/>
        </p:nvSpPr>
        <p:spPr>
          <a:xfrm>
            <a:off x="3103786" y="4717621"/>
            <a:ext cx="4957762"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w="0"/>
                <a:solidFill>
                  <a:srgbClr val="E9EAF2">
                    <a:lumMod val="10000"/>
                  </a:srgbClr>
                </a:solidFill>
                <a:effectLst>
                  <a:outerShdw blurRad="50800" dist="38100" dir="2700000" algn="tl" rotWithShape="0">
                    <a:prstClr val="black">
                      <a:alpha val="40000"/>
                    </a:prstClr>
                  </a:outerShdw>
                </a:effectLst>
                <a:uLnTx/>
                <a:uFillTx/>
                <a:latin typeface="Bodoni MT" panose="02070603080606020203" pitchFamily="18" charset="0"/>
                <a:ea typeface="+mn-ea"/>
                <a:cs typeface="Arial"/>
                <a:sym typeface="Arial"/>
              </a:rPr>
              <a:t>- </a:t>
            </a:r>
            <a:r>
              <a:rPr kumimoji="0" lang="en-US" sz="1800" b="1" i="0" u="none" strike="noStrike" kern="1200" cap="none" spc="0" normalizeH="0" baseline="0" noProof="0" dirty="0" err="1">
                <a:ln w="0"/>
                <a:solidFill>
                  <a:srgbClr val="E9EAF2">
                    <a:lumMod val="10000"/>
                  </a:srgbClr>
                </a:solidFill>
                <a:effectLst>
                  <a:outerShdw blurRad="50800" dist="38100" dir="2700000" algn="tl" rotWithShape="0">
                    <a:prstClr val="black">
                      <a:alpha val="40000"/>
                    </a:prstClr>
                  </a:outerShdw>
                </a:effectLst>
                <a:uLnTx/>
                <a:uFillTx/>
                <a:latin typeface="Californian FB" panose="0207040306080B030204" pitchFamily="18" charset="0"/>
                <a:ea typeface="+mn-ea"/>
                <a:cs typeface="Arial"/>
                <a:sym typeface="Arial"/>
              </a:rPr>
              <a:t>Mrs</a:t>
            </a:r>
            <a:r>
              <a:rPr kumimoji="0" lang="en-US" sz="1800" b="1" i="0" u="none" strike="noStrike" kern="1200" cap="none" spc="0" normalizeH="0" baseline="0" noProof="0" dirty="0">
                <a:ln w="0"/>
                <a:solidFill>
                  <a:srgbClr val="E9EAF2">
                    <a:lumMod val="10000"/>
                  </a:srgbClr>
                </a:solidFill>
                <a:effectLst>
                  <a:outerShdw blurRad="50800" dist="38100" dir="2700000" algn="tl" rotWithShape="0">
                    <a:prstClr val="black">
                      <a:alpha val="40000"/>
                    </a:prstClr>
                  </a:outerShdw>
                </a:effectLst>
                <a:uLnTx/>
                <a:uFillTx/>
                <a:latin typeface="Californian FB" panose="0207040306080B030204" pitchFamily="18" charset="0"/>
                <a:ea typeface="+mn-ea"/>
                <a:cs typeface="Arial"/>
                <a:sym typeface="Arial"/>
              </a:rPr>
              <a:t>. </a:t>
            </a:r>
            <a:r>
              <a:rPr kumimoji="0" lang="en-US" sz="1800" b="1" i="0" u="none" strike="noStrike" kern="1200" cap="none" spc="0" normalizeH="0" baseline="0" noProof="0" dirty="0" err="1">
                <a:ln w="0"/>
                <a:solidFill>
                  <a:srgbClr val="E9EAF2">
                    <a:lumMod val="10000"/>
                  </a:srgbClr>
                </a:solidFill>
                <a:effectLst>
                  <a:outerShdw blurRad="50800" dist="38100" dir="2700000" algn="tl" rotWithShape="0">
                    <a:prstClr val="black">
                      <a:alpha val="40000"/>
                    </a:prstClr>
                  </a:outerShdw>
                </a:effectLst>
                <a:uLnTx/>
                <a:uFillTx/>
                <a:latin typeface="Californian FB" panose="0207040306080B030204" pitchFamily="18" charset="0"/>
                <a:ea typeface="+mn-ea"/>
                <a:cs typeface="Arial"/>
                <a:sym typeface="Arial"/>
              </a:rPr>
              <a:t>Shubhangi</a:t>
            </a:r>
            <a:r>
              <a:rPr kumimoji="0" lang="en-US" sz="1800" b="1" i="0" u="none" strike="noStrike" kern="1200" cap="none" spc="0" normalizeH="0" baseline="0" noProof="0" dirty="0">
                <a:ln w="0"/>
                <a:solidFill>
                  <a:srgbClr val="E9EAF2">
                    <a:lumMod val="10000"/>
                  </a:srgbClr>
                </a:solidFill>
                <a:effectLst>
                  <a:outerShdw blurRad="50800" dist="38100" dir="2700000" algn="tl" rotWithShape="0">
                    <a:prstClr val="black">
                      <a:alpha val="40000"/>
                    </a:prstClr>
                  </a:outerShdw>
                </a:effectLst>
                <a:uLnTx/>
                <a:uFillTx/>
                <a:latin typeface="Californian FB" panose="0207040306080B030204" pitchFamily="18" charset="0"/>
                <a:ea typeface="+mn-ea"/>
                <a:cs typeface="Arial"/>
                <a:sym typeface="Arial"/>
              </a:rPr>
              <a:t> </a:t>
            </a:r>
            <a:r>
              <a:rPr kumimoji="0" lang="en-US" sz="1800" b="1" i="0" u="none" strike="noStrike" kern="1200" cap="none" spc="0" normalizeH="0" baseline="0" noProof="0" dirty="0" err="1">
                <a:ln w="0"/>
                <a:solidFill>
                  <a:srgbClr val="E9EAF2">
                    <a:lumMod val="10000"/>
                  </a:srgbClr>
                </a:solidFill>
                <a:effectLst>
                  <a:outerShdw blurRad="50800" dist="38100" dir="2700000" algn="tl" rotWithShape="0">
                    <a:prstClr val="black">
                      <a:alpha val="40000"/>
                    </a:prstClr>
                  </a:outerShdw>
                </a:effectLst>
                <a:uLnTx/>
                <a:uFillTx/>
                <a:latin typeface="Californian FB" panose="0207040306080B030204" pitchFamily="18" charset="0"/>
                <a:ea typeface="+mn-ea"/>
                <a:cs typeface="Arial"/>
                <a:sym typeface="Arial"/>
              </a:rPr>
              <a:t>Vairagar</a:t>
            </a:r>
            <a:r>
              <a:rPr kumimoji="0" lang="en-US" sz="1800" b="1" i="0" u="none" strike="noStrike" kern="1200" cap="none" spc="0" normalizeH="0" baseline="0" noProof="0" dirty="0">
                <a:ln w="0"/>
                <a:solidFill>
                  <a:srgbClr val="E9EAF2">
                    <a:lumMod val="10000"/>
                  </a:srgbClr>
                </a:solidFill>
                <a:effectLst>
                  <a:outerShdw blurRad="50800" dist="38100" dir="2700000" algn="tl" rotWithShape="0">
                    <a:prstClr val="black">
                      <a:alpha val="40000"/>
                    </a:prstClr>
                  </a:outerShdw>
                </a:effectLst>
                <a:uLnTx/>
                <a:uFillTx/>
                <a:latin typeface="Californian FB" panose="0207040306080B030204" pitchFamily="18" charset="0"/>
                <a:ea typeface="+mn-ea"/>
                <a:cs typeface="Arial"/>
                <a:sym typeface="Arial"/>
              </a:rPr>
              <a:t> </a:t>
            </a:r>
          </a:p>
        </p:txBody>
      </p:sp>
      <p:sp>
        <p:nvSpPr>
          <p:cNvPr id="180" name="TextBox 179">
            <a:extLst>
              <a:ext uri="{FF2B5EF4-FFF2-40B4-BE49-F238E27FC236}">
                <a16:creationId xmlns:a16="http://schemas.microsoft.com/office/drawing/2014/main" id="{74E026F4-1A94-1658-0AAB-AFF0991E23F0}"/>
              </a:ext>
            </a:extLst>
          </p:cNvPr>
          <p:cNvSpPr txBox="1"/>
          <p:nvPr/>
        </p:nvSpPr>
        <p:spPr>
          <a:xfrm>
            <a:off x="2140659" y="4713955"/>
            <a:ext cx="1621536" cy="33855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w="0"/>
                <a:solidFill>
                  <a:srgbClr val="D4EBFC">
                    <a:lumMod val="10000"/>
                  </a:srgbClr>
                </a:solidFill>
                <a:effectLst>
                  <a:outerShdw blurRad="50800" dist="38100" dir="2700000" algn="tl" rotWithShape="0">
                    <a:prstClr val="black">
                      <a:alpha val="40000"/>
                    </a:prstClr>
                  </a:outerShdw>
                </a:effectLst>
                <a:uLnTx/>
                <a:uFillTx/>
                <a:latin typeface="Californian FB" panose="0207040306080B030204" pitchFamily="18" charset="0"/>
                <a:ea typeface="+mn-ea"/>
                <a:cs typeface="Arial"/>
                <a:sym typeface="Arial"/>
              </a:rPr>
              <a:t>Guided by</a:t>
            </a:r>
          </a:p>
        </p:txBody>
      </p:sp>
      <p:sp>
        <p:nvSpPr>
          <p:cNvPr id="181" name="Google Shape;243;p34">
            <a:extLst>
              <a:ext uri="{FF2B5EF4-FFF2-40B4-BE49-F238E27FC236}">
                <a16:creationId xmlns:a16="http://schemas.microsoft.com/office/drawing/2014/main" id="{3869B750-8786-5570-9473-8578F3628D42}"/>
              </a:ext>
            </a:extLst>
          </p:cNvPr>
          <p:cNvSpPr/>
          <p:nvPr/>
        </p:nvSpPr>
        <p:spPr>
          <a:xfrm>
            <a:off x="3047000" y="976002"/>
            <a:ext cx="3243410" cy="430857"/>
          </a:xfrm>
          <a:prstGeom prst="rect">
            <a:avLst/>
          </a:prstGeom>
        </p:spPr>
        <p:txBody>
          <a:bodyPr>
            <a:prstTxWarp prst="textPlain">
              <a:avLst/>
            </a:prstTxWarp>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1" i="0" u="none" strike="noStrike" kern="0" cap="none" spc="0" normalizeH="0" baseline="0" noProof="0" dirty="0">
                <a:ln w="12700">
                  <a:solidFill>
                    <a:srgbClr val="0258A1"/>
                  </a:solidFill>
                  <a:prstDash val="solid"/>
                </a:ln>
                <a:pattFill prst="pct50">
                  <a:fgClr>
                    <a:srgbClr val="0258A1"/>
                  </a:fgClr>
                  <a:bgClr>
                    <a:srgbClr val="0258A1">
                      <a:lumMod val="20000"/>
                      <a:lumOff val="80000"/>
                    </a:srgbClr>
                  </a:bgClr>
                </a:pattFill>
                <a:effectLst>
                  <a:outerShdw dist="38100" dir="2640000" algn="bl" rotWithShape="0">
                    <a:srgbClr val="0258A1"/>
                  </a:outerShdw>
                </a:effectLst>
                <a:uLnTx/>
                <a:uFillTx/>
                <a:latin typeface="Californian FB" panose="0207040306080B030204" pitchFamily="18" charset="0"/>
                <a:cs typeface="Arial"/>
                <a:sym typeface="Arial"/>
              </a:rPr>
              <a:t>PBL PROJECT</a:t>
            </a:r>
            <a:endParaRPr kumimoji="0" sz="3200" b="1" i="0" u="none" strike="noStrike" kern="0" cap="none" spc="0" normalizeH="0" baseline="0" noProof="0" dirty="0">
              <a:ln w="12700">
                <a:solidFill>
                  <a:srgbClr val="0258A1"/>
                </a:solidFill>
                <a:prstDash val="solid"/>
              </a:ln>
              <a:pattFill prst="pct50">
                <a:fgClr>
                  <a:srgbClr val="0258A1"/>
                </a:fgClr>
                <a:bgClr>
                  <a:srgbClr val="0258A1">
                    <a:lumMod val="20000"/>
                    <a:lumOff val="80000"/>
                  </a:srgbClr>
                </a:bgClr>
              </a:pattFill>
              <a:effectLst>
                <a:outerShdw dist="38100" dir="2640000" algn="bl" rotWithShape="0">
                  <a:srgbClr val="0258A1"/>
                </a:outerShdw>
              </a:effectLst>
              <a:uLnTx/>
              <a:uFillTx/>
              <a:latin typeface="Californian FB" panose="0207040306080B030204" pitchFamily="18" charset="0"/>
              <a:cs typeface="Arial"/>
              <a:sym typeface="Arial"/>
            </a:endParaRPr>
          </a:p>
        </p:txBody>
      </p:sp>
      <p:sp>
        <p:nvSpPr>
          <p:cNvPr id="185" name="TextBox 184">
            <a:extLst>
              <a:ext uri="{FF2B5EF4-FFF2-40B4-BE49-F238E27FC236}">
                <a16:creationId xmlns:a16="http://schemas.microsoft.com/office/drawing/2014/main" id="{899BDBA8-D497-802B-45E7-00597F67FF64}"/>
              </a:ext>
            </a:extLst>
          </p:cNvPr>
          <p:cNvSpPr txBox="1"/>
          <p:nvPr/>
        </p:nvSpPr>
        <p:spPr>
          <a:xfrm>
            <a:off x="1635707" y="1401726"/>
            <a:ext cx="6272212"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50" cap="none" spc="0" normalizeH="0" baseline="0" noProof="0" dirty="0">
                <a:ln>
                  <a:noFill/>
                </a:ln>
                <a:solidFill>
                  <a:srgbClr val="414042">
                    <a:lumMod val="50000"/>
                  </a:srgbClr>
                </a:solidFill>
                <a:effectLst/>
                <a:uLnTx/>
                <a:uFillTx/>
                <a:latin typeface="Times New Roman" panose="02020603050405020304" pitchFamily="18" charset="0"/>
                <a:ea typeface="Times New Roman" panose="02020603050405020304" pitchFamily="18" charset="0"/>
                <a:cs typeface="Times New Roman" panose="02020603050405020304" pitchFamily="18" charset="0"/>
                <a:sym typeface="Arial"/>
              </a:rPr>
              <a:t>DEPARTMENT OF ARTIFICIAL INTELLINENCE AND DATA SCIENCE</a:t>
            </a:r>
            <a:endParaRPr kumimoji="0" lang="en-IN" sz="1100" b="0" i="0" u="none" strike="noStrike" kern="50" cap="none" spc="0" normalizeH="0" baseline="0" noProof="0" dirty="0">
              <a:ln>
                <a:noFill/>
              </a:ln>
              <a:solidFill>
                <a:srgbClr val="414042">
                  <a:lumMod val="50000"/>
                </a:srgbClr>
              </a:solidFill>
              <a:effectLst/>
              <a:uLnTx/>
              <a:uFillTx/>
              <a:latin typeface="Times New Roman" panose="02020603050405020304" pitchFamily="18" charset="0"/>
              <a:ea typeface="Times New Roman" panose="02020603050405020304" pitchFamily="18" charset="0"/>
              <a:cs typeface="Times New Roman" panose="02020603050405020304" pitchFamily="18" charset="0"/>
              <a:sym typeface="Arial"/>
            </a:endParaRPr>
          </a:p>
        </p:txBody>
      </p:sp>
      <p:sp>
        <p:nvSpPr>
          <p:cNvPr id="187" name="TextBox 186">
            <a:extLst>
              <a:ext uri="{FF2B5EF4-FFF2-40B4-BE49-F238E27FC236}">
                <a16:creationId xmlns:a16="http://schemas.microsoft.com/office/drawing/2014/main" id="{F05E280C-0705-7346-003F-C5F23413CDDD}"/>
              </a:ext>
            </a:extLst>
          </p:cNvPr>
          <p:cNvSpPr txBox="1"/>
          <p:nvPr/>
        </p:nvSpPr>
        <p:spPr>
          <a:xfrm>
            <a:off x="1900160" y="1776622"/>
            <a:ext cx="4957762" cy="73866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1" i="0" u="none" strike="noStrike" kern="5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       Second Year Engineering</a:t>
            </a:r>
            <a:r>
              <a:rPr kumimoji="0" lang="en-US" sz="1100" b="1" i="0" u="none" strike="noStrike" kern="5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 </a:t>
            </a:r>
            <a:endParaRPr kumimoji="0" lang="en-US" sz="1100" b="0" i="0" u="none" strike="noStrike" kern="5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200" b="1" i="0" u="none" strike="noStrike" kern="5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5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       Year: 2021</a:t>
            </a:r>
            <a:r>
              <a:rPr kumimoji="0" lang="en-US" sz="1400" b="1" i="0" u="none" strike="noStrike" kern="50" cap="none" spc="0" normalizeH="0" baseline="0" noProof="0" dirty="0">
                <a:ln>
                  <a:noFill/>
                </a:ln>
                <a:solidFill>
                  <a:srgbClr val="999999"/>
                </a:solidFill>
                <a:effectLst/>
                <a:uLnTx/>
                <a:uFillTx/>
                <a:latin typeface="Times New Roman" panose="02020603050405020304" pitchFamily="18" charset="0"/>
                <a:ea typeface="Times New Roman" panose="02020603050405020304" pitchFamily="18" charset="0"/>
                <a:cs typeface="Arial"/>
                <a:sym typeface="Arial"/>
              </a:rPr>
              <a:t> </a:t>
            </a:r>
            <a:r>
              <a:rPr kumimoji="0" lang="en-US" sz="1400" b="1" i="0" u="none" strike="noStrike" kern="5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- 2022</a:t>
            </a:r>
            <a:endParaRPr kumimoji="0" lang="en-IN" sz="1100" b="1" i="0" u="none" strike="noStrike" kern="5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p:txBody>
      </p:sp>
      <p:sp>
        <p:nvSpPr>
          <p:cNvPr id="189" name="TextBox 188">
            <a:extLst>
              <a:ext uri="{FF2B5EF4-FFF2-40B4-BE49-F238E27FC236}">
                <a16:creationId xmlns:a16="http://schemas.microsoft.com/office/drawing/2014/main" id="{841E41E8-84AE-10CE-EB73-1D06B750429A}"/>
              </a:ext>
            </a:extLst>
          </p:cNvPr>
          <p:cNvSpPr txBox="1"/>
          <p:nvPr/>
        </p:nvSpPr>
        <p:spPr>
          <a:xfrm>
            <a:off x="3802073" y="2605072"/>
            <a:ext cx="1262846"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5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Group ID: 11   </a:t>
            </a:r>
            <a:endParaRPr kumimoji="0" lang="en-IN" sz="1100" b="1" i="0" u="none" strike="noStrike" kern="5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p:txBody>
      </p:sp>
      <p:sp>
        <p:nvSpPr>
          <p:cNvPr id="182" name="Freeform: Shape 181">
            <a:extLst>
              <a:ext uri="{FF2B5EF4-FFF2-40B4-BE49-F238E27FC236}">
                <a16:creationId xmlns:a16="http://schemas.microsoft.com/office/drawing/2014/main" id="{429669F9-5323-5E7A-4C18-F16050B2868D}"/>
              </a:ext>
            </a:extLst>
          </p:cNvPr>
          <p:cNvSpPr/>
          <p:nvPr/>
        </p:nvSpPr>
        <p:spPr>
          <a:xfrm>
            <a:off x="-11128" y="989986"/>
            <a:ext cx="2990072" cy="282987"/>
          </a:xfrm>
          <a:custGeom>
            <a:avLst/>
            <a:gdLst>
              <a:gd name="connsiteX0" fmla="*/ 0 w 6027938"/>
              <a:gd name="connsiteY0" fmla="*/ 674703 h 958789"/>
              <a:gd name="connsiteX1" fmla="*/ 568171 w 6027938"/>
              <a:gd name="connsiteY1" fmla="*/ 665826 h 958789"/>
              <a:gd name="connsiteX2" fmla="*/ 630314 w 6027938"/>
              <a:gd name="connsiteY2" fmla="*/ 790113 h 958789"/>
              <a:gd name="connsiteX3" fmla="*/ 727969 w 6027938"/>
              <a:gd name="connsiteY3" fmla="*/ 577049 h 958789"/>
              <a:gd name="connsiteX4" fmla="*/ 825623 w 6027938"/>
              <a:gd name="connsiteY4" fmla="*/ 683581 h 958789"/>
              <a:gd name="connsiteX5" fmla="*/ 852256 w 6027938"/>
              <a:gd name="connsiteY5" fmla="*/ 727969 h 958789"/>
              <a:gd name="connsiteX6" fmla="*/ 887767 w 6027938"/>
              <a:gd name="connsiteY6" fmla="*/ 674703 h 958789"/>
              <a:gd name="connsiteX7" fmla="*/ 1145219 w 6027938"/>
              <a:gd name="connsiteY7" fmla="*/ 630315 h 958789"/>
              <a:gd name="connsiteX8" fmla="*/ 1260629 w 6027938"/>
              <a:gd name="connsiteY8" fmla="*/ 8878 h 958789"/>
              <a:gd name="connsiteX9" fmla="*/ 1376039 w 6027938"/>
              <a:gd name="connsiteY9" fmla="*/ 958789 h 958789"/>
              <a:gd name="connsiteX10" fmla="*/ 1500326 w 6027938"/>
              <a:gd name="connsiteY10" fmla="*/ 452762 h 958789"/>
              <a:gd name="connsiteX11" fmla="*/ 1571347 w 6027938"/>
              <a:gd name="connsiteY11" fmla="*/ 701336 h 958789"/>
              <a:gd name="connsiteX12" fmla="*/ 1740023 w 6027938"/>
              <a:gd name="connsiteY12" fmla="*/ 559294 h 958789"/>
              <a:gd name="connsiteX13" fmla="*/ 1837677 w 6027938"/>
              <a:gd name="connsiteY13" fmla="*/ 727969 h 958789"/>
              <a:gd name="connsiteX14" fmla="*/ 1882066 w 6027938"/>
              <a:gd name="connsiteY14" fmla="*/ 639193 h 958789"/>
              <a:gd name="connsiteX15" fmla="*/ 2379215 w 6027938"/>
              <a:gd name="connsiteY15" fmla="*/ 648070 h 958789"/>
              <a:gd name="connsiteX16" fmla="*/ 2441359 w 6027938"/>
              <a:gd name="connsiteY16" fmla="*/ 736847 h 958789"/>
              <a:gd name="connsiteX17" fmla="*/ 2547891 w 6027938"/>
              <a:gd name="connsiteY17" fmla="*/ 585927 h 958789"/>
              <a:gd name="connsiteX18" fmla="*/ 2645545 w 6027938"/>
              <a:gd name="connsiteY18" fmla="*/ 674703 h 958789"/>
              <a:gd name="connsiteX19" fmla="*/ 2698811 w 6027938"/>
              <a:gd name="connsiteY19" fmla="*/ 639193 h 958789"/>
              <a:gd name="connsiteX20" fmla="*/ 2965142 w 6027938"/>
              <a:gd name="connsiteY20" fmla="*/ 621437 h 958789"/>
              <a:gd name="connsiteX21" fmla="*/ 3080551 w 6027938"/>
              <a:gd name="connsiteY21" fmla="*/ 8878 h 958789"/>
              <a:gd name="connsiteX22" fmla="*/ 3204839 w 6027938"/>
              <a:gd name="connsiteY22" fmla="*/ 932156 h 958789"/>
              <a:gd name="connsiteX23" fmla="*/ 3320248 w 6027938"/>
              <a:gd name="connsiteY23" fmla="*/ 443884 h 958789"/>
              <a:gd name="connsiteX24" fmla="*/ 3391270 w 6027938"/>
              <a:gd name="connsiteY24" fmla="*/ 665826 h 958789"/>
              <a:gd name="connsiteX25" fmla="*/ 3515557 w 6027938"/>
              <a:gd name="connsiteY25" fmla="*/ 568171 h 958789"/>
              <a:gd name="connsiteX26" fmla="*/ 3675355 w 6027938"/>
              <a:gd name="connsiteY26" fmla="*/ 719092 h 958789"/>
              <a:gd name="connsiteX27" fmla="*/ 3701988 w 6027938"/>
              <a:gd name="connsiteY27" fmla="*/ 603682 h 958789"/>
              <a:gd name="connsiteX28" fmla="*/ 4208015 w 6027938"/>
              <a:gd name="connsiteY28" fmla="*/ 621437 h 958789"/>
              <a:gd name="connsiteX29" fmla="*/ 4261281 w 6027938"/>
              <a:gd name="connsiteY29" fmla="*/ 710214 h 958789"/>
              <a:gd name="connsiteX30" fmla="*/ 4358936 w 6027938"/>
              <a:gd name="connsiteY30" fmla="*/ 541538 h 958789"/>
              <a:gd name="connsiteX31" fmla="*/ 4465468 w 6027938"/>
              <a:gd name="connsiteY31" fmla="*/ 674703 h 958789"/>
              <a:gd name="connsiteX32" fmla="*/ 4545367 w 6027938"/>
              <a:gd name="connsiteY32" fmla="*/ 621437 h 958789"/>
              <a:gd name="connsiteX33" fmla="*/ 4767309 w 6027938"/>
              <a:gd name="connsiteY33" fmla="*/ 594804 h 958789"/>
              <a:gd name="connsiteX34" fmla="*/ 4891596 w 6027938"/>
              <a:gd name="connsiteY34" fmla="*/ 0 h 958789"/>
              <a:gd name="connsiteX35" fmla="*/ 5015883 w 6027938"/>
              <a:gd name="connsiteY35" fmla="*/ 923278 h 958789"/>
              <a:gd name="connsiteX36" fmla="*/ 5122415 w 6027938"/>
              <a:gd name="connsiteY36" fmla="*/ 426129 h 958789"/>
              <a:gd name="connsiteX37" fmla="*/ 5211192 w 6027938"/>
              <a:gd name="connsiteY37" fmla="*/ 665826 h 958789"/>
              <a:gd name="connsiteX38" fmla="*/ 5317724 w 6027938"/>
              <a:gd name="connsiteY38" fmla="*/ 514905 h 958789"/>
              <a:gd name="connsiteX39" fmla="*/ 5442011 w 6027938"/>
              <a:gd name="connsiteY39" fmla="*/ 701336 h 958789"/>
              <a:gd name="connsiteX40" fmla="*/ 5513033 w 6027938"/>
              <a:gd name="connsiteY40" fmla="*/ 603682 h 958789"/>
              <a:gd name="connsiteX41" fmla="*/ 5983549 w 6027938"/>
              <a:gd name="connsiteY41" fmla="*/ 603682 h 958789"/>
              <a:gd name="connsiteX42" fmla="*/ 6027938 w 6027938"/>
              <a:gd name="connsiteY42" fmla="*/ 577049 h 95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6027938" h="958789">
                <a:moveTo>
                  <a:pt x="0" y="674703"/>
                </a:moveTo>
                <a:lnTo>
                  <a:pt x="568171" y="665826"/>
                </a:lnTo>
                <a:lnTo>
                  <a:pt x="630314" y="790113"/>
                </a:lnTo>
                <a:lnTo>
                  <a:pt x="727969" y="577049"/>
                </a:lnTo>
                <a:lnTo>
                  <a:pt x="825623" y="683581"/>
                </a:lnTo>
                <a:lnTo>
                  <a:pt x="852256" y="727969"/>
                </a:lnTo>
                <a:lnTo>
                  <a:pt x="887767" y="674703"/>
                </a:lnTo>
                <a:lnTo>
                  <a:pt x="1145219" y="630315"/>
                </a:lnTo>
                <a:lnTo>
                  <a:pt x="1260629" y="8878"/>
                </a:lnTo>
                <a:lnTo>
                  <a:pt x="1376039" y="958789"/>
                </a:lnTo>
                <a:lnTo>
                  <a:pt x="1500326" y="452762"/>
                </a:lnTo>
                <a:lnTo>
                  <a:pt x="1571347" y="701336"/>
                </a:lnTo>
                <a:lnTo>
                  <a:pt x="1740023" y="559294"/>
                </a:lnTo>
                <a:lnTo>
                  <a:pt x="1837677" y="727969"/>
                </a:lnTo>
                <a:lnTo>
                  <a:pt x="1882066" y="639193"/>
                </a:lnTo>
                <a:lnTo>
                  <a:pt x="2379215" y="648070"/>
                </a:lnTo>
                <a:lnTo>
                  <a:pt x="2441359" y="736847"/>
                </a:lnTo>
                <a:lnTo>
                  <a:pt x="2547891" y="585927"/>
                </a:lnTo>
                <a:lnTo>
                  <a:pt x="2645545" y="674703"/>
                </a:lnTo>
                <a:lnTo>
                  <a:pt x="2698811" y="639193"/>
                </a:lnTo>
                <a:lnTo>
                  <a:pt x="2965142" y="621437"/>
                </a:lnTo>
                <a:lnTo>
                  <a:pt x="3080551" y="8878"/>
                </a:lnTo>
                <a:lnTo>
                  <a:pt x="3204839" y="932156"/>
                </a:lnTo>
                <a:lnTo>
                  <a:pt x="3320248" y="443884"/>
                </a:lnTo>
                <a:lnTo>
                  <a:pt x="3391270" y="665826"/>
                </a:lnTo>
                <a:lnTo>
                  <a:pt x="3515557" y="568171"/>
                </a:lnTo>
                <a:lnTo>
                  <a:pt x="3675355" y="719092"/>
                </a:lnTo>
                <a:lnTo>
                  <a:pt x="3701988" y="603682"/>
                </a:lnTo>
                <a:lnTo>
                  <a:pt x="4208015" y="621437"/>
                </a:lnTo>
                <a:lnTo>
                  <a:pt x="4261281" y="710214"/>
                </a:lnTo>
                <a:lnTo>
                  <a:pt x="4358936" y="541538"/>
                </a:lnTo>
                <a:lnTo>
                  <a:pt x="4465468" y="674703"/>
                </a:lnTo>
                <a:lnTo>
                  <a:pt x="4545367" y="621437"/>
                </a:lnTo>
                <a:lnTo>
                  <a:pt x="4767309" y="594804"/>
                </a:lnTo>
                <a:lnTo>
                  <a:pt x="4891596" y="0"/>
                </a:lnTo>
                <a:lnTo>
                  <a:pt x="5015883" y="923278"/>
                </a:lnTo>
                <a:lnTo>
                  <a:pt x="5122415" y="426129"/>
                </a:lnTo>
                <a:lnTo>
                  <a:pt x="5211192" y="665826"/>
                </a:lnTo>
                <a:lnTo>
                  <a:pt x="5317724" y="514905"/>
                </a:lnTo>
                <a:lnTo>
                  <a:pt x="5442011" y="701336"/>
                </a:lnTo>
                <a:lnTo>
                  <a:pt x="5513033" y="603682"/>
                </a:lnTo>
                <a:lnTo>
                  <a:pt x="5983549" y="603682"/>
                </a:lnTo>
                <a:lnTo>
                  <a:pt x="6027938" y="577049"/>
                </a:lnTo>
              </a:path>
            </a:pathLst>
          </a:custGeom>
          <a:noFill/>
          <a:ln w="44450">
            <a:solidFill>
              <a:srgbClr val="FF0000"/>
            </a:solidFill>
          </a:ln>
          <a:effectLst>
            <a:glow rad="88900">
              <a:schemeClr val="bg1">
                <a:alpha val="92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3" name="Freeform: Shape 182">
            <a:extLst>
              <a:ext uri="{FF2B5EF4-FFF2-40B4-BE49-F238E27FC236}">
                <a16:creationId xmlns:a16="http://schemas.microsoft.com/office/drawing/2014/main" id="{941F8195-38DC-36B5-6AC5-DCD844A9ED11}"/>
              </a:ext>
            </a:extLst>
          </p:cNvPr>
          <p:cNvSpPr/>
          <p:nvPr/>
        </p:nvSpPr>
        <p:spPr>
          <a:xfrm>
            <a:off x="6303536" y="938332"/>
            <a:ext cx="2903147" cy="337784"/>
          </a:xfrm>
          <a:custGeom>
            <a:avLst/>
            <a:gdLst>
              <a:gd name="connsiteX0" fmla="*/ 0 w 6027938"/>
              <a:gd name="connsiteY0" fmla="*/ 674703 h 958789"/>
              <a:gd name="connsiteX1" fmla="*/ 568171 w 6027938"/>
              <a:gd name="connsiteY1" fmla="*/ 665826 h 958789"/>
              <a:gd name="connsiteX2" fmla="*/ 630314 w 6027938"/>
              <a:gd name="connsiteY2" fmla="*/ 790113 h 958789"/>
              <a:gd name="connsiteX3" fmla="*/ 727969 w 6027938"/>
              <a:gd name="connsiteY3" fmla="*/ 577049 h 958789"/>
              <a:gd name="connsiteX4" fmla="*/ 825623 w 6027938"/>
              <a:gd name="connsiteY4" fmla="*/ 683581 h 958789"/>
              <a:gd name="connsiteX5" fmla="*/ 852256 w 6027938"/>
              <a:gd name="connsiteY5" fmla="*/ 727969 h 958789"/>
              <a:gd name="connsiteX6" fmla="*/ 887767 w 6027938"/>
              <a:gd name="connsiteY6" fmla="*/ 674703 h 958789"/>
              <a:gd name="connsiteX7" fmla="*/ 1145219 w 6027938"/>
              <a:gd name="connsiteY7" fmla="*/ 630315 h 958789"/>
              <a:gd name="connsiteX8" fmla="*/ 1260629 w 6027938"/>
              <a:gd name="connsiteY8" fmla="*/ 8878 h 958789"/>
              <a:gd name="connsiteX9" fmla="*/ 1376039 w 6027938"/>
              <a:gd name="connsiteY9" fmla="*/ 958789 h 958789"/>
              <a:gd name="connsiteX10" fmla="*/ 1500326 w 6027938"/>
              <a:gd name="connsiteY10" fmla="*/ 452762 h 958789"/>
              <a:gd name="connsiteX11" fmla="*/ 1571347 w 6027938"/>
              <a:gd name="connsiteY11" fmla="*/ 701336 h 958789"/>
              <a:gd name="connsiteX12" fmla="*/ 1740023 w 6027938"/>
              <a:gd name="connsiteY12" fmla="*/ 559294 h 958789"/>
              <a:gd name="connsiteX13" fmla="*/ 1837677 w 6027938"/>
              <a:gd name="connsiteY13" fmla="*/ 727969 h 958789"/>
              <a:gd name="connsiteX14" fmla="*/ 1882066 w 6027938"/>
              <a:gd name="connsiteY14" fmla="*/ 639193 h 958789"/>
              <a:gd name="connsiteX15" fmla="*/ 2379215 w 6027938"/>
              <a:gd name="connsiteY15" fmla="*/ 648070 h 958789"/>
              <a:gd name="connsiteX16" fmla="*/ 2441359 w 6027938"/>
              <a:gd name="connsiteY16" fmla="*/ 736847 h 958789"/>
              <a:gd name="connsiteX17" fmla="*/ 2547891 w 6027938"/>
              <a:gd name="connsiteY17" fmla="*/ 585927 h 958789"/>
              <a:gd name="connsiteX18" fmla="*/ 2645545 w 6027938"/>
              <a:gd name="connsiteY18" fmla="*/ 674703 h 958789"/>
              <a:gd name="connsiteX19" fmla="*/ 2698811 w 6027938"/>
              <a:gd name="connsiteY19" fmla="*/ 639193 h 958789"/>
              <a:gd name="connsiteX20" fmla="*/ 2965142 w 6027938"/>
              <a:gd name="connsiteY20" fmla="*/ 621437 h 958789"/>
              <a:gd name="connsiteX21" fmla="*/ 3080551 w 6027938"/>
              <a:gd name="connsiteY21" fmla="*/ 8878 h 958789"/>
              <a:gd name="connsiteX22" fmla="*/ 3204839 w 6027938"/>
              <a:gd name="connsiteY22" fmla="*/ 932156 h 958789"/>
              <a:gd name="connsiteX23" fmla="*/ 3320248 w 6027938"/>
              <a:gd name="connsiteY23" fmla="*/ 443884 h 958789"/>
              <a:gd name="connsiteX24" fmla="*/ 3391270 w 6027938"/>
              <a:gd name="connsiteY24" fmla="*/ 665826 h 958789"/>
              <a:gd name="connsiteX25" fmla="*/ 3515557 w 6027938"/>
              <a:gd name="connsiteY25" fmla="*/ 568171 h 958789"/>
              <a:gd name="connsiteX26" fmla="*/ 3675355 w 6027938"/>
              <a:gd name="connsiteY26" fmla="*/ 719092 h 958789"/>
              <a:gd name="connsiteX27" fmla="*/ 3701988 w 6027938"/>
              <a:gd name="connsiteY27" fmla="*/ 603682 h 958789"/>
              <a:gd name="connsiteX28" fmla="*/ 4208015 w 6027938"/>
              <a:gd name="connsiteY28" fmla="*/ 621437 h 958789"/>
              <a:gd name="connsiteX29" fmla="*/ 4261281 w 6027938"/>
              <a:gd name="connsiteY29" fmla="*/ 710214 h 958789"/>
              <a:gd name="connsiteX30" fmla="*/ 4358936 w 6027938"/>
              <a:gd name="connsiteY30" fmla="*/ 541538 h 958789"/>
              <a:gd name="connsiteX31" fmla="*/ 4465468 w 6027938"/>
              <a:gd name="connsiteY31" fmla="*/ 674703 h 958789"/>
              <a:gd name="connsiteX32" fmla="*/ 4545367 w 6027938"/>
              <a:gd name="connsiteY32" fmla="*/ 621437 h 958789"/>
              <a:gd name="connsiteX33" fmla="*/ 4767309 w 6027938"/>
              <a:gd name="connsiteY33" fmla="*/ 594804 h 958789"/>
              <a:gd name="connsiteX34" fmla="*/ 4891596 w 6027938"/>
              <a:gd name="connsiteY34" fmla="*/ 0 h 958789"/>
              <a:gd name="connsiteX35" fmla="*/ 5015883 w 6027938"/>
              <a:gd name="connsiteY35" fmla="*/ 923278 h 958789"/>
              <a:gd name="connsiteX36" fmla="*/ 5122415 w 6027938"/>
              <a:gd name="connsiteY36" fmla="*/ 426129 h 958789"/>
              <a:gd name="connsiteX37" fmla="*/ 5211192 w 6027938"/>
              <a:gd name="connsiteY37" fmla="*/ 665826 h 958789"/>
              <a:gd name="connsiteX38" fmla="*/ 5317724 w 6027938"/>
              <a:gd name="connsiteY38" fmla="*/ 514905 h 958789"/>
              <a:gd name="connsiteX39" fmla="*/ 5442011 w 6027938"/>
              <a:gd name="connsiteY39" fmla="*/ 701336 h 958789"/>
              <a:gd name="connsiteX40" fmla="*/ 5513033 w 6027938"/>
              <a:gd name="connsiteY40" fmla="*/ 603682 h 958789"/>
              <a:gd name="connsiteX41" fmla="*/ 5983549 w 6027938"/>
              <a:gd name="connsiteY41" fmla="*/ 603682 h 958789"/>
              <a:gd name="connsiteX42" fmla="*/ 6027938 w 6027938"/>
              <a:gd name="connsiteY42" fmla="*/ 577049 h 95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6027938" h="958789">
                <a:moveTo>
                  <a:pt x="0" y="674703"/>
                </a:moveTo>
                <a:lnTo>
                  <a:pt x="568171" y="665826"/>
                </a:lnTo>
                <a:lnTo>
                  <a:pt x="630314" y="790113"/>
                </a:lnTo>
                <a:lnTo>
                  <a:pt x="727969" y="577049"/>
                </a:lnTo>
                <a:lnTo>
                  <a:pt x="825623" y="683581"/>
                </a:lnTo>
                <a:lnTo>
                  <a:pt x="852256" y="727969"/>
                </a:lnTo>
                <a:lnTo>
                  <a:pt x="887767" y="674703"/>
                </a:lnTo>
                <a:lnTo>
                  <a:pt x="1145219" y="630315"/>
                </a:lnTo>
                <a:lnTo>
                  <a:pt x="1260629" y="8878"/>
                </a:lnTo>
                <a:lnTo>
                  <a:pt x="1376039" y="958789"/>
                </a:lnTo>
                <a:lnTo>
                  <a:pt x="1500326" y="452762"/>
                </a:lnTo>
                <a:lnTo>
                  <a:pt x="1571347" y="701336"/>
                </a:lnTo>
                <a:lnTo>
                  <a:pt x="1740023" y="559294"/>
                </a:lnTo>
                <a:lnTo>
                  <a:pt x="1837677" y="727969"/>
                </a:lnTo>
                <a:lnTo>
                  <a:pt x="1882066" y="639193"/>
                </a:lnTo>
                <a:lnTo>
                  <a:pt x="2379215" y="648070"/>
                </a:lnTo>
                <a:lnTo>
                  <a:pt x="2441359" y="736847"/>
                </a:lnTo>
                <a:lnTo>
                  <a:pt x="2547891" y="585927"/>
                </a:lnTo>
                <a:lnTo>
                  <a:pt x="2645545" y="674703"/>
                </a:lnTo>
                <a:lnTo>
                  <a:pt x="2698811" y="639193"/>
                </a:lnTo>
                <a:lnTo>
                  <a:pt x="2965142" y="621437"/>
                </a:lnTo>
                <a:lnTo>
                  <a:pt x="3080551" y="8878"/>
                </a:lnTo>
                <a:lnTo>
                  <a:pt x="3204839" y="932156"/>
                </a:lnTo>
                <a:lnTo>
                  <a:pt x="3320248" y="443884"/>
                </a:lnTo>
                <a:lnTo>
                  <a:pt x="3391270" y="665826"/>
                </a:lnTo>
                <a:lnTo>
                  <a:pt x="3515557" y="568171"/>
                </a:lnTo>
                <a:lnTo>
                  <a:pt x="3675355" y="719092"/>
                </a:lnTo>
                <a:lnTo>
                  <a:pt x="3701988" y="603682"/>
                </a:lnTo>
                <a:lnTo>
                  <a:pt x="4208015" y="621437"/>
                </a:lnTo>
                <a:lnTo>
                  <a:pt x="4261281" y="710214"/>
                </a:lnTo>
                <a:lnTo>
                  <a:pt x="4358936" y="541538"/>
                </a:lnTo>
                <a:lnTo>
                  <a:pt x="4465468" y="674703"/>
                </a:lnTo>
                <a:lnTo>
                  <a:pt x="4545367" y="621437"/>
                </a:lnTo>
                <a:lnTo>
                  <a:pt x="4767309" y="594804"/>
                </a:lnTo>
                <a:lnTo>
                  <a:pt x="4891596" y="0"/>
                </a:lnTo>
                <a:lnTo>
                  <a:pt x="5015883" y="923278"/>
                </a:lnTo>
                <a:lnTo>
                  <a:pt x="5122415" y="426129"/>
                </a:lnTo>
                <a:lnTo>
                  <a:pt x="5211192" y="665826"/>
                </a:lnTo>
                <a:lnTo>
                  <a:pt x="5317724" y="514905"/>
                </a:lnTo>
                <a:lnTo>
                  <a:pt x="5442011" y="701336"/>
                </a:lnTo>
                <a:lnTo>
                  <a:pt x="5513033" y="603682"/>
                </a:lnTo>
                <a:lnTo>
                  <a:pt x="5983549" y="603682"/>
                </a:lnTo>
                <a:lnTo>
                  <a:pt x="6027938" y="577049"/>
                </a:lnTo>
              </a:path>
            </a:pathLst>
          </a:custGeom>
          <a:noFill/>
          <a:ln w="44450">
            <a:solidFill>
              <a:srgbClr val="FF0000"/>
            </a:solidFill>
          </a:ln>
          <a:effectLst>
            <a:glow rad="88900">
              <a:schemeClr val="bg1">
                <a:alpha val="92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repeatCount="indefinite" fill="hold" grpId="0" nodeType="afterEffect">
                                  <p:stCondLst>
                                    <p:cond delay="0"/>
                                  </p:stCondLst>
                                  <p:endCondLst>
                                    <p:cond evt="onNext" delay="0">
                                      <p:tgtEl>
                                        <p:sldTgt/>
                                      </p:tgtEl>
                                    </p:cond>
                                  </p:endCondLst>
                                  <p:childTnLst>
                                    <p:set>
                                      <p:cBhvr>
                                        <p:cTn id="6" dur="1" fill="hold">
                                          <p:stCondLst>
                                            <p:cond delay="0"/>
                                          </p:stCondLst>
                                        </p:cTn>
                                        <p:tgtEl>
                                          <p:spTgt spid="182"/>
                                        </p:tgtEl>
                                        <p:attrNameLst>
                                          <p:attrName>style.visibility</p:attrName>
                                        </p:attrNameLst>
                                      </p:cBhvr>
                                      <p:to>
                                        <p:strVal val="visible"/>
                                      </p:to>
                                    </p:set>
                                    <p:animEffect transition="in" filter="wipe(right)">
                                      <p:cBhvr>
                                        <p:cTn id="7" dur="4750"/>
                                        <p:tgtEl>
                                          <p:spTgt spid="182"/>
                                        </p:tgtEl>
                                      </p:cBhvr>
                                    </p:animEffect>
                                  </p:childTnLst>
                                </p:cTn>
                              </p:par>
                              <p:par>
                                <p:cTn id="8" presetID="22" presetClass="entr" presetSubtype="8" repeatCount="indefinite" fill="hold" grpId="0" nodeType="withEffect">
                                  <p:stCondLst>
                                    <p:cond delay="0"/>
                                  </p:stCondLst>
                                  <p:endCondLst>
                                    <p:cond evt="onNext" delay="0">
                                      <p:tgtEl>
                                        <p:sldTgt/>
                                      </p:tgtEl>
                                    </p:cond>
                                  </p:endCondLst>
                                  <p:childTnLst>
                                    <p:set>
                                      <p:cBhvr>
                                        <p:cTn id="9" dur="1" fill="hold">
                                          <p:stCondLst>
                                            <p:cond delay="0"/>
                                          </p:stCondLst>
                                        </p:cTn>
                                        <p:tgtEl>
                                          <p:spTgt spid="183"/>
                                        </p:tgtEl>
                                        <p:attrNameLst>
                                          <p:attrName>style.visibility</p:attrName>
                                        </p:attrNameLst>
                                      </p:cBhvr>
                                      <p:to>
                                        <p:strVal val="visible"/>
                                      </p:to>
                                    </p:set>
                                    <p:animEffect transition="in" filter="wipe(left)">
                                      <p:cBhvr>
                                        <p:cTn id="10" dur="475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animBg="1"/>
      <p:bldP spid="18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2000">
              <a:schemeClr val="accent5">
                <a:lumMod val="5000"/>
                <a:lumOff val="95000"/>
                <a:alpha val="46000"/>
              </a:schemeClr>
            </a:gs>
            <a:gs pos="43000">
              <a:schemeClr val="accent5">
                <a:lumMod val="45000"/>
                <a:lumOff val="55000"/>
              </a:schemeClr>
            </a:gs>
            <a:gs pos="43000">
              <a:schemeClr val="accent5">
                <a:lumMod val="45000"/>
                <a:lumOff val="55000"/>
              </a:schemeClr>
            </a:gs>
            <a:gs pos="34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36323F-035D-B120-7FFC-BBF4D5B3AB79}"/>
              </a:ext>
            </a:extLst>
          </p:cNvPr>
          <p:cNvSpPr>
            <a:spLocks noGrp="1"/>
          </p:cNvSpPr>
          <p:nvPr>
            <p:ph type="ctrTitle"/>
          </p:nvPr>
        </p:nvSpPr>
        <p:spPr>
          <a:xfrm>
            <a:off x="385464" y="170089"/>
            <a:ext cx="3056546" cy="640200"/>
          </a:xfrm>
        </p:spPr>
        <p:txBody>
          <a:bodyPr/>
          <a:lstStyle/>
          <a:p>
            <a:r>
              <a:rPr lang="en-IN" dirty="0">
                <a:ln w="0"/>
                <a:solidFill>
                  <a:srgbClr val="0A1533"/>
                </a:solidFill>
                <a:effectLst>
                  <a:outerShdw blurRad="38100" dist="19050" dir="2700000" algn="tl" rotWithShape="0">
                    <a:srgbClr val="0A1533">
                      <a:alpha val="40000"/>
                    </a:srgbClr>
                  </a:outerShdw>
                </a:effectLst>
                <a:latin typeface="Bell MT" panose="02020503060305020303" pitchFamily="18" charset="0"/>
              </a:rPr>
              <a:t>System Architecture</a:t>
            </a:r>
            <a:endParaRPr lang="en-IN" dirty="0"/>
          </a:p>
        </p:txBody>
      </p:sp>
      <p:pic>
        <p:nvPicPr>
          <p:cNvPr id="4" name="Picture 3">
            <a:extLst>
              <a:ext uri="{FF2B5EF4-FFF2-40B4-BE49-F238E27FC236}">
                <a16:creationId xmlns:a16="http://schemas.microsoft.com/office/drawing/2014/main" id="{E353819A-519D-C7E1-E2E3-8E8379098CD2}"/>
              </a:ext>
            </a:extLst>
          </p:cNvPr>
          <p:cNvPicPr>
            <a:picLocks noChangeAspect="1"/>
          </p:cNvPicPr>
          <p:nvPr/>
        </p:nvPicPr>
        <p:blipFill>
          <a:blip r:embed="rId2"/>
          <a:stretch>
            <a:fillRect/>
          </a:stretch>
        </p:blipFill>
        <p:spPr>
          <a:xfrm>
            <a:off x="2599226" y="0"/>
            <a:ext cx="3945548" cy="5143500"/>
          </a:xfrm>
          <a:prstGeom prst="rect">
            <a:avLst/>
          </a:prstGeom>
        </p:spPr>
      </p:pic>
    </p:spTree>
    <p:extLst>
      <p:ext uri="{BB962C8B-B14F-4D97-AF65-F5344CB8AC3E}">
        <p14:creationId xmlns:p14="http://schemas.microsoft.com/office/powerpoint/2010/main" val="2313313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2000">
              <a:schemeClr val="accent5">
                <a:lumMod val="5000"/>
                <a:lumOff val="95000"/>
                <a:alpha val="46000"/>
              </a:schemeClr>
            </a:gs>
            <a:gs pos="43000">
              <a:schemeClr val="accent5">
                <a:lumMod val="45000"/>
                <a:lumOff val="55000"/>
              </a:schemeClr>
            </a:gs>
            <a:gs pos="43000">
              <a:schemeClr val="accent5">
                <a:lumMod val="45000"/>
                <a:lumOff val="55000"/>
              </a:schemeClr>
            </a:gs>
            <a:gs pos="34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4BC35C-2E66-9A91-E857-ECC823BA4BC7}"/>
              </a:ext>
            </a:extLst>
          </p:cNvPr>
          <p:cNvSpPr>
            <a:spLocks noGrp="1"/>
          </p:cNvSpPr>
          <p:nvPr>
            <p:ph type="ctrTitle"/>
          </p:nvPr>
        </p:nvSpPr>
        <p:spPr>
          <a:xfrm>
            <a:off x="-231572" y="0"/>
            <a:ext cx="4439298" cy="491550"/>
          </a:xfrm>
        </p:spPr>
        <p:txBody>
          <a:bodyPr/>
          <a:lstStyle/>
          <a:p>
            <a:r>
              <a:rPr lang="en-IN" dirty="0">
                <a:ln w="0"/>
                <a:solidFill>
                  <a:srgbClr val="0A1533"/>
                </a:solidFill>
                <a:effectLst>
                  <a:outerShdw blurRad="38100" dist="19050" dir="2700000" algn="tl" rotWithShape="0">
                    <a:srgbClr val="0A1533">
                      <a:alpha val="40000"/>
                    </a:srgbClr>
                  </a:outerShdw>
                </a:effectLst>
                <a:latin typeface="Bell MT" panose="02020503060305020303" pitchFamily="18" charset="0"/>
              </a:rPr>
              <a:t> </a:t>
            </a:r>
            <a:r>
              <a:rPr lang="en-IN" sz="3200" dirty="0">
                <a:ln w="0"/>
                <a:solidFill>
                  <a:srgbClr val="0A1533"/>
                </a:solidFill>
                <a:effectLst>
                  <a:outerShdw blurRad="38100" dist="19050" dir="2700000" algn="tl" rotWithShape="0">
                    <a:srgbClr val="0A1533">
                      <a:alpha val="40000"/>
                    </a:srgbClr>
                  </a:outerShdw>
                </a:effectLst>
                <a:latin typeface="Bell MT" panose="02020503060305020303" pitchFamily="18" charset="0"/>
              </a:rPr>
              <a:t>Use Case Diagram</a:t>
            </a:r>
            <a:endParaRPr lang="en-IN" dirty="0"/>
          </a:p>
        </p:txBody>
      </p:sp>
      <p:sp>
        <p:nvSpPr>
          <p:cNvPr id="21" name="Rectangle 20">
            <a:extLst>
              <a:ext uri="{FF2B5EF4-FFF2-40B4-BE49-F238E27FC236}">
                <a16:creationId xmlns:a16="http://schemas.microsoft.com/office/drawing/2014/main" id="{2842B09F-5A1C-BF98-A20B-E2F98061E12E}"/>
              </a:ext>
            </a:extLst>
          </p:cNvPr>
          <p:cNvSpPr/>
          <p:nvPr/>
        </p:nvSpPr>
        <p:spPr>
          <a:xfrm>
            <a:off x="2720897" y="1150374"/>
            <a:ext cx="3957346" cy="2735826"/>
          </a:xfrm>
          <a:prstGeom prst="rect">
            <a:avLst/>
          </a:prstGeom>
          <a:noFill/>
          <a:ln>
            <a:solidFill>
              <a:schemeClr val="accent6">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8" name="Group 27">
            <a:extLst>
              <a:ext uri="{FF2B5EF4-FFF2-40B4-BE49-F238E27FC236}">
                <a16:creationId xmlns:a16="http://schemas.microsoft.com/office/drawing/2014/main" id="{1ADEF748-7561-15F9-DAD4-1C1743A4383C}"/>
              </a:ext>
            </a:extLst>
          </p:cNvPr>
          <p:cNvGrpSpPr/>
          <p:nvPr/>
        </p:nvGrpSpPr>
        <p:grpSpPr>
          <a:xfrm>
            <a:off x="1073677" y="1329735"/>
            <a:ext cx="6996646" cy="2484029"/>
            <a:chOff x="1073677" y="869065"/>
            <a:chExt cx="6996646" cy="2484029"/>
          </a:xfrm>
        </p:grpSpPr>
        <p:pic>
          <p:nvPicPr>
            <p:cNvPr id="5" name="Graphic 4" descr="Man">
              <a:extLst>
                <a:ext uri="{FF2B5EF4-FFF2-40B4-BE49-F238E27FC236}">
                  <a16:creationId xmlns:a16="http://schemas.microsoft.com/office/drawing/2014/main" id="{CD628439-1764-D64C-42A9-F5FA5B6081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3677" y="2114550"/>
              <a:ext cx="914400" cy="914400"/>
            </a:xfrm>
            <a:prstGeom prst="rect">
              <a:avLst/>
            </a:prstGeom>
          </p:spPr>
        </p:pic>
        <p:pic>
          <p:nvPicPr>
            <p:cNvPr id="6" name="Graphic 5" descr="Man">
              <a:extLst>
                <a:ext uri="{FF2B5EF4-FFF2-40B4-BE49-F238E27FC236}">
                  <a16:creationId xmlns:a16="http://schemas.microsoft.com/office/drawing/2014/main" id="{B20D2C82-B7A8-FD20-704F-889F011920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55923" y="2114550"/>
              <a:ext cx="914400" cy="914400"/>
            </a:xfrm>
            <a:prstGeom prst="rect">
              <a:avLst/>
            </a:prstGeom>
          </p:spPr>
        </p:pic>
        <p:sp>
          <p:nvSpPr>
            <p:cNvPr id="7" name="Oval 6">
              <a:extLst>
                <a:ext uri="{FF2B5EF4-FFF2-40B4-BE49-F238E27FC236}">
                  <a16:creationId xmlns:a16="http://schemas.microsoft.com/office/drawing/2014/main" id="{8C743233-AD07-BC46-BC02-AF9A020B9629}"/>
                </a:ext>
              </a:extLst>
            </p:cNvPr>
            <p:cNvSpPr/>
            <p:nvPr/>
          </p:nvSpPr>
          <p:spPr>
            <a:xfrm>
              <a:off x="3936380" y="1653035"/>
              <a:ext cx="1271239" cy="668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Enter Details </a:t>
              </a:r>
            </a:p>
          </p:txBody>
        </p:sp>
        <p:cxnSp>
          <p:nvCxnSpPr>
            <p:cNvPr id="9" name="Straight Arrow Connector 8">
              <a:extLst>
                <a:ext uri="{FF2B5EF4-FFF2-40B4-BE49-F238E27FC236}">
                  <a16:creationId xmlns:a16="http://schemas.microsoft.com/office/drawing/2014/main" id="{F7035B9D-5A2E-6E2A-6447-D0AACB7FAB1D}"/>
                </a:ext>
              </a:extLst>
            </p:cNvPr>
            <p:cNvCxnSpPr>
              <a:cxnSpLocks/>
              <a:endCxn id="7" idx="2"/>
            </p:cNvCxnSpPr>
            <p:nvPr/>
          </p:nvCxnSpPr>
          <p:spPr>
            <a:xfrm flipV="1">
              <a:off x="1642946" y="1987422"/>
              <a:ext cx="2293434" cy="5253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18B69A8A-835C-2A86-80B5-9128CE82EB53}"/>
                </a:ext>
              </a:extLst>
            </p:cNvPr>
            <p:cNvSpPr txBox="1"/>
            <p:nvPr/>
          </p:nvSpPr>
          <p:spPr>
            <a:xfrm>
              <a:off x="1220223" y="3045317"/>
              <a:ext cx="621308" cy="307777"/>
            </a:xfrm>
            <a:prstGeom prst="rect">
              <a:avLst/>
            </a:prstGeom>
            <a:noFill/>
          </p:spPr>
          <p:txBody>
            <a:bodyPr wrap="square" rtlCol="0">
              <a:spAutoFit/>
            </a:bodyPr>
            <a:lstStyle/>
            <a:p>
              <a:r>
                <a:rPr lang="en-IN" dirty="0"/>
                <a:t>User</a:t>
              </a:r>
            </a:p>
          </p:txBody>
        </p:sp>
        <p:sp>
          <p:nvSpPr>
            <p:cNvPr id="12" name="TextBox 11">
              <a:extLst>
                <a:ext uri="{FF2B5EF4-FFF2-40B4-BE49-F238E27FC236}">
                  <a16:creationId xmlns:a16="http://schemas.microsoft.com/office/drawing/2014/main" id="{873EA43F-3385-4249-88C6-5537A56868A4}"/>
                </a:ext>
              </a:extLst>
            </p:cNvPr>
            <p:cNvSpPr txBox="1"/>
            <p:nvPr/>
          </p:nvSpPr>
          <p:spPr>
            <a:xfrm>
              <a:off x="7337501" y="3010668"/>
              <a:ext cx="732821" cy="307777"/>
            </a:xfrm>
            <a:prstGeom prst="rect">
              <a:avLst/>
            </a:prstGeom>
            <a:noFill/>
          </p:spPr>
          <p:txBody>
            <a:bodyPr wrap="square" rtlCol="0">
              <a:spAutoFit/>
            </a:bodyPr>
            <a:lstStyle/>
            <a:p>
              <a:r>
                <a:rPr lang="en-IN" dirty="0"/>
                <a:t>Admin</a:t>
              </a:r>
            </a:p>
          </p:txBody>
        </p:sp>
        <p:cxnSp>
          <p:nvCxnSpPr>
            <p:cNvPr id="13" name="Straight Arrow Connector 12">
              <a:extLst>
                <a:ext uri="{FF2B5EF4-FFF2-40B4-BE49-F238E27FC236}">
                  <a16:creationId xmlns:a16="http://schemas.microsoft.com/office/drawing/2014/main" id="{4098EADD-F9DB-E04B-88CF-FE4F08738F59}"/>
                </a:ext>
              </a:extLst>
            </p:cNvPr>
            <p:cNvCxnSpPr>
              <a:cxnSpLocks/>
              <a:stCxn id="42" idx="6"/>
            </p:cNvCxnSpPr>
            <p:nvPr/>
          </p:nvCxnSpPr>
          <p:spPr>
            <a:xfrm>
              <a:off x="6570407" y="1987423"/>
              <a:ext cx="840658" cy="4499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Oval 21">
              <a:extLst>
                <a:ext uri="{FF2B5EF4-FFF2-40B4-BE49-F238E27FC236}">
                  <a16:creationId xmlns:a16="http://schemas.microsoft.com/office/drawing/2014/main" id="{9A30AF4B-3164-7CBD-6B3A-A5B8F9BFAF8D}"/>
                </a:ext>
              </a:extLst>
            </p:cNvPr>
            <p:cNvSpPr/>
            <p:nvPr/>
          </p:nvSpPr>
          <p:spPr>
            <a:xfrm>
              <a:off x="3858322" y="869065"/>
              <a:ext cx="1349297" cy="6285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Database </a:t>
              </a:r>
            </a:p>
          </p:txBody>
        </p:sp>
        <p:cxnSp>
          <p:nvCxnSpPr>
            <p:cNvPr id="26" name="Straight Arrow Connector 25">
              <a:extLst>
                <a:ext uri="{FF2B5EF4-FFF2-40B4-BE49-F238E27FC236}">
                  <a16:creationId xmlns:a16="http://schemas.microsoft.com/office/drawing/2014/main" id="{FB1EF91D-F0EE-D485-5BDD-D955EEC15747}"/>
                </a:ext>
              </a:extLst>
            </p:cNvPr>
            <p:cNvCxnSpPr>
              <a:cxnSpLocks/>
            </p:cNvCxnSpPr>
            <p:nvPr/>
          </p:nvCxnSpPr>
          <p:spPr>
            <a:xfrm flipV="1">
              <a:off x="4559269" y="1497648"/>
              <a:ext cx="0" cy="160460"/>
            </a:xfrm>
            <a:prstGeom prst="straightConnector1">
              <a:avLst/>
            </a:prstGeom>
            <a:ln>
              <a:solidFill>
                <a:schemeClr val="accent6">
                  <a:lumMod val="1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FAF9770B-300B-43B0-A9BF-1CE971FC6307}"/>
              </a:ext>
            </a:extLst>
          </p:cNvPr>
          <p:cNvSpPr/>
          <p:nvPr/>
        </p:nvSpPr>
        <p:spPr>
          <a:xfrm>
            <a:off x="3936380" y="2973412"/>
            <a:ext cx="1326996" cy="66877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Result</a:t>
            </a:r>
          </a:p>
        </p:txBody>
      </p:sp>
      <p:cxnSp>
        <p:nvCxnSpPr>
          <p:cNvPr id="37" name="Straight Arrow Connector 36">
            <a:extLst>
              <a:ext uri="{FF2B5EF4-FFF2-40B4-BE49-F238E27FC236}">
                <a16:creationId xmlns:a16="http://schemas.microsoft.com/office/drawing/2014/main" id="{D3A0ECBE-C527-5D1C-BAA8-E77E2CC12707}"/>
              </a:ext>
            </a:extLst>
          </p:cNvPr>
          <p:cNvCxnSpPr>
            <a:cxnSpLocks/>
          </p:cNvCxnSpPr>
          <p:nvPr/>
        </p:nvCxnSpPr>
        <p:spPr>
          <a:xfrm flipH="1">
            <a:off x="1642946" y="3307799"/>
            <a:ext cx="22934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Oval 41">
            <a:extLst>
              <a:ext uri="{FF2B5EF4-FFF2-40B4-BE49-F238E27FC236}">
                <a16:creationId xmlns:a16="http://schemas.microsoft.com/office/drawing/2014/main" id="{5E75119D-7194-5C6E-6FB9-031A7C12A7AA}"/>
              </a:ext>
            </a:extLst>
          </p:cNvPr>
          <p:cNvSpPr/>
          <p:nvPr/>
        </p:nvSpPr>
        <p:spPr>
          <a:xfrm>
            <a:off x="5545394" y="2113706"/>
            <a:ext cx="1025013" cy="668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050" dirty="0"/>
              <a:t>Random Forest</a:t>
            </a:r>
          </a:p>
        </p:txBody>
      </p:sp>
      <p:cxnSp>
        <p:nvCxnSpPr>
          <p:cNvPr id="54" name="Connector: Curved 53">
            <a:extLst>
              <a:ext uri="{FF2B5EF4-FFF2-40B4-BE49-F238E27FC236}">
                <a16:creationId xmlns:a16="http://schemas.microsoft.com/office/drawing/2014/main" id="{15570AA5-CAD4-5F41-C94F-34C22B549452}"/>
              </a:ext>
            </a:extLst>
          </p:cNvPr>
          <p:cNvCxnSpPr>
            <a:cxnSpLocks/>
            <a:stCxn id="22" idx="6"/>
            <a:endCxn id="42" idx="0"/>
          </p:cNvCxnSpPr>
          <p:nvPr/>
        </p:nvCxnSpPr>
        <p:spPr>
          <a:xfrm>
            <a:off x="5207619" y="1644027"/>
            <a:ext cx="850282" cy="469679"/>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or: Curved 55">
            <a:extLst>
              <a:ext uri="{FF2B5EF4-FFF2-40B4-BE49-F238E27FC236}">
                <a16:creationId xmlns:a16="http://schemas.microsoft.com/office/drawing/2014/main" id="{70BB1D93-FAAD-C291-8837-0D698D07D457}"/>
              </a:ext>
            </a:extLst>
          </p:cNvPr>
          <p:cNvCxnSpPr>
            <a:cxnSpLocks/>
            <a:stCxn id="42" idx="4"/>
            <a:endCxn id="29" idx="6"/>
          </p:cNvCxnSpPr>
          <p:nvPr/>
        </p:nvCxnSpPr>
        <p:spPr>
          <a:xfrm rot="5400000">
            <a:off x="5397980" y="2647877"/>
            <a:ext cx="525319" cy="794525"/>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6230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2000">
              <a:schemeClr val="accent5">
                <a:lumMod val="5000"/>
                <a:lumOff val="95000"/>
                <a:alpha val="46000"/>
              </a:schemeClr>
            </a:gs>
            <a:gs pos="43000">
              <a:schemeClr val="accent5">
                <a:lumMod val="45000"/>
                <a:lumOff val="55000"/>
              </a:schemeClr>
            </a:gs>
            <a:gs pos="43000">
              <a:schemeClr val="accent5">
                <a:lumMod val="45000"/>
                <a:lumOff val="55000"/>
              </a:schemeClr>
            </a:gs>
            <a:gs pos="34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4342A1-16B0-F93A-EAF6-FF32D38B40A7}"/>
              </a:ext>
            </a:extLst>
          </p:cNvPr>
          <p:cNvSpPr>
            <a:spLocks noGrp="1"/>
          </p:cNvSpPr>
          <p:nvPr>
            <p:ph type="ctrTitle"/>
          </p:nvPr>
        </p:nvSpPr>
        <p:spPr>
          <a:xfrm>
            <a:off x="444937" y="371915"/>
            <a:ext cx="7704000" cy="640200"/>
          </a:xfrm>
        </p:spPr>
        <p:txBody>
          <a:bodyPr/>
          <a:lstStyle/>
          <a:p>
            <a:r>
              <a:rPr lang="en-IN" sz="3200" dirty="0">
                <a:ln w="0"/>
                <a:solidFill>
                  <a:srgbClr val="0A1533"/>
                </a:solidFill>
                <a:effectLst>
                  <a:outerShdw blurRad="38100" dist="19050" dir="2700000" algn="tl" rotWithShape="0">
                    <a:srgbClr val="0A1533">
                      <a:alpha val="40000"/>
                    </a:srgbClr>
                  </a:outerShdw>
                </a:effectLst>
                <a:latin typeface="Bell MT" panose="02020503060305020303" pitchFamily="18" charset="0"/>
              </a:rPr>
              <a:t> Advantages       &amp;      Disadvantages</a:t>
            </a:r>
            <a:endParaRPr lang="en-IN" sz="3200" dirty="0"/>
          </a:p>
        </p:txBody>
      </p:sp>
      <p:sp>
        <p:nvSpPr>
          <p:cNvPr id="6" name="Subtitle 5">
            <a:extLst>
              <a:ext uri="{FF2B5EF4-FFF2-40B4-BE49-F238E27FC236}">
                <a16:creationId xmlns:a16="http://schemas.microsoft.com/office/drawing/2014/main" id="{0094D783-973B-3B25-0C5C-26771B7AAA0C}"/>
              </a:ext>
            </a:extLst>
          </p:cNvPr>
          <p:cNvSpPr>
            <a:spLocks noGrp="1"/>
          </p:cNvSpPr>
          <p:nvPr>
            <p:ph type="subTitle" idx="2"/>
          </p:nvPr>
        </p:nvSpPr>
        <p:spPr>
          <a:xfrm>
            <a:off x="4423317" y="1244200"/>
            <a:ext cx="3995945" cy="3360300"/>
          </a:xfrm>
        </p:spPr>
        <p:txBody>
          <a:bodyPr/>
          <a:lstStyle/>
          <a:p>
            <a:pPr>
              <a:buFont typeface="Arial" panose="020B0604020202020204" pitchFamily="34" charset="0"/>
              <a:buChar char="•"/>
            </a:pPr>
            <a:r>
              <a:rPr lang="en-US" sz="1400" dirty="0">
                <a:latin typeface="Cambria" panose="02040503050406030204" pitchFamily="18" charset="0"/>
                <a:ea typeface="Cambria" panose="02040503050406030204" pitchFamily="18" charset="0"/>
              </a:rPr>
              <a:t>Prediction of cardiovascular disease results is not accurate.</a:t>
            </a:r>
          </a:p>
          <a:p>
            <a:pPr marL="114300" indent="0"/>
            <a:endParaRPr lang="en-US" sz="14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1400" dirty="0">
                <a:latin typeface="Cambria" panose="02040503050406030204" pitchFamily="18" charset="0"/>
                <a:ea typeface="Cambria" panose="02040503050406030204" pitchFamily="18" charset="0"/>
              </a:rPr>
              <a:t>Data mining techniques does not help to provide effective decision making.</a:t>
            </a:r>
          </a:p>
          <a:p>
            <a:pPr marL="114300" indent="0"/>
            <a:endParaRPr lang="en-US" sz="14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1400" dirty="0">
                <a:latin typeface="Cambria" panose="02040503050406030204" pitchFamily="18" charset="0"/>
                <a:ea typeface="Cambria" panose="02040503050406030204" pitchFamily="18" charset="0"/>
              </a:rPr>
              <a:t>Cannot handle enormous datasets for patient records.</a:t>
            </a:r>
          </a:p>
          <a:p>
            <a:pPr marL="114300" indent="0"/>
            <a:endParaRPr lang="en-US" sz="14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1400" dirty="0">
                <a:latin typeface="Cambria" panose="02040503050406030204" pitchFamily="18" charset="0"/>
                <a:ea typeface="Cambria" panose="02040503050406030204" pitchFamily="18" charset="0"/>
              </a:rPr>
              <a:t>People may not trust at early stages of the deployment of the system.</a:t>
            </a:r>
          </a:p>
          <a:p>
            <a:pPr marL="114300" indent="0"/>
            <a:endParaRPr lang="en-US" sz="1400" dirty="0">
              <a:latin typeface="Cambria" panose="02040503050406030204" pitchFamily="18" charset="0"/>
              <a:ea typeface="Cambria" panose="02040503050406030204" pitchFamily="18" charset="0"/>
            </a:endParaRPr>
          </a:p>
          <a:p>
            <a:pPr marL="114300" indent="0"/>
            <a:endParaRPr lang="en-IN" dirty="0"/>
          </a:p>
        </p:txBody>
      </p:sp>
      <p:sp>
        <p:nvSpPr>
          <p:cNvPr id="12" name="Subtitle 11">
            <a:extLst>
              <a:ext uri="{FF2B5EF4-FFF2-40B4-BE49-F238E27FC236}">
                <a16:creationId xmlns:a16="http://schemas.microsoft.com/office/drawing/2014/main" id="{A250FE22-6352-125F-2E2A-694BB7DFAC42}"/>
              </a:ext>
            </a:extLst>
          </p:cNvPr>
          <p:cNvSpPr txBox="1">
            <a:spLocks noGrp="1"/>
          </p:cNvSpPr>
          <p:nvPr>
            <p:ph type="subTitle" idx="1"/>
          </p:nvPr>
        </p:nvSpPr>
        <p:spPr>
          <a:xfrm>
            <a:off x="72044" y="1244200"/>
            <a:ext cx="4425615" cy="1754296"/>
          </a:xfrm>
          <a:prstGeom prst="rect">
            <a:avLst/>
          </a:prstGeom>
          <a:noFill/>
        </p:spPr>
        <p:txBody>
          <a:bodyPr wrap="square">
            <a:spAutoFit/>
          </a:bodyPr>
          <a:lstStyle/>
          <a:p>
            <a:pPr marL="285750" indent="-285750">
              <a:buFont typeface="Arial" panose="020B0604020202020204" pitchFamily="34" charset="0"/>
              <a:buChar char="•"/>
            </a:pPr>
            <a:r>
              <a:rPr lang="en-US" sz="1400" dirty="0">
                <a:latin typeface="Cambria" panose="02040503050406030204" pitchFamily="18" charset="0"/>
                <a:ea typeface="Cambria" panose="02040503050406030204" pitchFamily="18" charset="0"/>
              </a:rPr>
              <a:t>Due to the recent advancement of tools and techniques for data analytics, disease risk prediction can leverage large amounts of semantic information, such as demographics, clinical diagnosis and measurements, health behaviors, laboratory results, prescriptions and care utilization</a:t>
            </a:r>
          </a:p>
          <a:p>
            <a:pPr marL="285750" indent="-285750">
              <a:buFont typeface="Arial" panose="020B0604020202020204" pitchFamily="34" charset="0"/>
              <a:buChar char="•"/>
            </a:pPr>
            <a:endParaRPr lang="en-IN" dirty="0"/>
          </a:p>
        </p:txBody>
      </p:sp>
      <p:sp>
        <p:nvSpPr>
          <p:cNvPr id="15" name="TextBox 14">
            <a:extLst>
              <a:ext uri="{FF2B5EF4-FFF2-40B4-BE49-F238E27FC236}">
                <a16:creationId xmlns:a16="http://schemas.microsoft.com/office/drawing/2014/main" id="{C3D39579-6DF1-7668-38F7-EC9DCDCA6A9A}"/>
              </a:ext>
            </a:extLst>
          </p:cNvPr>
          <p:cNvSpPr txBox="1"/>
          <p:nvPr/>
        </p:nvSpPr>
        <p:spPr>
          <a:xfrm>
            <a:off x="127909" y="2753527"/>
            <a:ext cx="4295408" cy="738664"/>
          </a:xfrm>
          <a:prstGeom prst="rect">
            <a:avLst/>
          </a:prstGeom>
          <a:noFill/>
        </p:spPr>
        <p:txBody>
          <a:bodyPr wrap="square">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rPr>
              <a:t> With big data growth in biomedical and health     care communities, accurate analysis of medical data benefits early disease detection, patient care.</a:t>
            </a:r>
            <a:endParaRPr kumimoji="0" lang="en-IN" b="0" i="0" u="none" strike="noStrike" kern="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endParaRPr>
          </a:p>
        </p:txBody>
      </p:sp>
      <p:sp>
        <p:nvSpPr>
          <p:cNvPr id="16" name="TextBox 15">
            <a:extLst>
              <a:ext uri="{FF2B5EF4-FFF2-40B4-BE49-F238E27FC236}">
                <a16:creationId xmlns:a16="http://schemas.microsoft.com/office/drawing/2014/main" id="{8452E8CC-8C3F-2F2C-7B89-4169491EB0DF}"/>
              </a:ext>
            </a:extLst>
          </p:cNvPr>
          <p:cNvSpPr txBox="1"/>
          <p:nvPr/>
        </p:nvSpPr>
        <p:spPr>
          <a:xfrm>
            <a:off x="127909" y="3594694"/>
            <a:ext cx="4206198" cy="954107"/>
          </a:xfrm>
          <a:prstGeom prst="rect">
            <a:avLst/>
          </a:prstGeom>
          <a:noFill/>
        </p:spPr>
        <p:txBody>
          <a:bodyPr wrap="square">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Clinicians can then take appropriate measures to avoid or minimize the risk and in turn, improve quality of care and avoid potential hospital admissions.</a:t>
            </a:r>
            <a:endParaRPr lang="en-IN" dirty="0">
              <a:latin typeface="Cambria" panose="02040503050406030204" pitchFamily="18" charset="0"/>
              <a:ea typeface="Cambria" panose="02040503050406030204" pitchFamily="18" charset="0"/>
            </a:endParaRPr>
          </a:p>
        </p:txBody>
      </p:sp>
      <p:pic>
        <p:nvPicPr>
          <p:cNvPr id="17" name="Picture 16">
            <a:extLst>
              <a:ext uri="{FF2B5EF4-FFF2-40B4-BE49-F238E27FC236}">
                <a16:creationId xmlns:a16="http://schemas.microsoft.com/office/drawing/2014/main" id="{79D7105B-8AEE-F573-1CDD-E5833536BEC7}"/>
              </a:ext>
            </a:extLst>
          </p:cNvPr>
          <p:cNvPicPr>
            <a:picLocks noChangeAspect="1"/>
          </p:cNvPicPr>
          <p:nvPr/>
        </p:nvPicPr>
        <p:blipFill>
          <a:blip r:embed="rId2"/>
          <a:stretch>
            <a:fillRect/>
          </a:stretch>
        </p:blipFill>
        <p:spPr>
          <a:xfrm rot="2028755">
            <a:off x="6918757" y="3692121"/>
            <a:ext cx="1806637" cy="1593893"/>
          </a:xfrm>
          <a:prstGeom prst="rect">
            <a:avLst/>
          </a:prstGeom>
        </p:spPr>
      </p:pic>
    </p:spTree>
    <p:extLst>
      <p:ext uri="{BB962C8B-B14F-4D97-AF65-F5344CB8AC3E}">
        <p14:creationId xmlns:p14="http://schemas.microsoft.com/office/powerpoint/2010/main" val="3763116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B0D8A-F637-8200-809F-1F779A5B6DB1}"/>
              </a:ext>
            </a:extLst>
          </p:cNvPr>
          <p:cNvSpPr>
            <a:spLocks noGrp="1"/>
          </p:cNvSpPr>
          <p:nvPr>
            <p:ph type="title"/>
          </p:nvPr>
        </p:nvSpPr>
        <p:spPr>
          <a:xfrm>
            <a:off x="1305230" y="1541207"/>
            <a:ext cx="7155015" cy="1325744"/>
          </a:xfrm>
        </p:spPr>
        <p:txBody>
          <a:bodyPr>
            <a:noAutofit/>
          </a:bodyPr>
          <a:lstStyle/>
          <a:p>
            <a:r>
              <a:rPr lang="en-IN" sz="8800" dirty="0"/>
              <a:t>THANK YOU</a:t>
            </a:r>
          </a:p>
        </p:txBody>
      </p:sp>
    </p:spTree>
    <p:extLst>
      <p:ext uri="{BB962C8B-B14F-4D97-AF65-F5344CB8AC3E}">
        <p14:creationId xmlns:p14="http://schemas.microsoft.com/office/powerpoint/2010/main" val="87214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677"/>
        <p:cNvGrpSpPr/>
        <p:nvPr/>
      </p:nvGrpSpPr>
      <p:grpSpPr>
        <a:xfrm>
          <a:off x="0" y="0"/>
          <a:ext cx="0" cy="0"/>
          <a:chOff x="0" y="0"/>
          <a:chExt cx="0" cy="0"/>
        </a:xfrm>
      </p:grpSpPr>
      <p:sp>
        <p:nvSpPr>
          <p:cNvPr id="1678" name="Google Shape;1678;p32"/>
          <p:cNvSpPr txBox="1">
            <a:spLocks noGrp="1"/>
          </p:cNvSpPr>
          <p:nvPr>
            <p:ph type="ctrTitle"/>
          </p:nvPr>
        </p:nvSpPr>
        <p:spPr>
          <a:xfrm>
            <a:off x="1414463" y="1817070"/>
            <a:ext cx="6631074" cy="125893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latin typeface="Cambria" panose="02040503050406030204" pitchFamily="18" charset="0"/>
                <a:ea typeface="Cambria" panose="02040503050406030204" pitchFamily="18" charset="0"/>
              </a:rPr>
              <a:t>Heart Disease</a:t>
            </a:r>
            <a:br>
              <a:rPr lang="en" sz="5400" dirty="0">
                <a:latin typeface="Cambria" panose="02040503050406030204" pitchFamily="18" charset="0"/>
                <a:ea typeface="Cambria" panose="02040503050406030204" pitchFamily="18" charset="0"/>
              </a:rPr>
            </a:br>
            <a:r>
              <a:rPr lang="en" sz="5400" dirty="0">
                <a:latin typeface="Cambria" panose="02040503050406030204" pitchFamily="18" charset="0"/>
                <a:ea typeface="Cambria" panose="02040503050406030204" pitchFamily="18" charset="0"/>
              </a:rPr>
              <a:t>Prediction System</a:t>
            </a:r>
            <a:endParaRPr sz="5400" dirty="0">
              <a:latin typeface="Cambria" panose="02040503050406030204" pitchFamily="18" charset="0"/>
              <a:ea typeface="Cambria" panose="02040503050406030204" pitchFamily="18" charset="0"/>
            </a:endParaRPr>
          </a:p>
        </p:txBody>
      </p:sp>
      <p:grpSp>
        <p:nvGrpSpPr>
          <p:cNvPr id="1680" name="Google Shape;1680;p32"/>
          <p:cNvGrpSpPr/>
          <p:nvPr/>
        </p:nvGrpSpPr>
        <p:grpSpPr>
          <a:xfrm>
            <a:off x="3800613" y="296430"/>
            <a:ext cx="1327215" cy="1147186"/>
            <a:chOff x="4447325" y="3140175"/>
            <a:chExt cx="249425" cy="215600"/>
          </a:xfrm>
          <a:solidFill>
            <a:srgbClr val="0A1533"/>
          </a:solidFill>
        </p:grpSpPr>
        <p:sp>
          <p:nvSpPr>
            <p:cNvPr id="1681" name="Google Shape;1681;p32"/>
            <p:cNvSpPr/>
            <p:nvPr/>
          </p:nvSpPr>
          <p:spPr>
            <a:xfrm>
              <a:off x="4450525" y="3145250"/>
              <a:ext cx="213350" cy="123275"/>
            </a:xfrm>
            <a:custGeom>
              <a:avLst/>
              <a:gdLst/>
              <a:ahLst/>
              <a:cxnLst/>
              <a:rect l="l" t="t" r="r" b="b"/>
              <a:pathLst>
                <a:path w="8534" h="4931" extrusionOk="0">
                  <a:moveTo>
                    <a:pt x="6609" y="0"/>
                  </a:moveTo>
                  <a:cubicBezTo>
                    <a:pt x="5659" y="0"/>
                    <a:pt x="4863" y="1009"/>
                    <a:pt x="4702" y="1904"/>
                  </a:cubicBezTo>
                  <a:lnTo>
                    <a:pt x="4702" y="1881"/>
                  </a:lnTo>
                  <a:cubicBezTo>
                    <a:pt x="4330" y="941"/>
                    <a:pt x="3365" y="33"/>
                    <a:pt x="2365" y="33"/>
                  </a:cubicBezTo>
                  <a:cubicBezTo>
                    <a:pt x="1994" y="33"/>
                    <a:pt x="1618" y="158"/>
                    <a:pt x="1266" y="453"/>
                  </a:cubicBezTo>
                  <a:cubicBezTo>
                    <a:pt x="59" y="1452"/>
                    <a:pt x="1" y="3936"/>
                    <a:pt x="1231" y="4911"/>
                  </a:cubicBezTo>
                  <a:cubicBezTo>
                    <a:pt x="1248" y="4925"/>
                    <a:pt x="1266" y="4931"/>
                    <a:pt x="1284" y="4931"/>
                  </a:cubicBezTo>
                  <a:cubicBezTo>
                    <a:pt x="1344" y="4931"/>
                    <a:pt x="1403" y="4869"/>
                    <a:pt x="1394" y="4807"/>
                  </a:cubicBezTo>
                  <a:cubicBezTo>
                    <a:pt x="1231" y="4064"/>
                    <a:pt x="778" y="3495"/>
                    <a:pt x="790" y="2682"/>
                  </a:cubicBezTo>
                  <a:cubicBezTo>
                    <a:pt x="813" y="2171"/>
                    <a:pt x="941" y="1626"/>
                    <a:pt x="1196" y="1185"/>
                  </a:cubicBezTo>
                  <a:cubicBezTo>
                    <a:pt x="1491" y="698"/>
                    <a:pt x="1940" y="478"/>
                    <a:pt x="2416" y="478"/>
                  </a:cubicBezTo>
                  <a:cubicBezTo>
                    <a:pt x="2746" y="478"/>
                    <a:pt x="3089" y="584"/>
                    <a:pt x="3402" y="778"/>
                  </a:cubicBezTo>
                  <a:cubicBezTo>
                    <a:pt x="3890" y="1092"/>
                    <a:pt x="4145" y="1591"/>
                    <a:pt x="4563" y="1962"/>
                  </a:cubicBezTo>
                  <a:cubicBezTo>
                    <a:pt x="4575" y="1971"/>
                    <a:pt x="4592" y="1975"/>
                    <a:pt x="4609" y="1975"/>
                  </a:cubicBezTo>
                  <a:cubicBezTo>
                    <a:pt x="4640" y="1975"/>
                    <a:pt x="4672" y="1962"/>
                    <a:pt x="4679" y="1939"/>
                  </a:cubicBezTo>
                  <a:cubicBezTo>
                    <a:pt x="4679" y="1978"/>
                    <a:pt x="4722" y="2012"/>
                    <a:pt x="4763" y="2012"/>
                  </a:cubicBezTo>
                  <a:cubicBezTo>
                    <a:pt x="4783" y="2012"/>
                    <a:pt x="4803" y="2005"/>
                    <a:pt x="4818" y="1986"/>
                  </a:cubicBezTo>
                  <a:cubicBezTo>
                    <a:pt x="5326" y="1423"/>
                    <a:pt x="5665" y="421"/>
                    <a:pt x="6553" y="421"/>
                  </a:cubicBezTo>
                  <a:cubicBezTo>
                    <a:pt x="6600" y="421"/>
                    <a:pt x="6649" y="424"/>
                    <a:pt x="6699" y="430"/>
                  </a:cubicBezTo>
                  <a:cubicBezTo>
                    <a:pt x="7779" y="546"/>
                    <a:pt x="7779" y="1614"/>
                    <a:pt x="7999" y="2392"/>
                  </a:cubicBezTo>
                  <a:cubicBezTo>
                    <a:pt x="8010" y="2438"/>
                    <a:pt x="8040" y="2457"/>
                    <a:pt x="8074" y="2457"/>
                  </a:cubicBezTo>
                  <a:cubicBezTo>
                    <a:pt x="8117" y="2457"/>
                    <a:pt x="8166" y="2426"/>
                    <a:pt x="8185" y="2380"/>
                  </a:cubicBezTo>
                  <a:cubicBezTo>
                    <a:pt x="8533" y="1301"/>
                    <a:pt x="7825" y="24"/>
                    <a:pt x="6641" y="1"/>
                  </a:cubicBezTo>
                  <a:cubicBezTo>
                    <a:pt x="6630" y="0"/>
                    <a:pt x="6620" y="0"/>
                    <a:pt x="660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2"/>
            <p:cNvSpPr/>
            <p:nvPr/>
          </p:nvSpPr>
          <p:spPr>
            <a:xfrm>
              <a:off x="4447325" y="3140175"/>
              <a:ext cx="249425" cy="215600"/>
            </a:xfrm>
            <a:custGeom>
              <a:avLst/>
              <a:gdLst/>
              <a:ahLst/>
              <a:cxnLst/>
              <a:rect l="l" t="t" r="r" b="b"/>
              <a:pathLst>
                <a:path w="9977" h="8624" extrusionOk="0">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Freeform: Shape 4">
            <a:extLst>
              <a:ext uri="{FF2B5EF4-FFF2-40B4-BE49-F238E27FC236}">
                <a16:creationId xmlns:a16="http://schemas.microsoft.com/office/drawing/2014/main" id="{AFEBDF72-AD1D-F37A-F433-F62FB62305B0}"/>
              </a:ext>
            </a:extLst>
          </p:cNvPr>
          <p:cNvSpPr/>
          <p:nvPr/>
        </p:nvSpPr>
        <p:spPr>
          <a:xfrm>
            <a:off x="3151573" y="4074850"/>
            <a:ext cx="6027938" cy="958789"/>
          </a:xfrm>
          <a:custGeom>
            <a:avLst/>
            <a:gdLst>
              <a:gd name="connsiteX0" fmla="*/ 0 w 6027938"/>
              <a:gd name="connsiteY0" fmla="*/ 674703 h 958789"/>
              <a:gd name="connsiteX1" fmla="*/ 568171 w 6027938"/>
              <a:gd name="connsiteY1" fmla="*/ 665826 h 958789"/>
              <a:gd name="connsiteX2" fmla="*/ 630314 w 6027938"/>
              <a:gd name="connsiteY2" fmla="*/ 790113 h 958789"/>
              <a:gd name="connsiteX3" fmla="*/ 727969 w 6027938"/>
              <a:gd name="connsiteY3" fmla="*/ 577049 h 958789"/>
              <a:gd name="connsiteX4" fmla="*/ 825623 w 6027938"/>
              <a:gd name="connsiteY4" fmla="*/ 683581 h 958789"/>
              <a:gd name="connsiteX5" fmla="*/ 852256 w 6027938"/>
              <a:gd name="connsiteY5" fmla="*/ 727969 h 958789"/>
              <a:gd name="connsiteX6" fmla="*/ 887767 w 6027938"/>
              <a:gd name="connsiteY6" fmla="*/ 674703 h 958789"/>
              <a:gd name="connsiteX7" fmla="*/ 1145219 w 6027938"/>
              <a:gd name="connsiteY7" fmla="*/ 630315 h 958789"/>
              <a:gd name="connsiteX8" fmla="*/ 1260629 w 6027938"/>
              <a:gd name="connsiteY8" fmla="*/ 8878 h 958789"/>
              <a:gd name="connsiteX9" fmla="*/ 1376039 w 6027938"/>
              <a:gd name="connsiteY9" fmla="*/ 958789 h 958789"/>
              <a:gd name="connsiteX10" fmla="*/ 1500326 w 6027938"/>
              <a:gd name="connsiteY10" fmla="*/ 452762 h 958789"/>
              <a:gd name="connsiteX11" fmla="*/ 1571347 w 6027938"/>
              <a:gd name="connsiteY11" fmla="*/ 701336 h 958789"/>
              <a:gd name="connsiteX12" fmla="*/ 1740023 w 6027938"/>
              <a:gd name="connsiteY12" fmla="*/ 559294 h 958789"/>
              <a:gd name="connsiteX13" fmla="*/ 1837677 w 6027938"/>
              <a:gd name="connsiteY13" fmla="*/ 727969 h 958789"/>
              <a:gd name="connsiteX14" fmla="*/ 1882066 w 6027938"/>
              <a:gd name="connsiteY14" fmla="*/ 639193 h 958789"/>
              <a:gd name="connsiteX15" fmla="*/ 2379215 w 6027938"/>
              <a:gd name="connsiteY15" fmla="*/ 648070 h 958789"/>
              <a:gd name="connsiteX16" fmla="*/ 2441359 w 6027938"/>
              <a:gd name="connsiteY16" fmla="*/ 736847 h 958789"/>
              <a:gd name="connsiteX17" fmla="*/ 2547891 w 6027938"/>
              <a:gd name="connsiteY17" fmla="*/ 585927 h 958789"/>
              <a:gd name="connsiteX18" fmla="*/ 2645545 w 6027938"/>
              <a:gd name="connsiteY18" fmla="*/ 674703 h 958789"/>
              <a:gd name="connsiteX19" fmla="*/ 2698811 w 6027938"/>
              <a:gd name="connsiteY19" fmla="*/ 639193 h 958789"/>
              <a:gd name="connsiteX20" fmla="*/ 2965142 w 6027938"/>
              <a:gd name="connsiteY20" fmla="*/ 621437 h 958789"/>
              <a:gd name="connsiteX21" fmla="*/ 3080551 w 6027938"/>
              <a:gd name="connsiteY21" fmla="*/ 8878 h 958789"/>
              <a:gd name="connsiteX22" fmla="*/ 3204839 w 6027938"/>
              <a:gd name="connsiteY22" fmla="*/ 932156 h 958789"/>
              <a:gd name="connsiteX23" fmla="*/ 3320248 w 6027938"/>
              <a:gd name="connsiteY23" fmla="*/ 443884 h 958789"/>
              <a:gd name="connsiteX24" fmla="*/ 3391270 w 6027938"/>
              <a:gd name="connsiteY24" fmla="*/ 665826 h 958789"/>
              <a:gd name="connsiteX25" fmla="*/ 3515557 w 6027938"/>
              <a:gd name="connsiteY25" fmla="*/ 568171 h 958789"/>
              <a:gd name="connsiteX26" fmla="*/ 3675355 w 6027938"/>
              <a:gd name="connsiteY26" fmla="*/ 719092 h 958789"/>
              <a:gd name="connsiteX27" fmla="*/ 3701988 w 6027938"/>
              <a:gd name="connsiteY27" fmla="*/ 603682 h 958789"/>
              <a:gd name="connsiteX28" fmla="*/ 4208015 w 6027938"/>
              <a:gd name="connsiteY28" fmla="*/ 621437 h 958789"/>
              <a:gd name="connsiteX29" fmla="*/ 4261281 w 6027938"/>
              <a:gd name="connsiteY29" fmla="*/ 710214 h 958789"/>
              <a:gd name="connsiteX30" fmla="*/ 4358936 w 6027938"/>
              <a:gd name="connsiteY30" fmla="*/ 541538 h 958789"/>
              <a:gd name="connsiteX31" fmla="*/ 4465468 w 6027938"/>
              <a:gd name="connsiteY31" fmla="*/ 674703 h 958789"/>
              <a:gd name="connsiteX32" fmla="*/ 4545367 w 6027938"/>
              <a:gd name="connsiteY32" fmla="*/ 621437 h 958789"/>
              <a:gd name="connsiteX33" fmla="*/ 4767309 w 6027938"/>
              <a:gd name="connsiteY33" fmla="*/ 594804 h 958789"/>
              <a:gd name="connsiteX34" fmla="*/ 4891596 w 6027938"/>
              <a:gd name="connsiteY34" fmla="*/ 0 h 958789"/>
              <a:gd name="connsiteX35" fmla="*/ 5015883 w 6027938"/>
              <a:gd name="connsiteY35" fmla="*/ 923278 h 958789"/>
              <a:gd name="connsiteX36" fmla="*/ 5122415 w 6027938"/>
              <a:gd name="connsiteY36" fmla="*/ 426129 h 958789"/>
              <a:gd name="connsiteX37" fmla="*/ 5211192 w 6027938"/>
              <a:gd name="connsiteY37" fmla="*/ 665826 h 958789"/>
              <a:gd name="connsiteX38" fmla="*/ 5317724 w 6027938"/>
              <a:gd name="connsiteY38" fmla="*/ 514905 h 958789"/>
              <a:gd name="connsiteX39" fmla="*/ 5442011 w 6027938"/>
              <a:gd name="connsiteY39" fmla="*/ 701336 h 958789"/>
              <a:gd name="connsiteX40" fmla="*/ 5513033 w 6027938"/>
              <a:gd name="connsiteY40" fmla="*/ 603682 h 958789"/>
              <a:gd name="connsiteX41" fmla="*/ 5983549 w 6027938"/>
              <a:gd name="connsiteY41" fmla="*/ 603682 h 958789"/>
              <a:gd name="connsiteX42" fmla="*/ 6027938 w 6027938"/>
              <a:gd name="connsiteY42" fmla="*/ 577049 h 95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6027938" h="958789">
                <a:moveTo>
                  <a:pt x="0" y="674703"/>
                </a:moveTo>
                <a:lnTo>
                  <a:pt x="568171" y="665826"/>
                </a:lnTo>
                <a:lnTo>
                  <a:pt x="630314" y="790113"/>
                </a:lnTo>
                <a:lnTo>
                  <a:pt x="727969" y="577049"/>
                </a:lnTo>
                <a:lnTo>
                  <a:pt x="825623" y="683581"/>
                </a:lnTo>
                <a:lnTo>
                  <a:pt x="852256" y="727969"/>
                </a:lnTo>
                <a:lnTo>
                  <a:pt x="887767" y="674703"/>
                </a:lnTo>
                <a:lnTo>
                  <a:pt x="1145219" y="630315"/>
                </a:lnTo>
                <a:lnTo>
                  <a:pt x="1260629" y="8878"/>
                </a:lnTo>
                <a:lnTo>
                  <a:pt x="1376039" y="958789"/>
                </a:lnTo>
                <a:lnTo>
                  <a:pt x="1500326" y="452762"/>
                </a:lnTo>
                <a:lnTo>
                  <a:pt x="1571347" y="701336"/>
                </a:lnTo>
                <a:lnTo>
                  <a:pt x="1740023" y="559294"/>
                </a:lnTo>
                <a:lnTo>
                  <a:pt x="1837677" y="727969"/>
                </a:lnTo>
                <a:lnTo>
                  <a:pt x="1882066" y="639193"/>
                </a:lnTo>
                <a:lnTo>
                  <a:pt x="2379215" y="648070"/>
                </a:lnTo>
                <a:lnTo>
                  <a:pt x="2441359" y="736847"/>
                </a:lnTo>
                <a:lnTo>
                  <a:pt x="2547891" y="585927"/>
                </a:lnTo>
                <a:lnTo>
                  <a:pt x="2645545" y="674703"/>
                </a:lnTo>
                <a:lnTo>
                  <a:pt x="2698811" y="639193"/>
                </a:lnTo>
                <a:lnTo>
                  <a:pt x="2965142" y="621437"/>
                </a:lnTo>
                <a:lnTo>
                  <a:pt x="3080551" y="8878"/>
                </a:lnTo>
                <a:lnTo>
                  <a:pt x="3204839" y="932156"/>
                </a:lnTo>
                <a:lnTo>
                  <a:pt x="3320248" y="443884"/>
                </a:lnTo>
                <a:lnTo>
                  <a:pt x="3391270" y="665826"/>
                </a:lnTo>
                <a:lnTo>
                  <a:pt x="3515557" y="568171"/>
                </a:lnTo>
                <a:lnTo>
                  <a:pt x="3675355" y="719092"/>
                </a:lnTo>
                <a:lnTo>
                  <a:pt x="3701988" y="603682"/>
                </a:lnTo>
                <a:lnTo>
                  <a:pt x="4208015" y="621437"/>
                </a:lnTo>
                <a:lnTo>
                  <a:pt x="4261281" y="710214"/>
                </a:lnTo>
                <a:lnTo>
                  <a:pt x="4358936" y="541538"/>
                </a:lnTo>
                <a:lnTo>
                  <a:pt x="4465468" y="674703"/>
                </a:lnTo>
                <a:lnTo>
                  <a:pt x="4545367" y="621437"/>
                </a:lnTo>
                <a:lnTo>
                  <a:pt x="4767309" y="594804"/>
                </a:lnTo>
                <a:lnTo>
                  <a:pt x="4891596" y="0"/>
                </a:lnTo>
                <a:lnTo>
                  <a:pt x="5015883" y="923278"/>
                </a:lnTo>
                <a:lnTo>
                  <a:pt x="5122415" y="426129"/>
                </a:lnTo>
                <a:lnTo>
                  <a:pt x="5211192" y="665826"/>
                </a:lnTo>
                <a:lnTo>
                  <a:pt x="5317724" y="514905"/>
                </a:lnTo>
                <a:lnTo>
                  <a:pt x="5442011" y="701336"/>
                </a:lnTo>
                <a:lnTo>
                  <a:pt x="5513033" y="603682"/>
                </a:lnTo>
                <a:lnTo>
                  <a:pt x="5983549" y="603682"/>
                </a:lnTo>
                <a:lnTo>
                  <a:pt x="6027938" y="577049"/>
                </a:lnTo>
              </a:path>
            </a:pathLst>
          </a:custGeom>
          <a:noFill/>
          <a:ln w="44450">
            <a:solidFill>
              <a:srgbClr val="FF0000"/>
            </a:solidFill>
          </a:ln>
          <a:effectLst>
            <a:glow rad="88900">
              <a:schemeClr val="bg1">
                <a:alpha val="92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reeform: Shape 5">
            <a:extLst>
              <a:ext uri="{FF2B5EF4-FFF2-40B4-BE49-F238E27FC236}">
                <a16:creationId xmlns:a16="http://schemas.microsoft.com/office/drawing/2014/main" id="{6F0DD07C-66B4-4F2A-47B9-377CB9C4F170}"/>
              </a:ext>
            </a:extLst>
          </p:cNvPr>
          <p:cNvSpPr/>
          <p:nvPr/>
        </p:nvSpPr>
        <p:spPr>
          <a:xfrm>
            <a:off x="3800613" y="567855"/>
            <a:ext cx="1288473" cy="532014"/>
          </a:xfrm>
          <a:custGeom>
            <a:avLst/>
            <a:gdLst>
              <a:gd name="connsiteX0" fmla="*/ 0 w 1288473"/>
              <a:gd name="connsiteY0" fmla="*/ 365760 h 532014"/>
              <a:gd name="connsiteX1" fmla="*/ 191193 w 1288473"/>
              <a:gd name="connsiteY1" fmla="*/ 324196 h 532014"/>
              <a:gd name="connsiteX2" fmla="*/ 232756 w 1288473"/>
              <a:gd name="connsiteY2" fmla="*/ 191193 h 532014"/>
              <a:gd name="connsiteX3" fmla="*/ 349134 w 1288473"/>
              <a:gd name="connsiteY3" fmla="*/ 357447 h 532014"/>
              <a:gd name="connsiteX4" fmla="*/ 390698 w 1288473"/>
              <a:gd name="connsiteY4" fmla="*/ 0 h 532014"/>
              <a:gd name="connsiteX5" fmla="*/ 565265 w 1288473"/>
              <a:gd name="connsiteY5" fmla="*/ 532014 h 532014"/>
              <a:gd name="connsiteX6" fmla="*/ 598516 w 1288473"/>
              <a:gd name="connsiteY6" fmla="*/ 324196 h 532014"/>
              <a:gd name="connsiteX7" fmla="*/ 756458 w 1288473"/>
              <a:gd name="connsiteY7" fmla="*/ 299258 h 532014"/>
              <a:gd name="connsiteX8" fmla="*/ 798022 w 1288473"/>
              <a:gd name="connsiteY8" fmla="*/ 16625 h 532014"/>
              <a:gd name="connsiteX9" fmla="*/ 872836 w 1288473"/>
              <a:gd name="connsiteY9" fmla="*/ 399011 h 532014"/>
              <a:gd name="connsiteX10" fmla="*/ 922713 w 1288473"/>
              <a:gd name="connsiteY10" fmla="*/ 241069 h 532014"/>
              <a:gd name="connsiteX11" fmla="*/ 1288473 w 1288473"/>
              <a:gd name="connsiteY11" fmla="*/ 182880 h 532014"/>
              <a:gd name="connsiteX12" fmla="*/ 1271847 w 1288473"/>
              <a:gd name="connsiteY12" fmla="*/ 182880 h 532014"/>
              <a:gd name="connsiteX13" fmla="*/ 1271847 w 1288473"/>
              <a:gd name="connsiteY13" fmla="*/ 182880 h 532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88473" h="532014">
                <a:moveTo>
                  <a:pt x="0" y="365760"/>
                </a:moveTo>
                <a:lnTo>
                  <a:pt x="191193" y="324196"/>
                </a:lnTo>
                <a:lnTo>
                  <a:pt x="232756" y="191193"/>
                </a:lnTo>
                <a:lnTo>
                  <a:pt x="349134" y="357447"/>
                </a:lnTo>
                <a:lnTo>
                  <a:pt x="390698" y="0"/>
                </a:lnTo>
                <a:lnTo>
                  <a:pt x="565265" y="532014"/>
                </a:lnTo>
                <a:lnTo>
                  <a:pt x="598516" y="324196"/>
                </a:lnTo>
                <a:lnTo>
                  <a:pt x="756458" y="299258"/>
                </a:lnTo>
                <a:lnTo>
                  <a:pt x="798022" y="16625"/>
                </a:lnTo>
                <a:lnTo>
                  <a:pt x="872836" y="399011"/>
                </a:lnTo>
                <a:lnTo>
                  <a:pt x="922713" y="241069"/>
                </a:lnTo>
                <a:lnTo>
                  <a:pt x="1288473" y="182880"/>
                </a:lnTo>
                <a:lnTo>
                  <a:pt x="1271847" y="182880"/>
                </a:lnTo>
                <a:lnTo>
                  <a:pt x="1271847" y="182880"/>
                </a:lnTo>
              </a:path>
            </a:pathLst>
          </a:custGeom>
          <a:noFill/>
          <a:ln w="34925">
            <a:solidFill>
              <a:srgbClr val="FF0000"/>
            </a:solidFill>
          </a:ln>
          <a:effectLst>
            <a:glow rad="127000">
              <a:schemeClr val="bg1">
                <a:alpha val="4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grpId="0" nodeType="afterEffect">
                                  <p:stCondLst>
                                    <p:cond delay="0"/>
                                  </p:stCondLst>
                                  <p:endCondLst>
                                    <p:cond evt="onNext" delay="0">
                                      <p:tgtEl>
                                        <p:sldTgt/>
                                      </p:tgtEl>
                                    </p:cond>
                                  </p:end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4750"/>
                                        <p:tgtEl>
                                          <p:spTgt spid="5"/>
                                        </p:tgtEl>
                                      </p:cBhvr>
                                    </p:animEffect>
                                  </p:childTnLst>
                                </p:cTn>
                              </p:par>
                              <p:par>
                                <p:cTn id="8" presetID="22" presetClass="entr" presetSubtype="8" repeatCount="indefinite" fill="hold" grpId="0" nodeType="withEffect">
                                  <p:stCondLst>
                                    <p:cond delay="0"/>
                                  </p:stCondLst>
                                  <p:endCondLst>
                                    <p:cond evt="onNext" delay="0">
                                      <p:tgtEl>
                                        <p:sldTgt/>
                                      </p:tgtEl>
                                    </p:cond>
                                  </p:end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4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C5BE437-F819-70FB-3D5B-F93628D22ACD}"/>
              </a:ext>
            </a:extLst>
          </p:cNvPr>
          <p:cNvSpPr>
            <a:spLocks noGrp="1"/>
          </p:cNvSpPr>
          <p:nvPr>
            <p:ph type="subTitle" idx="1"/>
          </p:nvPr>
        </p:nvSpPr>
        <p:spPr>
          <a:xfrm>
            <a:off x="900384" y="1405683"/>
            <a:ext cx="5712566" cy="2877979"/>
          </a:xfrm>
        </p:spPr>
        <p:txBody>
          <a:bodyPr anchor="ctr"/>
          <a:lstStyle/>
          <a:p>
            <a:pPr>
              <a:buFont typeface="Wingdings" panose="05000000000000000000" pitchFamily="2" charset="2"/>
              <a:buChar char="§"/>
            </a:pPr>
            <a:r>
              <a:rPr lang="en-IN" sz="2200" dirty="0">
                <a:ln w="0"/>
                <a:solidFill>
                  <a:schemeClr val="tx1"/>
                </a:solidFill>
                <a:effectLst>
                  <a:outerShdw blurRad="38100" dist="19050" dir="2700000" algn="tl" rotWithShape="0">
                    <a:schemeClr val="dk1">
                      <a:alpha val="40000"/>
                    </a:schemeClr>
                  </a:outerShdw>
                </a:effectLst>
                <a:latin typeface="Bell MT" panose="02020503060305020303" pitchFamily="18" charset="0"/>
              </a:rPr>
              <a:t>Introduction</a:t>
            </a:r>
          </a:p>
          <a:p>
            <a:pPr>
              <a:buFont typeface="Wingdings" panose="05000000000000000000" pitchFamily="2" charset="2"/>
              <a:buChar char="§"/>
            </a:pPr>
            <a:r>
              <a:rPr lang="en-IN" sz="2200" dirty="0">
                <a:ln w="0"/>
                <a:solidFill>
                  <a:schemeClr val="tx1"/>
                </a:solidFill>
                <a:effectLst>
                  <a:outerShdw blurRad="38100" dist="19050" dir="2700000" algn="tl" rotWithShape="0">
                    <a:schemeClr val="dk1">
                      <a:alpha val="40000"/>
                    </a:schemeClr>
                  </a:outerShdw>
                </a:effectLst>
                <a:latin typeface="Bell MT" panose="02020503060305020303" pitchFamily="18" charset="0"/>
              </a:rPr>
              <a:t>Problem Statement</a:t>
            </a:r>
          </a:p>
          <a:p>
            <a:pPr>
              <a:buFont typeface="Wingdings" panose="05000000000000000000" pitchFamily="2" charset="2"/>
              <a:buChar char="§"/>
            </a:pPr>
            <a:r>
              <a:rPr lang="en-IN" sz="2200" dirty="0">
                <a:ln w="0"/>
                <a:solidFill>
                  <a:schemeClr val="tx1"/>
                </a:solidFill>
                <a:effectLst>
                  <a:outerShdw blurRad="38100" dist="19050" dir="2700000" algn="tl" rotWithShape="0">
                    <a:schemeClr val="dk1">
                      <a:alpha val="40000"/>
                    </a:schemeClr>
                  </a:outerShdw>
                </a:effectLst>
                <a:latin typeface="Bell MT" panose="02020503060305020303" pitchFamily="18" charset="0"/>
              </a:rPr>
              <a:t>Literature Survey</a:t>
            </a:r>
          </a:p>
          <a:p>
            <a:pPr>
              <a:buFont typeface="Wingdings" panose="05000000000000000000" pitchFamily="2" charset="2"/>
              <a:buChar char="§"/>
            </a:pPr>
            <a:r>
              <a:rPr lang="en-IN" sz="2200" dirty="0">
                <a:ln w="0"/>
                <a:solidFill>
                  <a:schemeClr val="tx1"/>
                </a:solidFill>
                <a:effectLst>
                  <a:outerShdw blurRad="38100" dist="19050" dir="2700000" algn="tl" rotWithShape="0">
                    <a:schemeClr val="dk1">
                      <a:alpha val="40000"/>
                    </a:schemeClr>
                  </a:outerShdw>
                </a:effectLst>
                <a:latin typeface="Bell MT" panose="02020503060305020303" pitchFamily="18" charset="0"/>
              </a:rPr>
              <a:t>Algorithms </a:t>
            </a:r>
          </a:p>
          <a:p>
            <a:pPr>
              <a:buFont typeface="Wingdings" panose="05000000000000000000" pitchFamily="2" charset="2"/>
              <a:buChar char="§"/>
            </a:pPr>
            <a:r>
              <a:rPr lang="en-IN" sz="2200" dirty="0">
                <a:ln w="0"/>
                <a:solidFill>
                  <a:schemeClr val="tx1"/>
                </a:solidFill>
                <a:effectLst>
                  <a:outerShdw blurRad="38100" dist="19050" dir="2700000" algn="tl" rotWithShape="0">
                    <a:schemeClr val="dk1">
                      <a:alpha val="40000"/>
                    </a:schemeClr>
                  </a:outerShdw>
                </a:effectLst>
                <a:latin typeface="Bell MT" panose="02020503060305020303" pitchFamily="18" charset="0"/>
              </a:rPr>
              <a:t>Archicture Diagram</a:t>
            </a:r>
          </a:p>
          <a:p>
            <a:pPr>
              <a:buFont typeface="Wingdings" panose="05000000000000000000" pitchFamily="2" charset="2"/>
              <a:buChar char="§"/>
            </a:pPr>
            <a:r>
              <a:rPr lang="en-IN" sz="2200" dirty="0">
                <a:ln w="0"/>
                <a:solidFill>
                  <a:schemeClr val="tx1"/>
                </a:solidFill>
                <a:effectLst>
                  <a:outerShdw blurRad="38100" dist="19050" dir="2700000" algn="tl" rotWithShape="0">
                    <a:schemeClr val="dk1">
                      <a:alpha val="40000"/>
                    </a:schemeClr>
                  </a:outerShdw>
                </a:effectLst>
                <a:latin typeface="Bell MT" panose="02020503060305020303" pitchFamily="18" charset="0"/>
              </a:rPr>
              <a:t>Use Case Diagram</a:t>
            </a:r>
          </a:p>
          <a:p>
            <a:pPr>
              <a:buFont typeface="Wingdings" panose="05000000000000000000" pitchFamily="2" charset="2"/>
              <a:buChar char="§"/>
            </a:pPr>
            <a:r>
              <a:rPr lang="en-IN" sz="2200" dirty="0">
                <a:ln w="0"/>
                <a:solidFill>
                  <a:schemeClr val="tx1"/>
                </a:solidFill>
                <a:effectLst>
                  <a:outerShdw blurRad="38100" dist="19050" dir="2700000" algn="tl" rotWithShape="0">
                    <a:schemeClr val="dk1">
                      <a:alpha val="40000"/>
                    </a:schemeClr>
                  </a:outerShdw>
                </a:effectLst>
                <a:latin typeface="Bell MT" panose="02020503060305020303" pitchFamily="18" charset="0"/>
              </a:rPr>
              <a:t>Advantages &amp; Disadvantages</a:t>
            </a:r>
          </a:p>
          <a:p>
            <a:pPr marL="114300" indent="0"/>
            <a:endParaRPr lang="en-IN" dirty="0">
              <a:solidFill>
                <a:schemeClr val="tx1"/>
              </a:solidFill>
            </a:endParaRPr>
          </a:p>
        </p:txBody>
      </p:sp>
      <p:sp>
        <p:nvSpPr>
          <p:cNvPr id="5" name="Title 8">
            <a:extLst>
              <a:ext uri="{FF2B5EF4-FFF2-40B4-BE49-F238E27FC236}">
                <a16:creationId xmlns:a16="http://schemas.microsoft.com/office/drawing/2014/main" id="{65441C51-F73E-2916-5F81-864464C80E49}"/>
              </a:ext>
            </a:extLst>
          </p:cNvPr>
          <p:cNvSpPr txBox="1">
            <a:spLocks/>
          </p:cNvSpPr>
          <p:nvPr/>
        </p:nvSpPr>
        <p:spPr>
          <a:xfrm>
            <a:off x="296838" y="215278"/>
            <a:ext cx="4275138" cy="830997"/>
          </a:xfrm>
          <a:prstGeom prst="rect">
            <a:avLst/>
          </a:prstGeom>
        </p:spPr>
        <p:txBody>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800" b="1" i="0" u="none" strike="noStrike" kern="1200" cap="none" spc="0" normalizeH="0" baseline="0" noProof="0" dirty="0">
                <a:ln>
                  <a:noFill/>
                </a:ln>
                <a:solidFill>
                  <a:sysClr val="windowText" lastClr="000000"/>
                </a:solidFill>
                <a:effectLst/>
                <a:uLnTx/>
                <a:uFillTx/>
                <a:latin typeface="Corbel"/>
                <a:ea typeface="+mj-ea"/>
                <a:cs typeface="+mj-cs"/>
              </a:rPr>
              <a:t>Agenda</a:t>
            </a:r>
          </a:p>
        </p:txBody>
      </p:sp>
      <p:sp>
        <p:nvSpPr>
          <p:cNvPr id="24" name="Google Shape;1749;p30">
            <a:extLst>
              <a:ext uri="{FF2B5EF4-FFF2-40B4-BE49-F238E27FC236}">
                <a16:creationId xmlns:a16="http://schemas.microsoft.com/office/drawing/2014/main" id="{1FAE5576-7546-19D3-08C8-B5E86271C622}"/>
              </a:ext>
            </a:extLst>
          </p:cNvPr>
          <p:cNvSpPr/>
          <p:nvPr/>
        </p:nvSpPr>
        <p:spPr>
          <a:xfrm>
            <a:off x="7282173" y="2930094"/>
            <a:ext cx="149649" cy="83118"/>
          </a:xfrm>
          <a:custGeom>
            <a:avLst/>
            <a:gdLst/>
            <a:ahLst/>
            <a:cxnLst/>
            <a:rect l="l" t="t" r="r" b="b"/>
            <a:pathLst>
              <a:path w="236644" h="133254" extrusionOk="0">
                <a:moveTo>
                  <a:pt x="125355" y="133255"/>
                </a:moveTo>
                <a:lnTo>
                  <a:pt x="0" y="64389"/>
                </a:lnTo>
                <a:lnTo>
                  <a:pt x="111289" y="0"/>
                </a:lnTo>
                <a:lnTo>
                  <a:pt x="236644"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1750;p30">
            <a:extLst>
              <a:ext uri="{FF2B5EF4-FFF2-40B4-BE49-F238E27FC236}">
                <a16:creationId xmlns:a16="http://schemas.microsoft.com/office/drawing/2014/main" id="{3366D97F-FC47-2C87-0640-CE72B902C119}"/>
              </a:ext>
            </a:extLst>
          </p:cNvPr>
          <p:cNvSpPr/>
          <p:nvPr/>
        </p:nvSpPr>
        <p:spPr>
          <a:xfrm>
            <a:off x="7708401" y="3178140"/>
            <a:ext cx="149589" cy="83118"/>
          </a:xfrm>
          <a:custGeom>
            <a:avLst/>
            <a:gdLst/>
            <a:ahLst/>
            <a:cxnLst/>
            <a:rect l="l" t="t" r="r" b="b"/>
            <a:pathLst>
              <a:path w="236549" h="133254" extrusionOk="0">
                <a:moveTo>
                  <a:pt x="125355" y="133255"/>
                </a:moveTo>
                <a:lnTo>
                  <a:pt x="0" y="64294"/>
                </a:lnTo>
                <a:lnTo>
                  <a:pt x="111290" y="0"/>
                </a:lnTo>
                <a:lnTo>
                  <a:pt x="236549"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751;p30">
            <a:extLst>
              <a:ext uri="{FF2B5EF4-FFF2-40B4-BE49-F238E27FC236}">
                <a16:creationId xmlns:a16="http://schemas.microsoft.com/office/drawing/2014/main" id="{7DA2EFD0-76E9-0AC5-D9D1-22B1B3DF846E}"/>
              </a:ext>
            </a:extLst>
          </p:cNvPr>
          <p:cNvSpPr/>
          <p:nvPr/>
        </p:nvSpPr>
        <p:spPr>
          <a:xfrm>
            <a:off x="7317631" y="2200567"/>
            <a:ext cx="312881" cy="794584"/>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752;p30">
            <a:extLst>
              <a:ext uri="{FF2B5EF4-FFF2-40B4-BE49-F238E27FC236}">
                <a16:creationId xmlns:a16="http://schemas.microsoft.com/office/drawing/2014/main" id="{B7CC496A-A0ED-A230-EF32-6D0281D1761A}"/>
              </a:ext>
            </a:extLst>
          </p:cNvPr>
          <p:cNvSpPr/>
          <p:nvPr/>
        </p:nvSpPr>
        <p:spPr>
          <a:xfrm>
            <a:off x="7361444" y="2176683"/>
            <a:ext cx="312819" cy="794584"/>
          </a:xfrm>
          <a:custGeom>
            <a:avLst/>
            <a:gdLst/>
            <a:ahLst/>
            <a:cxnLst/>
            <a:rect l="l" t="t" r="r" b="b"/>
            <a:pathLst>
              <a:path w="494671" h="1273873" extrusionOk="0">
                <a:moveTo>
                  <a:pt x="118227" y="1273873"/>
                </a:moveTo>
                <a:lnTo>
                  <a:pt x="0" y="1205484"/>
                </a:lnTo>
                <a:lnTo>
                  <a:pt x="376540" y="0"/>
                </a:lnTo>
                <a:lnTo>
                  <a:pt x="494672" y="68389"/>
                </a:lnTo>
                <a:lnTo>
                  <a:pt x="118227" y="127387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753;p30">
            <a:extLst>
              <a:ext uri="{FF2B5EF4-FFF2-40B4-BE49-F238E27FC236}">
                <a16:creationId xmlns:a16="http://schemas.microsoft.com/office/drawing/2014/main" id="{12951CF5-8FC0-B3F8-4D2B-CB507955E58D}"/>
              </a:ext>
            </a:extLst>
          </p:cNvPr>
          <p:cNvSpPr/>
          <p:nvPr/>
        </p:nvSpPr>
        <p:spPr>
          <a:xfrm>
            <a:off x="7317631" y="2200567"/>
            <a:ext cx="312881" cy="794584"/>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754;p30">
            <a:extLst>
              <a:ext uri="{FF2B5EF4-FFF2-40B4-BE49-F238E27FC236}">
                <a16:creationId xmlns:a16="http://schemas.microsoft.com/office/drawing/2014/main" id="{A7DC8D59-8A2C-BE1F-D65D-38988ABF76DE}"/>
              </a:ext>
            </a:extLst>
          </p:cNvPr>
          <p:cNvSpPr/>
          <p:nvPr/>
        </p:nvSpPr>
        <p:spPr>
          <a:xfrm>
            <a:off x="7697463" y="2223262"/>
            <a:ext cx="178136" cy="989516"/>
          </a:xfrm>
          <a:custGeom>
            <a:avLst/>
            <a:gdLst/>
            <a:ahLst/>
            <a:cxnLst/>
            <a:rect l="l" t="t" r="r" b="b"/>
            <a:pathLst>
              <a:path w="281692" h="1586388" extrusionOk="0">
                <a:moveTo>
                  <a:pt x="281692" y="1586389"/>
                </a:moveTo>
                <a:lnTo>
                  <a:pt x="162610" y="1517428"/>
                </a:lnTo>
                <a:lnTo>
                  <a:pt x="0" y="0"/>
                </a:lnTo>
                <a:lnTo>
                  <a:pt x="118227" y="68485"/>
                </a:lnTo>
                <a:lnTo>
                  <a:pt x="281692" y="1586389"/>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755;p30">
            <a:extLst>
              <a:ext uri="{FF2B5EF4-FFF2-40B4-BE49-F238E27FC236}">
                <a16:creationId xmlns:a16="http://schemas.microsoft.com/office/drawing/2014/main" id="{E776C76E-B15E-BEDB-231E-948B47F66141}"/>
              </a:ext>
            </a:extLst>
          </p:cNvPr>
          <p:cNvSpPr/>
          <p:nvPr/>
        </p:nvSpPr>
        <p:spPr>
          <a:xfrm>
            <a:off x="7645115" y="2252790"/>
            <a:ext cx="178136" cy="989516"/>
          </a:xfrm>
          <a:custGeom>
            <a:avLst/>
            <a:gdLst/>
            <a:ahLst/>
            <a:cxnLst/>
            <a:rect l="l" t="t" r="r" b="b"/>
            <a:pathLst>
              <a:path w="281692" h="1586388" extrusionOk="0">
                <a:moveTo>
                  <a:pt x="281692" y="1586389"/>
                </a:moveTo>
                <a:lnTo>
                  <a:pt x="162610" y="1517428"/>
                </a:lnTo>
                <a:lnTo>
                  <a:pt x="0" y="0"/>
                </a:lnTo>
                <a:lnTo>
                  <a:pt x="118227" y="68390"/>
                </a:lnTo>
                <a:lnTo>
                  <a:pt x="281692" y="158638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756;p30">
            <a:extLst>
              <a:ext uri="{FF2B5EF4-FFF2-40B4-BE49-F238E27FC236}">
                <a16:creationId xmlns:a16="http://schemas.microsoft.com/office/drawing/2014/main" id="{2A02801A-13C8-CBC5-4133-ABE0104422B8}"/>
              </a:ext>
            </a:extLst>
          </p:cNvPr>
          <p:cNvSpPr/>
          <p:nvPr/>
        </p:nvSpPr>
        <p:spPr>
          <a:xfrm>
            <a:off x="7011062" y="1816286"/>
            <a:ext cx="1468240" cy="838014"/>
          </a:xfrm>
          <a:custGeom>
            <a:avLst/>
            <a:gdLst/>
            <a:ahLst/>
            <a:cxnLst/>
            <a:rect l="l" t="t" r="r" b="b"/>
            <a:pathLst>
              <a:path w="2321774" h="1343501" extrusionOk="0">
                <a:moveTo>
                  <a:pt x="2221415" y="1343501"/>
                </a:moveTo>
                <a:lnTo>
                  <a:pt x="0" y="58103"/>
                </a:lnTo>
                <a:lnTo>
                  <a:pt x="100360" y="0"/>
                </a:lnTo>
                <a:lnTo>
                  <a:pt x="2321775" y="1285399"/>
                </a:lnTo>
                <a:lnTo>
                  <a:pt x="2221415" y="1343501"/>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 name="Google Shape;1757;p30">
            <a:extLst>
              <a:ext uri="{FF2B5EF4-FFF2-40B4-BE49-F238E27FC236}">
                <a16:creationId xmlns:a16="http://schemas.microsoft.com/office/drawing/2014/main" id="{BA583B81-415C-B0F7-EEC2-7A2F87419B61}"/>
              </a:ext>
            </a:extLst>
          </p:cNvPr>
          <p:cNvSpPr/>
          <p:nvPr/>
        </p:nvSpPr>
        <p:spPr>
          <a:xfrm>
            <a:off x="7011062" y="1852349"/>
            <a:ext cx="1404776" cy="874255"/>
          </a:xfrm>
          <a:custGeom>
            <a:avLst/>
            <a:gdLst/>
            <a:ahLst/>
            <a:cxnLst/>
            <a:rect l="l" t="t" r="r" b="b"/>
            <a:pathLst>
              <a:path w="2221415" h="1401603" extrusionOk="0">
                <a:moveTo>
                  <a:pt x="2221415" y="1401604"/>
                </a:moveTo>
                <a:lnTo>
                  <a:pt x="0" y="116205"/>
                </a:lnTo>
                <a:lnTo>
                  <a:pt x="0" y="0"/>
                </a:lnTo>
                <a:lnTo>
                  <a:pt x="2221415" y="1285399"/>
                </a:lnTo>
                <a:lnTo>
                  <a:pt x="2221415" y="140160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758;p30">
            <a:extLst>
              <a:ext uri="{FF2B5EF4-FFF2-40B4-BE49-F238E27FC236}">
                <a16:creationId xmlns:a16="http://schemas.microsoft.com/office/drawing/2014/main" id="{E4F04FEB-F13A-B31F-3342-DF059370D0DD}"/>
              </a:ext>
            </a:extLst>
          </p:cNvPr>
          <p:cNvSpPr/>
          <p:nvPr/>
        </p:nvSpPr>
        <p:spPr>
          <a:xfrm>
            <a:off x="7096523" y="943897"/>
            <a:ext cx="1293650" cy="1635271"/>
          </a:xfrm>
          <a:custGeom>
            <a:avLst/>
            <a:gdLst/>
            <a:ahLst/>
            <a:cxnLst/>
            <a:rect l="l" t="t" r="r" b="b"/>
            <a:pathLst>
              <a:path w="2045689" h="2621660" extrusionOk="0">
                <a:moveTo>
                  <a:pt x="2045690" y="2621661"/>
                </a:moveTo>
                <a:lnTo>
                  <a:pt x="0" y="1437894"/>
                </a:lnTo>
                <a:lnTo>
                  <a:pt x="0" y="0"/>
                </a:lnTo>
                <a:lnTo>
                  <a:pt x="2045690" y="1183767"/>
                </a:lnTo>
                <a:lnTo>
                  <a:pt x="2045690" y="262166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759;p30">
            <a:extLst>
              <a:ext uri="{FF2B5EF4-FFF2-40B4-BE49-F238E27FC236}">
                <a16:creationId xmlns:a16="http://schemas.microsoft.com/office/drawing/2014/main" id="{3C7D6D58-3EF2-B723-41AA-9AC302BB995D}"/>
              </a:ext>
            </a:extLst>
          </p:cNvPr>
          <p:cNvSpPr/>
          <p:nvPr/>
        </p:nvSpPr>
        <p:spPr>
          <a:xfrm>
            <a:off x="8415836" y="2616217"/>
            <a:ext cx="64487" cy="110388"/>
          </a:xfrm>
          <a:custGeom>
            <a:avLst/>
            <a:gdLst/>
            <a:ahLst/>
            <a:cxnLst/>
            <a:rect l="l" t="t" r="r" b="b"/>
            <a:pathLst>
              <a:path w="101975" h="176974" extrusionOk="0">
                <a:moveTo>
                  <a:pt x="101975" y="118015"/>
                </a:moveTo>
                <a:lnTo>
                  <a:pt x="0" y="176974"/>
                </a:lnTo>
                <a:lnTo>
                  <a:pt x="0" y="58960"/>
                </a:lnTo>
                <a:lnTo>
                  <a:pt x="101975" y="0"/>
                </a:lnTo>
                <a:lnTo>
                  <a:pt x="101975" y="118015"/>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760;p30">
            <a:extLst>
              <a:ext uri="{FF2B5EF4-FFF2-40B4-BE49-F238E27FC236}">
                <a16:creationId xmlns:a16="http://schemas.microsoft.com/office/drawing/2014/main" id="{CC2D033C-59B6-A93C-209A-41E74543E1B2}"/>
              </a:ext>
            </a:extLst>
          </p:cNvPr>
          <p:cNvSpPr/>
          <p:nvPr/>
        </p:nvSpPr>
        <p:spPr>
          <a:xfrm>
            <a:off x="7189017" y="1130010"/>
            <a:ext cx="107158" cy="101892"/>
          </a:xfrm>
          <a:custGeom>
            <a:avLst/>
            <a:gdLst/>
            <a:ahLst/>
            <a:cxnLst/>
            <a:rect l="l" t="t" r="r" b="b"/>
            <a:pathLst>
              <a:path w="169452" h="163353" extrusionOk="0">
                <a:moveTo>
                  <a:pt x="169453" y="163354"/>
                </a:moveTo>
                <a:lnTo>
                  <a:pt x="0" y="65341"/>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1761;p30">
            <a:extLst>
              <a:ext uri="{FF2B5EF4-FFF2-40B4-BE49-F238E27FC236}">
                <a16:creationId xmlns:a16="http://schemas.microsoft.com/office/drawing/2014/main" id="{2300272A-BB76-840D-DEE2-C63BF3E4F350}"/>
              </a:ext>
            </a:extLst>
          </p:cNvPr>
          <p:cNvSpPr/>
          <p:nvPr/>
        </p:nvSpPr>
        <p:spPr>
          <a:xfrm>
            <a:off x="7341791" y="1217169"/>
            <a:ext cx="188473" cy="148353"/>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1762;p30">
            <a:extLst>
              <a:ext uri="{FF2B5EF4-FFF2-40B4-BE49-F238E27FC236}">
                <a16:creationId xmlns:a16="http://schemas.microsoft.com/office/drawing/2014/main" id="{04B6657B-D70F-C48C-45C5-B5FFC85D5B32}"/>
              </a:ext>
            </a:extLst>
          </p:cNvPr>
          <p:cNvSpPr/>
          <p:nvPr/>
        </p:nvSpPr>
        <p:spPr>
          <a:xfrm>
            <a:off x="7189017" y="1207009"/>
            <a:ext cx="107158" cy="101892"/>
          </a:xfrm>
          <a:custGeom>
            <a:avLst/>
            <a:gdLst/>
            <a:ahLst/>
            <a:cxnLst/>
            <a:rect l="l" t="t" r="r" b="b"/>
            <a:pathLst>
              <a:path w="169452" h="163353" extrusionOk="0">
                <a:moveTo>
                  <a:pt x="169453" y="163354"/>
                </a:moveTo>
                <a:lnTo>
                  <a:pt x="0" y="65342"/>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1763;p30">
            <a:extLst>
              <a:ext uri="{FF2B5EF4-FFF2-40B4-BE49-F238E27FC236}">
                <a16:creationId xmlns:a16="http://schemas.microsoft.com/office/drawing/2014/main" id="{D25CF460-ACD5-E4F5-F42A-A6B28EE1570A}"/>
              </a:ext>
            </a:extLst>
          </p:cNvPr>
          <p:cNvSpPr/>
          <p:nvPr/>
        </p:nvSpPr>
        <p:spPr>
          <a:xfrm>
            <a:off x="7341791" y="1294168"/>
            <a:ext cx="188473" cy="148353"/>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764;p30">
            <a:extLst>
              <a:ext uri="{FF2B5EF4-FFF2-40B4-BE49-F238E27FC236}">
                <a16:creationId xmlns:a16="http://schemas.microsoft.com/office/drawing/2014/main" id="{613F97FB-DDED-65A3-BE9E-B94336291ABB}"/>
              </a:ext>
            </a:extLst>
          </p:cNvPr>
          <p:cNvSpPr/>
          <p:nvPr/>
        </p:nvSpPr>
        <p:spPr>
          <a:xfrm>
            <a:off x="7189017" y="1295297"/>
            <a:ext cx="107158" cy="101951"/>
          </a:xfrm>
          <a:custGeom>
            <a:avLst/>
            <a:gdLst/>
            <a:ahLst/>
            <a:cxnLst/>
            <a:rect l="l" t="t" r="r" b="b"/>
            <a:pathLst>
              <a:path w="169452" h="163448" extrusionOk="0">
                <a:moveTo>
                  <a:pt x="169453" y="163449"/>
                </a:moveTo>
                <a:lnTo>
                  <a:pt x="0" y="65437"/>
                </a:lnTo>
                <a:lnTo>
                  <a:pt x="0" y="0"/>
                </a:lnTo>
                <a:lnTo>
                  <a:pt x="169453" y="98107"/>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765;p30">
            <a:extLst>
              <a:ext uri="{FF2B5EF4-FFF2-40B4-BE49-F238E27FC236}">
                <a16:creationId xmlns:a16="http://schemas.microsoft.com/office/drawing/2014/main" id="{7761EF2A-77C2-8651-7D93-863CA9494A6A}"/>
              </a:ext>
            </a:extLst>
          </p:cNvPr>
          <p:cNvSpPr/>
          <p:nvPr/>
        </p:nvSpPr>
        <p:spPr>
          <a:xfrm>
            <a:off x="7341791" y="1382515"/>
            <a:ext cx="188473" cy="148353"/>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766;p30">
            <a:extLst>
              <a:ext uri="{FF2B5EF4-FFF2-40B4-BE49-F238E27FC236}">
                <a16:creationId xmlns:a16="http://schemas.microsoft.com/office/drawing/2014/main" id="{28CE947F-5DCF-6C22-E346-28D75DE93713}"/>
              </a:ext>
            </a:extLst>
          </p:cNvPr>
          <p:cNvSpPr/>
          <p:nvPr/>
        </p:nvSpPr>
        <p:spPr>
          <a:xfrm>
            <a:off x="7189017" y="1383643"/>
            <a:ext cx="107158" cy="101952"/>
          </a:xfrm>
          <a:custGeom>
            <a:avLst/>
            <a:gdLst/>
            <a:ahLst/>
            <a:cxnLst/>
            <a:rect l="l" t="t" r="r" b="b"/>
            <a:pathLst>
              <a:path w="169452" h="163449" extrusionOk="0">
                <a:moveTo>
                  <a:pt x="169453" y="163449"/>
                </a:moveTo>
                <a:lnTo>
                  <a:pt x="0" y="65342"/>
                </a:lnTo>
                <a:lnTo>
                  <a:pt x="0" y="0"/>
                </a:lnTo>
                <a:lnTo>
                  <a:pt x="169453" y="98012"/>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1767;p30">
            <a:extLst>
              <a:ext uri="{FF2B5EF4-FFF2-40B4-BE49-F238E27FC236}">
                <a16:creationId xmlns:a16="http://schemas.microsoft.com/office/drawing/2014/main" id="{922D9897-E677-1465-EB25-6FC99ABAE569}"/>
              </a:ext>
            </a:extLst>
          </p:cNvPr>
          <p:cNvSpPr/>
          <p:nvPr/>
        </p:nvSpPr>
        <p:spPr>
          <a:xfrm>
            <a:off x="7341791" y="1470860"/>
            <a:ext cx="188473" cy="148353"/>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1768;p30">
            <a:extLst>
              <a:ext uri="{FF2B5EF4-FFF2-40B4-BE49-F238E27FC236}">
                <a16:creationId xmlns:a16="http://schemas.microsoft.com/office/drawing/2014/main" id="{ABF97F6F-9478-FE3E-7D96-BB798B356909}"/>
              </a:ext>
            </a:extLst>
          </p:cNvPr>
          <p:cNvSpPr/>
          <p:nvPr/>
        </p:nvSpPr>
        <p:spPr>
          <a:xfrm>
            <a:off x="7669036" y="1433363"/>
            <a:ext cx="129034" cy="172245"/>
          </a:xfrm>
          <a:custGeom>
            <a:avLst/>
            <a:gdLst/>
            <a:ahLst/>
            <a:cxnLst/>
            <a:rect l="l" t="t" r="r" b="b"/>
            <a:pathLst>
              <a:path w="204046" h="276142" extrusionOk="0">
                <a:moveTo>
                  <a:pt x="665" y="41256"/>
                </a:moveTo>
                <a:cubicBezTo>
                  <a:pt x="38205" y="-7321"/>
                  <a:pt x="105207" y="-15132"/>
                  <a:pt x="182188" y="29255"/>
                </a:cubicBezTo>
                <a:cubicBezTo>
                  <a:pt x="189601" y="33541"/>
                  <a:pt x="196918" y="38208"/>
                  <a:pt x="204046" y="43161"/>
                </a:cubicBezTo>
                <a:lnTo>
                  <a:pt x="182663" y="276143"/>
                </a:lnTo>
                <a:lnTo>
                  <a:pt x="0" y="42209"/>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1769;p30">
            <a:extLst>
              <a:ext uri="{FF2B5EF4-FFF2-40B4-BE49-F238E27FC236}">
                <a16:creationId xmlns:a16="http://schemas.microsoft.com/office/drawing/2014/main" id="{96E89A6F-5C1E-0015-05CF-E9BEDB458C21}"/>
              </a:ext>
            </a:extLst>
          </p:cNvPr>
          <p:cNvSpPr/>
          <p:nvPr/>
        </p:nvSpPr>
        <p:spPr>
          <a:xfrm>
            <a:off x="7784126" y="1460286"/>
            <a:ext cx="126210" cy="162612"/>
          </a:xfrm>
          <a:custGeom>
            <a:avLst/>
            <a:gdLst/>
            <a:ahLst/>
            <a:cxnLst/>
            <a:rect l="l" t="t" r="r" b="b"/>
            <a:pathLst>
              <a:path w="199579" h="260699" extrusionOk="0">
                <a:moveTo>
                  <a:pt x="199580" y="260699"/>
                </a:moveTo>
                <a:lnTo>
                  <a:pt x="0" y="232981"/>
                </a:lnTo>
                <a:lnTo>
                  <a:pt x="21859" y="0"/>
                </a:lnTo>
                <a:cubicBezTo>
                  <a:pt x="103591" y="56864"/>
                  <a:pt x="171733" y="158972"/>
                  <a:pt x="199580" y="2606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1770;p30">
            <a:extLst>
              <a:ext uri="{FF2B5EF4-FFF2-40B4-BE49-F238E27FC236}">
                <a16:creationId xmlns:a16="http://schemas.microsoft.com/office/drawing/2014/main" id="{E2DA7CFB-13A9-C695-B79C-CCD3BD32A7E5}"/>
              </a:ext>
            </a:extLst>
          </p:cNvPr>
          <p:cNvSpPr/>
          <p:nvPr/>
        </p:nvSpPr>
        <p:spPr>
          <a:xfrm>
            <a:off x="7784547" y="1605608"/>
            <a:ext cx="134624" cy="172276"/>
          </a:xfrm>
          <a:custGeom>
            <a:avLst/>
            <a:gdLst/>
            <a:ahLst/>
            <a:cxnLst/>
            <a:rect l="l" t="t" r="r" b="b"/>
            <a:pathLst>
              <a:path w="212884" h="276193" extrusionOk="0">
                <a:moveTo>
                  <a:pt x="212885" y="123444"/>
                </a:moveTo>
                <a:cubicBezTo>
                  <a:pt x="212885" y="228219"/>
                  <a:pt x="155862" y="285369"/>
                  <a:pt x="76315" y="274987"/>
                </a:cubicBezTo>
                <a:lnTo>
                  <a:pt x="0" y="0"/>
                </a:lnTo>
                <a:lnTo>
                  <a:pt x="199580" y="27718"/>
                </a:lnTo>
                <a:cubicBezTo>
                  <a:pt x="208332" y="58874"/>
                  <a:pt x="212809" y="91078"/>
                  <a:pt x="212885" y="123444"/>
                </a:cubicBez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1771;p30">
            <a:extLst>
              <a:ext uri="{FF2B5EF4-FFF2-40B4-BE49-F238E27FC236}">
                <a16:creationId xmlns:a16="http://schemas.microsoft.com/office/drawing/2014/main" id="{79460B47-B00E-D068-C033-EA9AE8CF0219}"/>
              </a:ext>
            </a:extLst>
          </p:cNvPr>
          <p:cNvSpPr/>
          <p:nvPr/>
        </p:nvSpPr>
        <p:spPr>
          <a:xfrm>
            <a:off x="7649322" y="1459097"/>
            <a:ext cx="183424" cy="317976"/>
          </a:xfrm>
          <a:custGeom>
            <a:avLst/>
            <a:gdLst/>
            <a:ahLst/>
            <a:cxnLst/>
            <a:rect l="l" t="t" r="r" b="b"/>
            <a:pathLst>
              <a:path w="290055" h="509778" extrusionOk="0">
                <a:moveTo>
                  <a:pt x="31172" y="952"/>
                </a:moveTo>
                <a:cubicBezTo>
                  <a:pt x="11405" y="26956"/>
                  <a:pt x="0" y="64389"/>
                  <a:pt x="0" y="111442"/>
                </a:cubicBezTo>
                <a:cubicBezTo>
                  <a:pt x="0" y="247840"/>
                  <a:pt x="95513" y="413575"/>
                  <a:pt x="213360" y="481775"/>
                </a:cubicBezTo>
                <a:cubicBezTo>
                  <a:pt x="236863" y="496024"/>
                  <a:pt x="262913" y="505539"/>
                  <a:pt x="290055" y="509778"/>
                </a:cubicBezTo>
                <a:lnTo>
                  <a:pt x="213835" y="234886"/>
                </a:lnTo>
                <a:lnTo>
                  <a:pt x="3231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1772;p30">
            <a:extLst>
              <a:ext uri="{FF2B5EF4-FFF2-40B4-BE49-F238E27FC236}">
                <a16:creationId xmlns:a16="http://schemas.microsoft.com/office/drawing/2014/main" id="{588AD6F0-1255-EB71-D6C6-E516E443274C}"/>
              </a:ext>
            </a:extLst>
          </p:cNvPr>
          <p:cNvSpPr/>
          <p:nvPr/>
        </p:nvSpPr>
        <p:spPr>
          <a:xfrm>
            <a:off x="8041895" y="1646289"/>
            <a:ext cx="129215" cy="172255"/>
          </a:xfrm>
          <a:custGeom>
            <a:avLst/>
            <a:gdLst/>
            <a:ahLst/>
            <a:cxnLst/>
            <a:rect l="l" t="t" r="r" b="b"/>
            <a:pathLst>
              <a:path w="204331" h="276159" extrusionOk="0">
                <a:moveTo>
                  <a:pt x="950" y="41272"/>
                </a:moveTo>
                <a:cubicBezTo>
                  <a:pt x="38490" y="-7305"/>
                  <a:pt x="105492" y="-15116"/>
                  <a:pt x="182473" y="29176"/>
                </a:cubicBezTo>
                <a:cubicBezTo>
                  <a:pt x="189885" y="33462"/>
                  <a:pt x="197108" y="38129"/>
                  <a:pt x="204331" y="43178"/>
                </a:cubicBezTo>
                <a:lnTo>
                  <a:pt x="182283" y="276159"/>
                </a:lnTo>
                <a:lnTo>
                  <a:pt x="0" y="42130"/>
                </a:lnTo>
                <a:close/>
              </a:path>
            </a:pathLst>
          </a:custGeom>
          <a:solidFill>
            <a:srgbClr val="5435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1773;p30">
            <a:extLst>
              <a:ext uri="{FF2B5EF4-FFF2-40B4-BE49-F238E27FC236}">
                <a16:creationId xmlns:a16="http://schemas.microsoft.com/office/drawing/2014/main" id="{39FE9315-A2CD-116C-D5C1-B1E140B2ED51}"/>
              </a:ext>
            </a:extLst>
          </p:cNvPr>
          <p:cNvSpPr/>
          <p:nvPr/>
        </p:nvSpPr>
        <p:spPr>
          <a:xfrm>
            <a:off x="8157166" y="1673220"/>
            <a:ext cx="126210" cy="162552"/>
          </a:xfrm>
          <a:custGeom>
            <a:avLst/>
            <a:gdLst/>
            <a:ahLst/>
            <a:cxnLst/>
            <a:rect l="l" t="t" r="r" b="b"/>
            <a:pathLst>
              <a:path w="199579" h="260603" extrusionOk="0">
                <a:moveTo>
                  <a:pt x="199580" y="260604"/>
                </a:moveTo>
                <a:lnTo>
                  <a:pt x="0" y="232981"/>
                </a:lnTo>
                <a:lnTo>
                  <a:pt x="21859" y="0"/>
                </a:lnTo>
                <a:cubicBezTo>
                  <a:pt x="103591" y="56769"/>
                  <a:pt x="171638" y="158877"/>
                  <a:pt x="199580" y="260604"/>
                </a:cubicBezTo>
                <a:close/>
              </a:path>
            </a:pathLst>
          </a:custGeom>
          <a:solidFill>
            <a:srgbClr val="1B96E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1774;p30">
            <a:extLst>
              <a:ext uri="{FF2B5EF4-FFF2-40B4-BE49-F238E27FC236}">
                <a16:creationId xmlns:a16="http://schemas.microsoft.com/office/drawing/2014/main" id="{4A17C5F0-01B0-4391-34D5-475F95E19999}"/>
              </a:ext>
            </a:extLst>
          </p:cNvPr>
          <p:cNvSpPr/>
          <p:nvPr/>
        </p:nvSpPr>
        <p:spPr>
          <a:xfrm>
            <a:off x="8157166" y="1818544"/>
            <a:ext cx="135044" cy="172229"/>
          </a:xfrm>
          <a:custGeom>
            <a:avLst/>
            <a:gdLst/>
            <a:ahLst/>
            <a:cxnLst/>
            <a:rect l="l" t="t" r="r" b="b"/>
            <a:pathLst>
              <a:path w="213550" h="276118" extrusionOk="0">
                <a:moveTo>
                  <a:pt x="213550" y="123444"/>
                </a:moveTo>
                <a:cubicBezTo>
                  <a:pt x="213550" y="228219"/>
                  <a:pt x="156527" y="285369"/>
                  <a:pt x="76981" y="274892"/>
                </a:cubicBezTo>
                <a:lnTo>
                  <a:pt x="0" y="0"/>
                </a:lnTo>
                <a:lnTo>
                  <a:pt x="199580" y="27622"/>
                </a:lnTo>
                <a:cubicBezTo>
                  <a:pt x="208504" y="58788"/>
                  <a:pt x="213208" y="91021"/>
                  <a:pt x="213550" y="1234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1775;p30">
            <a:extLst>
              <a:ext uri="{FF2B5EF4-FFF2-40B4-BE49-F238E27FC236}">
                <a16:creationId xmlns:a16="http://schemas.microsoft.com/office/drawing/2014/main" id="{8AE037A5-DE55-80AE-8623-165F9051DFFC}"/>
              </a:ext>
            </a:extLst>
          </p:cNvPr>
          <p:cNvSpPr/>
          <p:nvPr/>
        </p:nvSpPr>
        <p:spPr>
          <a:xfrm>
            <a:off x="8022363" y="1672032"/>
            <a:ext cx="183424" cy="317916"/>
          </a:xfrm>
          <a:custGeom>
            <a:avLst/>
            <a:gdLst/>
            <a:ahLst/>
            <a:cxnLst/>
            <a:rect l="l" t="t" r="r" b="b"/>
            <a:pathLst>
              <a:path w="290055" h="509682" extrusionOk="0">
                <a:moveTo>
                  <a:pt x="31077" y="857"/>
                </a:moveTo>
                <a:cubicBezTo>
                  <a:pt x="11404" y="26956"/>
                  <a:pt x="0" y="64294"/>
                  <a:pt x="0" y="111347"/>
                </a:cubicBezTo>
                <a:cubicBezTo>
                  <a:pt x="0" y="247745"/>
                  <a:pt x="95513" y="413575"/>
                  <a:pt x="213360" y="481775"/>
                </a:cubicBezTo>
                <a:cubicBezTo>
                  <a:pt x="236844" y="496033"/>
                  <a:pt x="262913" y="505520"/>
                  <a:pt x="290055" y="509683"/>
                </a:cubicBezTo>
                <a:lnTo>
                  <a:pt x="213170" y="234887"/>
                </a:lnTo>
                <a:lnTo>
                  <a:pt x="31647" y="0"/>
                </a:ln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1776;p30">
            <a:extLst>
              <a:ext uri="{FF2B5EF4-FFF2-40B4-BE49-F238E27FC236}">
                <a16:creationId xmlns:a16="http://schemas.microsoft.com/office/drawing/2014/main" id="{FE1BE9F9-FB4C-890E-EA3F-F3B13BA6CEB0}"/>
              </a:ext>
            </a:extLst>
          </p:cNvPr>
          <p:cNvSpPr/>
          <p:nvPr/>
        </p:nvSpPr>
        <p:spPr>
          <a:xfrm>
            <a:off x="7669036" y="2032788"/>
            <a:ext cx="614342" cy="224108"/>
          </a:xfrm>
          <a:custGeom>
            <a:avLst/>
            <a:gdLst/>
            <a:ahLst/>
            <a:cxnLst/>
            <a:rect l="l" t="t" r="r" b="b"/>
            <a:pathLst>
              <a:path w="971477" h="359289" extrusionOk="0">
                <a:moveTo>
                  <a:pt x="0" y="102961"/>
                </a:moveTo>
                <a:cubicBezTo>
                  <a:pt x="0" y="102961"/>
                  <a:pt x="144553" y="-173264"/>
                  <a:pt x="511684" y="179161"/>
                </a:cubicBezTo>
                <a:cubicBezTo>
                  <a:pt x="878815" y="531586"/>
                  <a:pt x="971477" y="258218"/>
                  <a:pt x="971477" y="258218"/>
                </a:cubicBezTo>
              </a:path>
            </a:pathLst>
          </a:custGeom>
          <a:noFill/>
          <a:ln w="13475" cap="flat" cmpd="sng">
            <a:solidFill>
              <a:srgbClr val="D6D8E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777;p30">
            <a:extLst>
              <a:ext uri="{FF2B5EF4-FFF2-40B4-BE49-F238E27FC236}">
                <a16:creationId xmlns:a16="http://schemas.microsoft.com/office/drawing/2014/main" id="{0DAF9078-1E45-78B7-522A-6D9D7FE2A467}"/>
              </a:ext>
            </a:extLst>
          </p:cNvPr>
          <p:cNvSpPr/>
          <p:nvPr/>
        </p:nvSpPr>
        <p:spPr>
          <a:xfrm rot="19798236">
            <a:off x="7850760" y="2024822"/>
            <a:ext cx="31584" cy="54017"/>
          </a:xfrm>
          <a:custGeom>
            <a:avLst/>
            <a:gdLst/>
            <a:ahLst/>
            <a:cxnLst/>
            <a:rect l="l" t="t" r="r" b="b"/>
            <a:pathLst>
              <a:path w="49989" h="86677" extrusionOk="0">
                <a:moveTo>
                  <a:pt x="49990" y="43339"/>
                </a:moveTo>
                <a:cubicBezTo>
                  <a:pt x="49990" y="67274"/>
                  <a:pt x="38799" y="86677"/>
                  <a:pt x="24995" y="86677"/>
                </a:cubicBezTo>
                <a:cubicBezTo>
                  <a:pt x="11191" y="86677"/>
                  <a:pt x="0" y="67274"/>
                  <a:pt x="0" y="43339"/>
                </a:cubicBezTo>
                <a:cubicBezTo>
                  <a:pt x="0" y="19403"/>
                  <a:pt x="11191"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1778;p30">
            <a:extLst>
              <a:ext uri="{FF2B5EF4-FFF2-40B4-BE49-F238E27FC236}">
                <a16:creationId xmlns:a16="http://schemas.microsoft.com/office/drawing/2014/main" id="{DDB6CCB3-88BF-31AC-B800-DA3C848A2E68}"/>
              </a:ext>
            </a:extLst>
          </p:cNvPr>
          <p:cNvSpPr/>
          <p:nvPr/>
        </p:nvSpPr>
        <p:spPr>
          <a:xfrm rot="19798236">
            <a:off x="7686598" y="2024504"/>
            <a:ext cx="31584" cy="54017"/>
          </a:xfrm>
          <a:custGeom>
            <a:avLst/>
            <a:gdLst/>
            <a:ahLst/>
            <a:cxnLst/>
            <a:rect l="l" t="t" r="r" b="b"/>
            <a:pathLst>
              <a:path w="49989" h="86677" extrusionOk="0">
                <a:moveTo>
                  <a:pt x="49990" y="43339"/>
                </a:moveTo>
                <a:cubicBezTo>
                  <a:pt x="49990" y="67274"/>
                  <a:pt x="38799" y="86677"/>
                  <a:pt x="24995" y="86677"/>
                </a:cubicBezTo>
                <a:cubicBezTo>
                  <a:pt x="11190" y="86677"/>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779;p30">
            <a:extLst>
              <a:ext uri="{FF2B5EF4-FFF2-40B4-BE49-F238E27FC236}">
                <a16:creationId xmlns:a16="http://schemas.microsoft.com/office/drawing/2014/main" id="{A7C3412A-DCA8-A925-D3DD-E905BED84E4B}"/>
              </a:ext>
            </a:extLst>
          </p:cNvPr>
          <p:cNvSpPr/>
          <p:nvPr/>
        </p:nvSpPr>
        <p:spPr>
          <a:xfrm rot="19809977">
            <a:off x="8035040" y="2160926"/>
            <a:ext cx="31723" cy="54254"/>
          </a:xfrm>
          <a:custGeom>
            <a:avLst/>
            <a:gdLst/>
            <a:ahLst/>
            <a:cxnLst/>
            <a:rect l="l" t="t" r="r" b="b"/>
            <a:pathLst>
              <a:path w="50162" h="86976" extrusionOk="0">
                <a:moveTo>
                  <a:pt x="50164" y="43489"/>
                </a:moveTo>
                <a:cubicBezTo>
                  <a:pt x="50164" y="67507"/>
                  <a:pt x="38934" y="86977"/>
                  <a:pt x="25082" y="86977"/>
                </a:cubicBezTo>
                <a:cubicBezTo>
                  <a:pt x="11231" y="86977"/>
                  <a:pt x="1" y="67507"/>
                  <a:pt x="1" y="43489"/>
                </a:cubicBezTo>
                <a:cubicBezTo>
                  <a:pt x="1" y="19471"/>
                  <a:pt x="11231" y="1"/>
                  <a:pt x="25082" y="1"/>
                </a:cubicBezTo>
                <a:cubicBezTo>
                  <a:pt x="38934" y="1"/>
                  <a:pt x="50164" y="19471"/>
                  <a:pt x="50164" y="4348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780;p30">
            <a:extLst>
              <a:ext uri="{FF2B5EF4-FFF2-40B4-BE49-F238E27FC236}">
                <a16:creationId xmlns:a16="http://schemas.microsoft.com/office/drawing/2014/main" id="{6DD688DF-45C8-976E-01BA-8C09178A4DC4}"/>
              </a:ext>
            </a:extLst>
          </p:cNvPr>
          <p:cNvSpPr/>
          <p:nvPr/>
        </p:nvSpPr>
        <p:spPr>
          <a:xfrm rot="19798236">
            <a:off x="8223877" y="2215636"/>
            <a:ext cx="31584" cy="5401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781;p30">
            <a:extLst>
              <a:ext uri="{FF2B5EF4-FFF2-40B4-BE49-F238E27FC236}">
                <a16:creationId xmlns:a16="http://schemas.microsoft.com/office/drawing/2014/main" id="{8E7002BD-1C10-667C-7995-C01A9DBA1715}"/>
              </a:ext>
            </a:extLst>
          </p:cNvPr>
          <p:cNvSpPr/>
          <p:nvPr/>
        </p:nvSpPr>
        <p:spPr>
          <a:xfrm>
            <a:off x="7189017" y="1705244"/>
            <a:ext cx="36661" cy="146689"/>
          </a:xfrm>
          <a:custGeom>
            <a:avLst/>
            <a:gdLst/>
            <a:ahLst/>
            <a:cxnLst/>
            <a:rect l="l" t="t" r="r" b="b"/>
            <a:pathLst>
              <a:path w="57973" h="235172" extrusionOk="0">
                <a:moveTo>
                  <a:pt x="57973" y="235172"/>
                </a:moveTo>
                <a:lnTo>
                  <a:pt x="0" y="201549"/>
                </a:lnTo>
                <a:lnTo>
                  <a:pt x="0" y="0"/>
                </a:lnTo>
                <a:lnTo>
                  <a:pt x="57973" y="33623"/>
                </a:lnTo>
                <a:lnTo>
                  <a:pt x="57973" y="23517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782;p30">
            <a:extLst>
              <a:ext uri="{FF2B5EF4-FFF2-40B4-BE49-F238E27FC236}">
                <a16:creationId xmlns:a16="http://schemas.microsoft.com/office/drawing/2014/main" id="{2166B388-B18B-389E-0FD4-1EE99F0D1A1F}"/>
              </a:ext>
            </a:extLst>
          </p:cNvPr>
          <p:cNvSpPr/>
          <p:nvPr/>
        </p:nvSpPr>
        <p:spPr>
          <a:xfrm>
            <a:off x="7290526" y="1719028"/>
            <a:ext cx="36721" cy="190832"/>
          </a:xfrm>
          <a:custGeom>
            <a:avLst/>
            <a:gdLst/>
            <a:ahLst/>
            <a:cxnLst/>
            <a:rect l="l" t="t" r="r" b="b"/>
            <a:pathLst>
              <a:path w="58068" h="305942" extrusionOk="0">
                <a:moveTo>
                  <a:pt x="58068" y="305943"/>
                </a:moveTo>
                <a:lnTo>
                  <a:pt x="0" y="272320"/>
                </a:lnTo>
                <a:lnTo>
                  <a:pt x="0" y="0"/>
                </a:lnTo>
                <a:lnTo>
                  <a:pt x="58068" y="33623"/>
                </a:lnTo>
                <a:lnTo>
                  <a:pt x="58068" y="30594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783;p30">
            <a:extLst>
              <a:ext uri="{FF2B5EF4-FFF2-40B4-BE49-F238E27FC236}">
                <a16:creationId xmlns:a16="http://schemas.microsoft.com/office/drawing/2014/main" id="{B74BA361-5CFE-D6E2-F6DA-4C449315AD96}"/>
              </a:ext>
            </a:extLst>
          </p:cNvPr>
          <p:cNvSpPr/>
          <p:nvPr/>
        </p:nvSpPr>
        <p:spPr>
          <a:xfrm>
            <a:off x="7392035" y="1703402"/>
            <a:ext cx="36721" cy="264385"/>
          </a:xfrm>
          <a:custGeom>
            <a:avLst/>
            <a:gdLst/>
            <a:ahLst/>
            <a:cxnLst/>
            <a:rect l="l" t="t" r="r" b="b"/>
            <a:pathLst>
              <a:path w="58067" h="423862" extrusionOk="0">
                <a:moveTo>
                  <a:pt x="58068" y="423863"/>
                </a:moveTo>
                <a:lnTo>
                  <a:pt x="0" y="390335"/>
                </a:lnTo>
                <a:lnTo>
                  <a:pt x="0" y="0"/>
                </a:lnTo>
                <a:lnTo>
                  <a:pt x="58068" y="33528"/>
                </a:lnTo>
                <a:lnTo>
                  <a:pt x="58068" y="423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784;p30">
            <a:extLst>
              <a:ext uri="{FF2B5EF4-FFF2-40B4-BE49-F238E27FC236}">
                <a16:creationId xmlns:a16="http://schemas.microsoft.com/office/drawing/2014/main" id="{44722478-216F-B26A-1AB6-CF868663BCE2}"/>
              </a:ext>
            </a:extLst>
          </p:cNvPr>
          <p:cNvSpPr/>
          <p:nvPr/>
        </p:nvSpPr>
        <p:spPr>
          <a:xfrm>
            <a:off x="7493543" y="1702451"/>
            <a:ext cx="36721" cy="323264"/>
          </a:xfrm>
          <a:custGeom>
            <a:avLst/>
            <a:gdLst/>
            <a:ahLst/>
            <a:cxnLst/>
            <a:rect l="l" t="t" r="r" b="b"/>
            <a:pathLst>
              <a:path w="58068" h="518255" extrusionOk="0">
                <a:moveTo>
                  <a:pt x="58068" y="518255"/>
                </a:moveTo>
                <a:lnTo>
                  <a:pt x="0" y="484727"/>
                </a:lnTo>
                <a:lnTo>
                  <a:pt x="0" y="0"/>
                </a:lnTo>
                <a:lnTo>
                  <a:pt x="58068" y="33528"/>
                </a:lnTo>
                <a:lnTo>
                  <a:pt x="58068" y="518255"/>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785;p30">
            <a:extLst>
              <a:ext uri="{FF2B5EF4-FFF2-40B4-BE49-F238E27FC236}">
                <a16:creationId xmlns:a16="http://schemas.microsoft.com/office/drawing/2014/main" id="{45321EEF-C48D-9DF8-0FFB-93A3E0D82142}"/>
              </a:ext>
            </a:extLst>
          </p:cNvPr>
          <p:cNvSpPr/>
          <p:nvPr/>
        </p:nvSpPr>
        <p:spPr>
          <a:xfrm>
            <a:off x="7812914" y="3147781"/>
            <a:ext cx="62683" cy="94525"/>
          </a:xfrm>
          <a:custGeom>
            <a:avLst/>
            <a:gdLst/>
            <a:ahLst/>
            <a:cxnLst/>
            <a:rect l="l" t="t" r="r" b="b"/>
            <a:pathLst>
              <a:path w="99124" h="151542" extrusionOk="0">
                <a:moveTo>
                  <a:pt x="16347" y="151543"/>
                </a:moveTo>
                <a:lnTo>
                  <a:pt x="99124" y="104204"/>
                </a:lnTo>
                <a:lnTo>
                  <a:pt x="0" y="0"/>
                </a:lnTo>
                <a:lnTo>
                  <a:pt x="16347" y="15154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1786;p30">
            <a:extLst>
              <a:ext uri="{FF2B5EF4-FFF2-40B4-BE49-F238E27FC236}">
                <a16:creationId xmlns:a16="http://schemas.microsoft.com/office/drawing/2014/main" id="{D3680E30-39F1-8175-3ECB-900FAAEC963B}"/>
              </a:ext>
            </a:extLst>
          </p:cNvPr>
          <p:cNvSpPr/>
          <p:nvPr/>
        </p:nvSpPr>
        <p:spPr>
          <a:xfrm>
            <a:off x="7392395" y="2909953"/>
            <a:ext cx="43813" cy="85198"/>
          </a:xfrm>
          <a:custGeom>
            <a:avLst/>
            <a:gdLst/>
            <a:ahLst/>
            <a:cxnLst/>
            <a:rect l="l" t="t" r="r" b="b"/>
            <a:pathLst>
              <a:path w="69282" h="136588" extrusionOk="0">
                <a:moveTo>
                  <a:pt x="0" y="136588"/>
                </a:moveTo>
                <a:lnTo>
                  <a:pt x="69283" y="98298"/>
                </a:lnTo>
                <a:lnTo>
                  <a:pt x="42672" y="0"/>
                </a:lnTo>
                <a:lnTo>
                  <a:pt x="0" y="136588"/>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1942;p30">
            <a:extLst>
              <a:ext uri="{FF2B5EF4-FFF2-40B4-BE49-F238E27FC236}">
                <a16:creationId xmlns:a16="http://schemas.microsoft.com/office/drawing/2014/main" id="{7E7090D3-28C8-9D3B-CF92-C11DC2EEB090}"/>
              </a:ext>
            </a:extLst>
          </p:cNvPr>
          <p:cNvSpPr/>
          <p:nvPr/>
        </p:nvSpPr>
        <p:spPr>
          <a:xfrm>
            <a:off x="8194136" y="3307221"/>
            <a:ext cx="86003" cy="89173"/>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1943;p30">
            <a:extLst>
              <a:ext uri="{FF2B5EF4-FFF2-40B4-BE49-F238E27FC236}">
                <a16:creationId xmlns:a16="http://schemas.microsoft.com/office/drawing/2014/main" id="{65E66973-D4C4-DCD0-CA4D-028C9B4A9A1C}"/>
              </a:ext>
            </a:extLst>
          </p:cNvPr>
          <p:cNvSpPr/>
          <p:nvPr/>
        </p:nvSpPr>
        <p:spPr>
          <a:xfrm>
            <a:off x="6283909" y="2518394"/>
            <a:ext cx="759420" cy="465619"/>
          </a:xfrm>
          <a:custGeom>
            <a:avLst/>
            <a:gdLst/>
            <a:ahLst/>
            <a:cxnLst/>
            <a:rect l="l" t="t" r="r" b="b"/>
            <a:pathLst>
              <a:path w="1200895" h="746478" extrusionOk="0">
                <a:moveTo>
                  <a:pt x="1109954" y="738045"/>
                </a:moveTo>
                <a:lnTo>
                  <a:pt x="30323" y="113395"/>
                </a:lnTo>
                <a:cubicBezTo>
                  <a:pt x="1323" y="96612"/>
                  <a:pt x="-8610" y="59446"/>
                  <a:pt x="8136" y="30385"/>
                </a:cubicBezTo>
                <a:cubicBezTo>
                  <a:pt x="13457" y="21145"/>
                  <a:pt x="21109" y="13478"/>
                  <a:pt x="30323" y="8144"/>
                </a:cubicBezTo>
                <a:lnTo>
                  <a:pt x="30323" y="8144"/>
                </a:lnTo>
                <a:cubicBezTo>
                  <a:pt x="49084" y="-2715"/>
                  <a:pt x="72197" y="-2715"/>
                  <a:pt x="90957" y="8144"/>
                </a:cubicBezTo>
                <a:lnTo>
                  <a:pt x="1170588" y="633270"/>
                </a:lnTo>
                <a:cubicBezTo>
                  <a:pt x="1199584" y="650062"/>
                  <a:pt x="1209506" y="687229"/>
                  <a:pt x="1192750" y="716290"/>
                </a:cubicBezTo>
                <a:cubicBezTo>
                  <a:pt x="1186117" y="727805"/>
                  <a:pt x="1175891" y="736816"/>
                  <a:pt x="1163650" y="741950"/>
                </a:cubicBezTo>
                <a:lnTo>
                  <a:pt x="1163650" y="741950"/>
                </a:lnTo>
                <a:cubicBezTo>
                  <a:pt x="1146125" y="749151"/>
                  <a:pt x="1126253" y="747703"/>
                  <a:pt x="1109954" y="7380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1944;p30">
            <a:extLst>
              <a:ext uri="{FF2B5EF4-FFF2-40B4-BE49-F238E27FC236}">
                <a16:creationId xmlns:a16="http://schemas.microsoft.com/office/drawing/2014/main" id="{2EA3F0FB-A302-5C25-3832-9FA40BFA20E2}"/>
              </a:ext>
            </a:extLst>
          </p:cNvPr>
          <p:cNvSpPr/>
          <p:nvPr/>
        </p:nvSpPr>
        <p:spPr>
          <a:xfrm>
            <a:off x="6247912" y="1671933"/>
            <a:ext cx="886233" cy="1130789"/>
          </a:xfrm>
          <a:custGeom>
            <a:avLst/>
            <a:gdLst/>
            <a:ahLst/>
            <a:cxnLst/>
            <a:rect l="l" t="t" r="r" b="b"/>
            <a:pathLst>
              <a:path w="1401428" h="1812876" extrusionOk="0">
                <a:moveTo>
                  <a:pt x="700714" y="1717230"/>
                </a:moveTo>
                <a:cubicBezTo>
                  <a:pt x="314290" y="1493678"/>
                  <a:pt x="0" y="947991"/>
                  <a:pt x="0" y="500888"/>
                </a:cubicBezTo>
                <a:cubicBezTo>
                  <a:pt x="0" y="53784"/>
                  <a:pt x="314290" y="-127762"/>
                  <a:pt x="700714" y="95504"/>
                </a:cubicBezTo>
                <a:cubicBezTo>
                  <a:pt x="1087138" y="318770"/>
                  <a:pt x="1401428" y="864647"/>
                  <a:pt x="1401428" y="1311846"/>
                </a:cubicBezTo>
                <a:cubicBezTo>
                  <a:pt x="1401428" y="1759045"/>
                  <a:pt x="1087043" y="1940782"/>
                  <a:pt x="700714" y="1717230"/>
                </a:cubicBezTo>
                <a:close/>
                <a:moveTo>
                  <a:pt x="700714" y="240855"/>
                </a:moveTo>
                <a:cubicBezTo>
                  <a:pt x="383478" y="57308"/>
                  <a:pt x="125355" y="206660"/>
                  <a:pt x="125355" y="573754"/>
                </a:cubicBezTo>
                <a:cubicBezTo>
                  <a:pt x="125355" y="940847"/>
                  <a:pt x="383478" y="1388808"/>
                  <a:pt x="700714" y="1572355"/>
                </a:cubicBezTo>
                <a:cubicBezTo>
                  <a:pt x="1017951" y="1755902"/>
                  <a:pt x="1275978" y="1606645"/>
                  <a:pt x="1275978" y="1239551"/>
                </a:cubicBezTo>
                <a:cubicBezTo>
                  <a:pt x="1275978" y="872458"/>
                  <a:pt x="1017951" y="424116"/>
                  <a:pt x="700714" y="2405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1945;p30">
            <a:extLst>
              <a:ext uri="{FF2B5EF4-FFF2-40B4-BE49-F238E27FC236}">
                <a16:creationId xmlns:a16="http://schemas.microsoft.com/office/drawing/2014/main" id="{C03EA0F8-B52C-2AD6-7B2F-8855C0DFA740}"/>
              </a:ext>
            </a:extLst>
          </p:cNvPr>
          <p:cNvSpPr/>
          <p:nvPr/>
        </p:nvSpPr>
        <p:spPr>
          <a:xfrm>
            <a:off x="6317027" y="1690807"/>
            <a:ext cx="81195" cy="55016"/>
          </a:xfrm>
          <a:custGeom>
            <a:avLst/>
            <a:gdLst/>
            <a:ahLst/>
            <a:cxnLst/>
            <a:rect l="l" t="t" r="r" b="b"/>
            <a:pathLst>
              <a:path w="128396" h="88201" extrusionOk="0">
                <a:moveTo>
                  <a:pt x="0" y="70295"/>
                </a:moveTo>
                <a:lnTo>
                  <a:pt x="128396" y="0"/>
                </a:lnTo>
                <a:lnTo>
                  <a:pt x="109198" y="88201"/>
                </a:lnTo>
                <a:lnTo>
                  <a:pt x="0" y="70295"/>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1946;p30">
            <a:extLst>
              <a:ext uri="{FF2B5EF4-FFF2-40B4-BE49-F238E27FC236}">
                <a16:creationId xmlns:a16="http://schemas.microsoft.com/office/drawing/2014/main" id="{96385A35-BB1F-69CF-C219-CDA2AAFEAD43}"/>
              </a:ext>
            </a:extLst>
          </p:cNvPr>
          <p:cNvSpPr/>
          <p:nvPr/>
        </p:nvSpPr>
        <p:spPr>
          <a:xfrm>
            <a:off x="6928844" y="2754529"/>
            <a:ext cx="88767" cy="59532"/>
          </a:xfrm>
          <a:custGeom>
            <a:avLst/>
            <a:gdLst/>
            <a:ahLst/>
            <a:cxnLst/>
            <a:rect l="l" t="t" r="r" b="b"/>
            <a:pathLst>
              <a:path w="140370" h="95440" extrusionOk="0">
                <a:moveTo>
                  <a:pt x="0" y="95440"/>
                </a:moveTo>
                <a:cubicBezTo>
                  <a:pt x="3136" y="94012"/>
                  <a:pt x="140371" y="17050"/>
                  <a:pt x="140371" y="17050"/>
                </a:cubicBezTo>
                <a:lnTo>
                  <a:pt x="34309" y="0"/>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1947;p30">
            <a:extLst>
              <a:ext uri="{FF2B5EF4-FFF2-40B4-BE49-F238E27FC236}">
                <a16:creationId xmlns:a16="http://schemas.microsoft.com/office/drawing/2014/main" id="{8EB206A7-B9BC-4E62-1E18-12081E735829}"/>
              </a:ext>
            </a:extLst>
          </p:cNvPr>
          <p:cNvSpPr/>
          <p:nvPr/>
        </p:nvSpPr>
        <p:spPr>
          <a:xfrm rot="19798236">
            <a:off x="6304984" y="1704176"/>
            <a:ext cx="658229" cy="1127124"/>
          </a:xfrm>
          <a:custGeom>
            <a:avLst/>
            <a:gdLst/>
            <a:ahLst/>
            <a:cxnLst/>
            <a:rect l="l" t="t" r="r" b="b"/>
            <a:pathLst>
              <a:path w="1041804" h="1808606" extrusionOk="0">
                <a:moveTo>
                  <a:pt x="1041805" y="904303"/>
                </a:moveTo>
                <a:cubicBezTo>
                  <a:pt x="1041805" y="1403736"/>
                  <a:pt x="808589" y="1808606"/>
                  <a:pt x="520902" y="1808606"/>
                </a:cubicBezTo>
                <a:cubicBezTo>
                  <a:pt x="233216" y="1808606"/>
                  <a:pt x="0" y="1403736"/>
                  <a:pt x="0" y="904303"/>
                </a:cubicBezTo>
                <a:cubicBezTo>
                  <a:pt x="0" y="404870"/>
                  <a:pt x="233216" y="0"/>
                  <a:pt x="520902" y="0"/>
                </a:cubicBezTo>
                <a:cubicBezTo>
                  <a:pt x="808589" y="0"/>
                  <a:pt x="1041805" y="404870"/>
                  <a:pt x="1041805" y="90430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1948;p30">
            <a:extLst>
              <a:ext uri="{FF2B5EF4-FFF2-40B4-BE49-F238E27FC236}">
                <a16:creationId xmlns:a16="http://schemas.microsoft.com/office/drawing/2014/main" id="{15E4F6B2-280D-3DE8-AB88-95FFB0EA97EB}"/>
              </a:ext>
            </a:extLst>
          </p:cNvPr>
          <p:cNvSpPr/>
          <p:nvPr/>
        </p:nvSpPr>
        <p:spPr>
          <a:xfrm>
            <a:off x="6191359" y="1702936"/>
            <a:ext cx="886233" cy="1130758"/>
          </a:xfrm>
          <a:custGeom>
            <a:avLst/>
            <a:gdLst/>
            <a:ahLst/>
            <a:cxnLst/>
            <a:rect l="l" t="t" r="r" b="b"/>
            <a:pathLst>
              <a:path w="1401428" h="1812826" extrusionOk="0">
                <a:moveTo>
                  <a:pt x="700714" y="1717343"/>
                </a:moveTo>
                <a:cubicBezTo>
                  <a:pt x="314480" y="1493695"/>
                  <a:pt x="0" y="948104"/>
                  <a:pt x="0" y="500905"/>
                </a:cubicBezTo>
                <a:cubicBezTo>
                  <a:pt x="0" y="53706"/>
                  <a:pt x="314385" y="-127745"/>
                  <a:pt x="700714" y="95521"/>
                </a:cubicBezTo>
                <a:cubicBezTo>
                  <a:pt x="1087043" y="318787"/>
                  <a:pt x="1401428" y="864760"/>
                  <a:pt x="1401428" y="1311863"/>
                </a:cubicBezTo>
                <a:cubicBezTo>
                  <a:pt x="1401428" y="1758967"/>
                  <a:pt x="1087138" y="1940609"/>
                  <a:pt x="700714" y="1717343"/>
                </a:cubicBezTo>
                <a:close/>
                <a:moveTo>
                  <a:pt x="700714" y="240967"/>
                </a:moveTo>
                <a:cubicBezTo>
                  <a:pt x="383573" y="57421"/>
                  <a:pt x="125450" y="206678"/>
                  <a:pt x="125450" y="573771"/>
                </a:cubicBezTo>
                <a:cubicBezTo>
                  <a:pt x="125450" y="940864"/>
                  <a:pt x="383573" y="1388920"/>
                  <a:pt x="700714" y="1572467"/>
                </a:cubicBezTo>
                <a:cubicBezTo>
                  <a:pt x="1017855" y="1756014"/>
                  <a:pt x="1276073" y="1606662"/>
                  <a:pt x="1276073" y="1239568"/>
                </a:cubicBezTo>
                <a:cubicBezTo>
                  <a:pt x="1276073" y="872475"/>
                  <a:pt x="1017760" y="424229"/>
                  <a:pt x="700714" y="2406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1949;p30">
            <a:extLst>
              <a:ext uri="{FF2B5EF4-FFF2-40B4-BE49-F238E27FC236}">
                <a16:creationId xmlns:a16="http://schemas.microsoft.com/office/drawing/2014/main" id="{A436D5FF-B2F8-188A-9B3B-F7562486D163}"/>
              </a:ext>
            </a:extLst>
          </p:cNvPr>
          <p:cNvSpPr/>
          <p:nvPr/>
        </p:nvSpPr>
        <p:spPr>
          <a:xfrm>
            <a:off x="6360179" y="1918005"/>
            <a:ext cx="549012" cy="700640"/>
          </a:xfrm>
          <a:custGeom>
            <a:avLst/>
            <a:gdLst/>
            <a:ahLst/>
            <a:cxnLst/>
            <a:rect l="l" t="t" r="r" b="b"/>
            <a:pathLst>
              <a:path w="868170" h="1123263" extrusionOk="0">
                <a:moveTo>
                  <a:pt x="433753" y="1063934"/>
                </a:moveTo>
                <a:cubicBezTo>
                  <a:pt x="194447" y="925440"/>
                  <a:pt x="0" y="587398"/>
                  <a:pt x="0" y="310411"/>
                </a:cubicBezTo>
                <a:cubicBezTo>
                  <a:pt x="0" y="33424"/>
                  <a:pt x="194733" y="-79257"/>
                  <a:pt x="434038" y="59237"/>
                </a:cubicBezTo>
                <a:cubicBezTo>
                  <a:pt x="673343" y="197730"/>
                  <a:pt x="868171" y="535487"/>
                  <a:pt x="868171" y="812759"/>
                </a:cubicBezTo>
                <a:cubicBezTo>
                  <a:pt x="868171" y="1090032"/>
                  <a:pt x="673153" y="1202523"/>
                  <a:pt x="433753" y="1063934"/>
                </a:cubicBezTo>
                <a:close/>
                <a:moveTo>
                  <a:pt x="433753" y="204398"/>
                </a:moveTo>
                <a:cubicBezTo>
                  <a:pt x="263540" y="105909"/>
                  <a:pt x="125070" y="186015"/>
                  <a:pt x="125070" y="382992"/>
                </a:cubicBezTo>
                <a:cubicBezTo>
                  <a:pt x="125070" y="579969"/>
                  <a:pt x="263540" y="820380"/>
                  <a:pt x="433753" y="918868"/>
                </a:cubicBezTo>
                <a:cubicBezTo>
                  <a:pt x="603966" y="1017356"/>
                  <a:pt x="742436" y="937156"/>
                  <a:pt x="742436" y="740179"/>
                </a:cubicBezTo>
                <a:cubicBezTo>
                  <a:pt x="742436" y="543202"/>
                  <a:pt x="603966" y="302886"/>
                  <a:pt x="433753" y="20439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1950;p30">
            <a:extLst>
              <a:ext uri="{FF2B5EF4-FFF2-40B4-BE49-F238E27FC236}">
                <a16:creationId xmlns:a16="http://schemas.microsoft.com/office/drawing/2014/main" id="{E40F8B88-54A7-E99C-4BBB-734DA9985680}"/>
              </a:ext>
            </a:extLst>
          </p:cNvPr>
          <p:cNvSpPr/>
          <p:nvPr/>
        </p:nvSpPr>
        <p:spPr>
          <a:xfrm>
            <a:off x="6525935" y="2129752"/>
            <a:ext cx="217140" cy="277011"/>
          </a:xfrm>
          <a:custGeom>
            <a:avLst/>
            <a:gdLst/>
            <a:ahLst/>
            <a:cxnLst/>
            <a:rect l="l" t="t" r="r" b="b"/>
            <a:pathLst>
              <a:path w="343371" h="444102" extrusionOk="0">
                <a:moveTo>
                  <a:pt x="171638" y="420806"/>
                </a:moveTo>
                <a:cubicBezTo>
                  <a:pt x="76600" y="366037"/>
                  <a:pt x="0" y="232306"/>
                  <a:pt x="0" y="122768"/>
                </a:cubicBezTo>
                <a:cubicBezTo>
                  <a:pt x="0" y="13231"/>
                  <a:pt x="76981" y="-31346"/>
                  <a:pt x="171638" y="23423"/>
                </a:cubicBezTo>
                <a:cubicBezTo>
                  <a:pt x="266296" y="78191"/>
                  <a:pt x="343372" y="211922"/>
                  <a:pt x="343372" y="321460"/>
                </a:cubicBezTo>
                <a:cubicBezTo>
                  <a:pt x="343372" y="430997"/>
                  <a:pt x="266391" y="475289"/>
                  <a:pt x="171638" y="420806"/>
                </a:cubicBezTo>
                <a:close/>
                <a:moveTo>
                  <a:pt x="171638" y="168584"/>
                </a:moveTo>
                <a:cubicBezTo>
                  <a:pt x="146168" y="153820"/>
                  <a:pt x="125355" y="165821"/>
                  <a:pt x="125355" y="195349"/>
                </a:cubicBezTo>
                <a:cubicBezTo>
                  <a:pt x="127170" y="227962"/>
                  <a:pt x="144353" y="257776"/>
                  <a:pt x="171638" y="275644"/>
                </a:cubicBezTo>
                <a:cubicBezTo>
                  <a:pt x="197204" y="290408"/>
                  <a:pt x="217922" y="278407"/>
                  <a:pt x="217922" y="248879"/>
                </a:cubicBezTo>
                <a:cubicBezTo>
                  <a:pt x="216145" y="216247"/>
                  <a:pt x="198952" y="186424"/>
                  <a:pt x="171638" y="1685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1953;p30">
            <a:extLst>
              <a:ext uri="{FF2B5EF4-FFF2-40B4-BE49-F238E27FC236}">
                <a16:creationId xmlns:a16="http://schemas.microsoft.com/office/drawing/2014/main" id="{CAB3920B-170A-224B-98A1-F02857AF12A2}"/>
              </a:ext>
            </a:extLst>
          </p:cNvPr>
          <p:cNvSpPr/>
          <p:nvPr/>
        </p:nvSpPr>
        <p:spPr>
          <a:xfrm rot="19798236">
            <a:off x="6627898" y="2257491"/>
            <a:ext cx="16932" cy="28968"/>
          </a:xfrm>
          <a:custGeom>
            <a:avLst/>
            <a:gdLst/>
            <a:ahLst/>
            <a:cxnLst/>
            <a:rect l="l" t="t" r="r" b="b"/>
            <a:pathLst>
              <a:path w="26800" h="46481" extrusionOk="0">
                <a:moveTo>
                  <a:pt x="26801" y="23241"/>
                </a:moveTo>
                <a:cubicBezTo>
                  <a:pt x="26801" y="36077"/>
                  <a:pt x="20801" y="46482"/>
                  <a:pt x="13400" y="46482"/>
                </a:cubicBezTo>
                <a:cubicBezTo>
                  <a:pt x="5999" y="46482"/>
                  <a:pt x="0" y="36077"/>
                  <a:pt x="0" y="23241"/>
                </a:cubicBezTo>
                <a:cubicBezTo>
                  <a:pt x="0" y="10405"/>
                  <a:pt x="5999"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8" name="Group 77">
            <a:extLst>
              <a:ext uri="{FF2B5EF4-FFF2-40B4-BE49-F238E27FC236}">
                <a16:creationId xmlns:a16="http://schemas.microsoft.com/office/drawing/2014/main" id="{7DCEBA9D-0B7F-416F-1F16-815A436B96E5}"/>
              </a:ext>
            </a:extLst>
          </p:cNvPr>
          <p:cNvGrpSpPr/>
          <p:nvPr/>
        </p:nvGrpSpPr>
        <p:grpSpPr>
          <a:xfrm>
            <a:off x="5743104" y="2257253"/>
            <a:ext cx="926770" cy="532728"/>
            <a:chOff x="5098538" y="1689076"/>
            <a:chExt cx="866149" cy="522282"/>
          </a:xfrm>
        </p:grpSpPr>
        <p:grpSp>
          <p:nvGrpSpPr>
            <p:cNvPr id="77" name="Group 76">
              <a:extLst>
                <a:ext uri="{FF2B5EF4-FFF2-40B4-BE49-F238E27FC236}">
                  <a16:creationId xmlns:a16="http://schemas.microsoft.com/office/drawing/2014/main" id="{7C04D16B-BB59-D6B8-F090-AEB0EF0CD4CF}"/>
                </a:ext>
              </a:extLst>
            </p:cNvPr>
            <p:cNvGrpSpPr/>
            <p:nvPr/>
          </p:nvGrpSpPr>
          <p:grpSpPr>
            <a:xfrm>
              <a:off x="5098538" y="2098355"/>
              <a:ext cx="164853" cy="113003"/>
              <a:chOff x="5838873" y="2638140"/>
              <a:chExt cx="164853" cy="113003"/>
            </a:xfrm>
          </p:grpSpPr>
          <p:sp>
            <p:nvSpPr>
              <p:cNvPr id="71" name="Google Shape;1951;p30">
                <a:extLst>
                  <a:ext uri="{FF2B5EF4-FFF2-40B4-BE49-F238E27FC236}">
                    <a16:creationId xmlns:a16="http://schemas.microsoft.com/office/drawing/2014/main" id="{7B51D35A-D83C-66E6-B31E-D742A6DF0AE0}"/>
                  </a:ext>
                </a:extLst>
              </p:cNvPr>
              <p:cNvSpPr/>
              <p:nvPr/>
            </p:nvSpPr>
            <p:spPr>
              <a:xfrm>
                <a:off x="5838873" y="2638140"/>
                <a:ext cx="131979" cy="55372"/>
              </a:xfrm>
              <a:custGeom>
                <a:avLst/>
                <a:gdLst/>
                <a:ahLst/>
                <a:cxnLst/>
                <a:rect l="l" t="t" r="r" b="b"/>
                <a:pathLst>
                  <a:path w="208703" h="88772" extrusionOk="0">
                    <a:moveTo>
                      <a:pt x="64246" y="87916"/>
                    </a:moveTo>
                    <a:lnTo>
                      <a:pt x="0" y="88773"/>
                    </a:lnTo>
                    <a:lnTo>
                      <a:pt x="208703" y="0"/>
                    </a:lnTo>
                    <a:lnTo>
                      <a:pt x="87720" y="75342"/>
                    </a:lnTo>
                    <a:lnTo>
                      <a:pt x="64246" y="87916"/>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1952;p30">
                <a:extLst>
                  <a:ext uri="{FF2B5EF4-FFF2-40B4-BE49-F238E27FC236}">
                    <a16:creationId xmlns:a16="http://schemas.microsoft.com/office/drawing/2014/main" id="{F2BC1450-4211-98E4-0997-D2ECE38DE933}"/>
                  </a:ext>
                </a:extLst>
              </p:cNvPr>
              <p:cNvSpPr/>
              <p:nvPr/>
            </p:nvSpPr>
            <p:spPr>
              <a:xfrm rot="19798236">
                <a:off x="5881373" y="2684466"/>
                <a:ext cx="16932" cy="28968"/>
              </a:xfrm>
              <a:custGeom>
                <a:avLst/>
                <a:gdLst/>
                <a:ahLst/>
                <a:cxnLst/>
                <a:rect l="l" t="t" r="r" b="b"/>
                <a:pathLst>
                  <a:path w="26800" h="46481" extrusionOk="0">
                    <a:moveTo>
                      <a:pt x="26801" y="23241"/>
                    </a:moveTo>
                    <a:cubicBezTo>
                      <a:pt x="26801" y="36076"/>
                      <a:pt x="20801" y="46482"/>
                      <a:pt x="13400" y="46482"/>
                    </a:cubicBezTo>
                    <a:cubicBezTo>
                      <a:pt x="6000" y="46482"/>
                      <a:pt x="0" y="36076"/>
                      <a:pt x="0" y="23241"/>
                    </a:cubicBezTo>
                    <a:cubicBezTo>
                      <a:pt x="0" y="10405"/>
                      <a:pt x="6000"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1954;p30">
                <a:extLst>
                  <a:ext uri="{FF2B5EF4-FFF2-40B4-BE49-F238E27FC236}">
                    <a16:creationId xmlns:a16="http://schemas.microsoft.com/office/drawing/2014/main" id="{C60DDA79-14F4-0929-67C1-04953F0CA965}"/>
                  </a:ext>
                </a:extLst>
              </p:cNvPr>
              <p:cNvSpPr/>
              <p:nvPr/>
            </p:nvSpPr>
            <p:spPr>
              <a:xfrm>
                <a:off x="5897590" y="2644260"/>
                <a:ext cx="106136" cy="106883"/>
              </a:xfrm>
              <a:custGeom>
                <a:avLst/>
                <a:gdLst/>
                <a:ahLst/>
                <a:cxnLst/>
                <a:rect l="l" t="t" r="r" b="b"/>
                <a:pathLst>
                  <a:path w="167836" h="171354" extrusionOk="0">
                    <a:moveTo>
                      <a:pt x="15301" y="171355"/>
                    </a:moveTo>
                    <a:lnTo>
                      <a:pt x="0" y="107251"/>
                    </a:lnTo>
                    <a:lnTo>
                      <a:pt x="167837" y="0"/>
                    </a:lnTo>
                    <a:lnTo>
                      <a:pt x="160519" y="15145"/>
                    </a:lnTo>
                    <a:lnTo>
                      <a:pt x="15301" y="171355"/>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5" name="Google Shape;1955;p30">
              <a:extLst>
                <a:ext uri="{FF2B5EF4-FFF2-40B4-BE49-F238E27FC236}">
                  <a16:creationId xmlns:a16="http://schemas.microsoft.com/office/drawing/2014/main" id="{6133D6EF-EB8D-868F-68E0-605B2104C626}"/>
                </a:ext>
              </a:extLst>
            </p:cNvPr>
            <p:cNvSpPr/>
            <p:nvPr/>
          </p:nvSpPr>
          <p:spPr>
            <a:xfrm>
              <a:off x="5203462" y="1689076"/>
              <a:ext cx="761225" cy="452189"/>
            </a:xfrm>
            <a:custGeom>
              <a:avLst/>
              <a:gdLst/>
              <a:ahLst/>
              <a:cxnLst/>
              <a:rect l="l" t="t" r="r" b="b"/>
              <a:pathLst>
                <a:path w="1203749" h="724947" extrusionOk="0">
                  <a:moveTo>
                    <a:pt x="23855" y="724948"/>
                  </a:moveTo>
                  <a:cubicBezTo>
                    <a:pt x="25280" y="723709"/>
                    <a:pt x="1203750" y="40958"/>
                    <a:pt x="1203750" y="40958"/>
                  </a:cubicBezTo>
                  <a:lnTo>
                    <a:pt x="1182081" y="0"/>
                  </a:lnTo>
                  <a:lnTo>
                    <a:pt x="0" y="685800"/>
                  </a:ln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 name="Google Shape;2023;p32">
            <a:extLst>
              <a:ext uri="{FF2B5EF4-FFF2-40B4-BE49-F238E27FC236}">
                <a16:creationId xmlns:a16="http://schemas.microsoft.com/office/drawing/2014/main" id="{9E8D5D70-9112-8E26-8912-CC70CFBAE804}"/>
              </a:ext>
            </a:extLst>
          </p:cNvPr>
          <p:cNvSpPr/>
          <p:nvPr/>
        </p:nvSpPr>
        <p:spPr>
          <a:xfrm>
            <a:off x="7452155" y="2541413"/>
            <a:ext cx="454812" cy="640821"/>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025;p32">
            <a:extLst>
              <a:ext uri="{FF2B5EF4-FFF2-40B4-BE49-F238E27FC236}">
                <a16:creationId xmlns:a16="http://schemas.microsoft.com/office/drawing/2014/main" id="{49F63B90-E343-298C-78DE-B0D278CAA538}"/>
              </a:ext>
            </a:extLst>
          </p:cNvPr>
          <p:cNvSpPr/>
          <p:nvPr/>
        </p:nvSpPr>
        <p:spPr>
          <a:xfrm>
            <a:off x="7422206" y="3104620"/>
            <a:ext cx="141726" cy="116526"/>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 name="Group 10">
            <a:extLst>
              <a:ext uri="{FF2B5EF4-FFF2-40B4-BE49-F238E27FC236}">
                <a16:creationId xmlns:a16="http://schemas.microsoft.com/office/drawing/2014/main" id="{D2A9BC30-F81A-6E45-B9B2-90C8870A3EFC}"/>
              </a:ext>
            </a:extLst>
          </p:cNvPr>
          <p:cNvGrpSpPr/>
          <p:nvPr/>
        </p:nvGrpSpPr>
        <p:grpSpPr>
          <a:xfrm>
            <a:off x="7808634" y="1983013"/>
            <a:ext cx="657609" cy="2684680"/>
            <a:chOff x="7930762" y="1666312"/>
            <a:chExt cx="633402" cy="2621607"/>
          </a:xfrm>
        </p:grpSpPr>
        <p:sp>
          <p:nvSpPr>
            <p:cNvPr id="12" name="Google Shape;2017;p32">
              <a:extLst>
                <a:ext uri="{FF2B5EF4-FFF2-40B4-BE49-F238E27FC236}">
                  <a16:creationId xmlns:a16="http://schemas.microsoft.com/office/drawing/2014/main" id="{820D3C38-C4FE-48B6-A211-27C57EA0D165}"/>
                </a:ext>
              </a:extLst>
            </p:cNvPr>
            <p:cNvSpPr/>
            <p:nvPr/>
          </p:nvSpPr>
          <p:spPr>
            <a:xfrm>
              <a:off x="8200499" y="4083695"/>
              <a:ext cx="263799" cy="204136"/>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2018;p32">
              <a:extLst>
                <a:ext uri="{FF2B5EF4-FFF2-40B4-BE49-F238E27FC236}">
                  <a16:creationId xmlns:a16="http://schemas.microsoft.com/office/drawing/2014/main" id="{FEEFC252-3F39-9F8B-48BA-90E37B8900A1}"/>
                </a:ext>
              </a:extLst>
            </p:cNvPr>
            <p:cNvSpPr/>
            <p:nvPr/>
          </p:nvSpPr>
          <p:spPr>
            <a:xfrm>
              <a:off x="8201935" y="4150745"/>
              <a:ext cx="262490" cy="137174"/>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019;p32">
              <a:extLst>
                <a:ext uri="{FF2B5EF4-FFF2-40B4-BE49-F238E27FC236}">
                  <a16:creationId xmlns:a16="http://schemas.microsoft.com/office/drawing/2014/main" id="{54D291B9-5817-1608-DBD4-6E4FC5B92146}"/>
                </a:ext>
              </a:extLst>
            </p:cNvPr>
            <p:cNvSpPr/>
            <p:nvPr/>
          </p:nvSpPr>
          <p:spPr>
            <a:xfrm>
              <a:off x="7930762" y="3981490"/>
              <a:ext cx="263629" cy="196643"/>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2020;p32">
              <a:extLst>
                <a:ext uri="{FF2B5EF4-FFF2-40B4-BE49-F238E27FC236}">
                  <a16:creationId xmlns:a16="http://schemas.microsoft.com/office/drawing/2014/main" id="{F5A5C65B-CE46-D7D2-F8A1-D5039C0F2662}"/>
                </a:ext>
              </a:extLst>
            </p:cNvPr>
            <p:cNvSpPr/>
            <p:nvPr/>
          </p:nvSpPr>
          <p:spPr>
            <a:xfrm>
              <a:off x="7931310" y="4044344"/>
              <a:ext cx="262490" cy="137189"/>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2021;p32">
              <a:extLst>
                <a:ext uri="{FF2B5EF4-FFF2-40B4-BE49-F238E27FC236}">
                  <a16:creationId xmlns:a16="http://schemas.microsoft.com/office/drawing/2014/main" id="{8B8BB0F5-DF38-6CD5-A391-2F7A9B142D54}"/>
                </a:ext>
              </a:extLst>
            </p:cNvPr>
            <p:cNvSpPr/>
            <p:nvPr/>
          </p:nvSpPr>
          <p:spPr>
            <a:xfrm>
              <a:off x="7997067" y="2803205"/>
              <a:ext cx="453473" cy="1302530"/>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2022;p32">
              <a:extLst>
                <a:ext uri="{FF2B5EF4-FFF2-40B4-BE49-F238E27FC236}">
                  <a16:creationId xmlns:a16="http://schemas.microsoft.com/office/drawing/2014/main" id="{A7B0B92B-9988-E284-81AD-8C84C2CC9B14}"/>
                </a:ext>
              </a:extLst>
            </p:cNvPr>
            <p:cNvSpPr/>
            <p:nvPr/>
          </p:nvSpPr>
          <p:spPr>
            <a:xfrm>
              <a:off x="8099361" y="1992793"/>
              <a:ext cx="290334" cy="282981"/>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2026;p32">
              <a:extLst>
                <a:ext uri="{FF2B5EF4-FFF2-40B4-BE49-F238E27FC236}">
                  <a16:creationId xmlns:a16="http://schemas.microsoft.com/office/drawing/2014/main" id="{1FF0D411-50F8-C56D-E2D1-42751DB44797}"/>
                </a:ext>
              </a:extLst>
            </p:cNvPr>
            <p:cNvSpPr/>
            <p:nvPr/>
          </p:nvSpPr>
          <p:spPr>
            <a:xfrm>
              <a:off x="7996762" y="2032336"/>
              <a:ext cx="472234" cy="950786"/>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2027;p32">
              <a:extLst>
                <a:ext uri="{FF2B5EF4-FFF2-40B4-BE49-F238E27FC236}">
                  <a16:creationId xmlns:a16="http://schemas.microsoft.com/office/drawing/2014/main" id="{A1EF8F04-8B4C-A3D4-80A3-915C377366E2}"/>
                </a:ext>
              </a:extLst>
            </p:cNvPr>
            <p:cNvSpPr/>
            <p:nvPr/>
          </p:nvSpPr>
          <p:spPr>
            <a:xfrm>
              <a:off x="8381169" y="2226709"/>
              <a:ext cx="182995" cy="839920"/>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28;p32">
              <a:extLst>
                <a:ext uri="{FF2B5EF4-FFF2-40B4-BE49-F238E27FC236}">
                  <a16:creationId xmlns:a16="http://schemas.microsoft.com/office/drawing/2014/main" id="{3744B802-49E9-41E7-31A7-FEB348728693}"/>
                </a:ext>
              </a:extLst>
            </p:cNvPr>
            <p:cNvSpPr/>
            <p:nvPr/>
          </p:nvSpPr>
          <p:spPr>
            <a:xfrm>
              <a:off x="8087385" y="1699585"/>
              <a:ext cx="313268" cy="382183"/>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029;p32">
              <a:extLst>
                <a:ext uri="{FF2B5EF4-FFF2-40B4-BE49-F238E27FC236}">
                  <a16:creationId xmlns:a16="http://schemas.microsoft.com/office/drawing/2014/main" id="{4E2EA6C4-F985-53A7-8C8A-44DCDE0F3F9C}"/>
                </a:ext>
              </a:extLst>
            </p:cNvPr>
            <p:cNvSpPr/>
            <p:nvPr/>
          </p:nvSpPr>
          <p:spPr>
            <a:xfrm>
              <a:off x="8099295" y="1666312"/>
              <a:ext cx="331184" cy="327207"/>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030;p32">
              <a:extLst>
                <a:ext uri="{FF2B5EF4-FFF2-40B4-BE49-F238E27FC236}">
                  <a16:creationId xmlns:a16="http://schemas.microsoft.com/office/drawing/2014/main" id="{2A62D9E3-8B1D-8632-D264-85C27DBEBFCA}"/>
                </a:ext>
              </a:extLst>
            </p:cNvPr>
            <p:cNvSpPr/>
            <p:nvPr/>
          </p:nvSpPr>
          <p:spPr>
            <a:xfrm>
              <a:off x="8357814" y="2175505"/>
              <a:ext cx="205184" cy="279321"/>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031;p32">
              <a:extLst>
                <a:ext uri="{FF2B5EF4-FFF2-40B4-BE49-F238E27FC236}">
                  <a16:creationId xmlns:a16="http://schemas.microsoft.com/office/drawing/2014/main" id="{0A40A7E8-F76C-FDE9-23F9-A30E74850E21}"/>
                </a:ext>
              </a:extLst>
            </p:cNvPr>
            <p:cNvSpPr/>
            <p:nvPr/>
          </p:nvSpPr>
          <p:spPr>
            <a:xfrm>
              <a:off x="7933407" y="2033202"/>
              <a:ext cx="166720" cy="268843"/>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57224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6757 0.5108 L 4.16667E-6 -2.09877E-6 L 4.16667E-6 0.00031 " pathEditMode="relative" rAng="0" ptsTypes="AAA">
                                      <p:cBhvr>
                                        <p:cTn id="6" dur="2000" fill="hold"/>
                                        <p:tgtEl>
                                          <p:spTgt spid="78"/>
                                        </p:tgtEl>
                                        <p:attrNameLst>
                                          <p:attrName>ppt_x</p:attrName>
                                          <p:attrName>ppt_y</p:attrName>
                                        </p:attrNameLst>
                                      </p:cBhvr>
                                      <p:rCtr x="33785" y="-25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2AB9624-1340-E728-CCAC-7411C933DB0E}"/>
              </a:ext>
            </a:extLst>
          </p:cNvPr>
          <p:cNvSpPr>
            <a:spLocks noGrp="1"/>
          </p:cNvSpPr>
          <p:nvPr>
            <p:ph type="subTitle" idx="1"/>
          </p:nvPr>
        </p:nvSpPr>
        <p:spPr>
          <a:xfrm>
            <a:off x="637948" y="1094176"/>
            <a:ext cx="6325584" cy="3360300"/>
          </a:xfrm>
        </p:spPr>
        <p: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400" b="0" i="0" u="none" strike="noStrike" kern="0" cap="none" spc="0" normalizeH="0" baseline="0" noProof="0" dirty="0">
                <a:ln>
                  <a:noFill/>
                </a:ln>
                <a:solidFill>
                  <a:srgbClr val="282828"/>
                </a:solidFill>
                <a:effectLst/>
                <a:uLnTx/>
                <a:uFillTx/>
                <a:latin typeface="Century" panose="02040604050505020304" pitchFamily="18" charset="0"/>
                <a:cs typeface="Arial"/>
                <a:sym typeface="Arial"/>
              </a:rPr>
              <a:t>A study shows that from 1990 to 2016 the </a:t>
            </a:r>
            <a:r>
              <a:rPr kumimoji="0" lang="en-US" sz="1400" b="0" i="0" u="sng" strike="noStrike" kern="0" cap="none" spc="0" normalizeH="0" baseline="0" noProof="0" dirty="0">
                <a:ln>
                  <a:noFill/>
                </a:ln>
                <a:solidFill>
                  <a:srgbClr val="282828"/>
                </a:solidFill>
                <a:effectLst/>
                <a:uLnTx/>
                <a:uFillTx/>
                <a:latin typeface="Century" panose="02040604050505020304" pitchFamily="18" charset="0"/>
                <a:cs typeface="Arial"/>
                <a:sym typeface="Arial"/>
              </a:rPr>
              <a:t>death rate</a:t>
            </a:r>
            <a:r>
              <a:rPr kumimoji="0" lang="en-US" sz="1400" b="0" i="0" u="none" strike="noStrike" kern="0" cap="none" spc="0" normalizeH="0" baseline="0" noProof="0" dirty="0">
                <a:ln>
                  <a:noFill/>
                </a:ln>
                <a:solidFill>
                  <a:srgbClr val="282828"/>
                </a:solidFill>
                <a:effectLst/>
                <a:uLnTx/>
                <a:uFillTx/>
                <a:latin typeface="Century" panose="02040604050505020304" pitchFamily="18" charset="0"/>
                <a:cs typeface="Arial"/>
                <a:sym typeface="Arial"/>
              </a:rPr>
              <a:t> due to heart diseases have increased around </a:t>
            </a:r>
            <a:r>
              <a:rPr kumimoji="0" lang="en-US" sz="1400" b="0" i="0" u="sng" strike="noStrike" kern="0" cap="none" spc="0" normalizeH="0" baseline="0" noProof="0" dirty="0">
                <a:ln>
                  <a:noFill/>
                </a:ln>
                <a:solidFill>
                  <a:srgbClr val="282828"/>
                </a:solidFill>
                <a:effectLst/>
                <a:uLnTx/>
                <a:uFillTx/>
                <a:latin typeface="Century" panose="02040604050505020304" pitchFamily="18" charset="0"/>
                <a:cs typeface="Arial"/>
                <a:sym typeface="Arial"/>
              </a:rPr>
              <a:t>34 per cent </a:t>
            </a:r>
            <a:r>
              <a:rPr kumimoji="0" lang="en-US" sz="1400" b="0" i="0" u="none" strike="noStrike" kern="0" cap="none" spc="0" normalizeH="0" baseline="0" noProof="0" dirty="0">
                <a:ln>
                  <a:noFill/>
                </a:ln>
                <a:solidFill>
                  <a:srgbClr val="282828"/>
                </a:solidFill>
                <a:effectLst/>
                <a:uLnTx/>
                <a:uFillTx/>
                <a:latin typeface="Century" panose="02040604050505020304" pitchFamily="18" charset="0"/>
                <a:cs typeface="Arial"/>
                <a:sym typeface="Arial"/>
              </a:rPr>
              <a:t>from 155.7 to 209.1 deaths per one lakh population </a:t>
            </a:r>
            <a:r>
              <a:rPr kumimoji="0" lang="en-US" sz="1400" b="0" i="0" u="sng" strike="noStrike" kern="0" cap="none" spc="0" normalizeH="0" baseline="0" noProof="0" dirty="0">
                <a:ln>
                  <a:noFill/>
                </a:ln>
                <a:solidFill>
                  <a:srgbClr val="282828"/>
                </a:solidFill>
                <a:effectLst/>
                <a:uLnTx/>
                <a:uFillTx/>
                <a:latin typeface="Century" panose="02040604050505020304" pitchFamily="18" charset="0"/>
                <a:cs typeface="Arial"/>
                <a:sym typeface="Arial"/>
              </a:rPr>
              <a:t>in India</a:t>
            </a:r>
            <a:r>
              <a:rPr kumimoji="0" lang="en-US" sz="1400" b="0" i="0" u="none" strike="noStrike" kern="0" cap="none" spc="0" normalizeH="0" baseline="0" noProof="0" dirty="0">
                <a:ln>
                  <a:noFill/>
                </a:ln>
                <a:solidFill>
                  <a:srgbClr val="282828"/>
                </a:solidFill>
                <a:effectLst/>
                <a:uLnTx/>
                <a:uFillTx/>
                <a:latin typeface="Century" panose="02040604050505020304" pitchFamily="18" charset="0"/>
                <a:cs typeface="Arial"/>
                <a:sym typeface="Arial"/>
              </a:rPr>
              <a:t>.</a:t>
            </a:r>
          </a:p>
          <a:p>
            <a:pPr marL="0" marR="0" lvl="0" indent="0" algn="l" defTabSz="914400" rtl="0" eaLnBrk="1" fontAlgn="auto" latinLnBrk="0" hangingPunct="1">
              <a:lnSpc>
                <a:spcPct val="100000"/>
              </a:lnSpc>
              <a:spcBef>
                <a:spcPts val="0"/>
              </a:spcBef>
              <a:spcAft>
                <a:spcPts val="0"/>
              </a:spcAft>
              <a:buClr>
                <a:srgbClr val="000000"/>
              </a:buClr>
              <a:buSzTx/>
              <a:tabLst/>
              <a:defRPr/>
            </a:pPr>
            <a:endParaRPr kumimoji="0" lang="en-US" sz="1400" b="0" i="0" u="none" strike="noStrike" kern="0" cap="none" spc="0" normalizeH="0" baseline="0" noProof="0" dirty="0">
              <a:ln>
                <a:noFill/>
              </a:ln>
              <a:solidFill>
                <a:srgbClr val="282828"/>
              </a:solidFill>
              <a:effectLst/>
              <a:uLnTx/>
              <a:uFillTx/>
              <a:latin typeface="Century" panose="02040604050505020304" pitchFamily="18" charset="0"/>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400" b="0" i="0" u="none" strike="noStrike" kern="0" cap="none" spc="0" normalizeH="0" baseline="0" noProof="0" dirty="0">
                <a:ln>
                  <a:noFill/>
                </a:ln>
                <a:solidFill>
                  <a:srgbClr val="282828"/>
                </a:solidFill>
                <a:effectLst/>
                <a:uLnTx/>
                <a:uFillTx/>
                <a:latin typeface="Century" panose="02040604050505020304" pitchFamily="18" charset="0"/>
                <a:cs typeface="Arial"/>
                <a:sym typeface="Arial"/>
              </a:rPr>
              <a:t>Thus preventing Heart diseases has become more than necessary. Good data-driven systems for predicting heart diseases can improve the entire research and prevention process, making sure that more </a:t>
            </a:r>
            <a:r>
              <a:rPr kumimoji="0" lang="en-US" sz="1400" b="0" i="0" u="sng" strike="noStrike" kern="0" cap="none" spc="0" normalizeH="0" baseline="0" noProof="0" dirty="0">
                <a:ln>
                  <a:noFill/>
                </a:ln>
                <a:solidFill>
                  <a:srgbClr val="282828"/>
                </a:solidFill>
                <a:effectLst/>
                <a:uLnTx/>
                <a:uFillTx/>
                <a:latin typeface="Century" panose="02040604050505020304" pitchFamily="18" charset="0"/>
                <a:cs typeface="Arial"/>
                <a:sym typeface="Arial"/>
              </a:rPr>
              <a:t>people can live healthy lives.</a:t>
            </a:r>
          </a:p>
          <a:p>
            <a:pPr marL="0" marR="0" lvl="0" indent="0" algn="l" defTabSz="914400" rtl="0" eaLnBrk="1" fontAlgn="auto" latinLnBrk="0" hangingPunct="1">
              <a:lnSpc>
                <a:spcPct val="100000"/>
              </a:lnSpc>
              <a:spcBef>
                <a:spcPts val="0"/>
              </a:spcBef>
              <a:spcAft>
                <a:spcPts val="0"/>
              </a:spcAft>
              <a:buClr>
                <a:srgbClr val="000000"/>
              </a:buClr>
              <a:buSzTx/>
              <a:tabLst/>
              <a:defRPr/>
            </a:pPr>
            <a:endParaRPr kumimoji="0" lang="en-US" sz="1400" b="0" i="0" u="sng" strike="noStrike" kern="0" cap="none" spc="0" normalizeH="0" baseline="0" noProof="0" dirty="0">
              <a:ln>
                <a:noFill/>
              </a:ln>
              <a:solidFill>
                <a:srgbClr val="282828"/>
              </a:solidFill>
              <a:effectLst/>
              <a:uLnTx/>
              <a:uFillTx/>
              <a:latin typeface="Century" panose="02040604050505020304" pitchFamily="18" charset="0"/>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400" b="0" i="0" u="none" strike="noStrike" kern="0" cap="none" spc="0" normalizeH="0" baseline="0" noProof="0" dirty="0">
                <a:ln>
                  <a:noFill/>
                </a:ln>
                <a:solidFill>
                  <a:srgbClr val="282828"/>
                </a:solidFill>
                <a:effectLst/>
                <a:uLnTx/>
                <a:uFillTx/>
                <a:latin typeface="Century" panose="02040604050505020304" pitchFamily="18" charset="0"/>
                <a:cs typeface="Arial"/>
                <a:sym typeface="Arial"/>
              </a:rPr>
              <a:t> This is where </a:t>
            </a:r>
            <a:r>
              <a:rPr kumimoji="0" lang="en-US" sz="1400" b="0" i="0" u="sng" strike="noStrike" kern="0" cap="none" spc="0" normalizeH="0" baseline="0" noProof="0" dirty="0">
                <a:ln>
                  <a:noFill/>
                </a:ln>
                <a:solidFill>
                  <a:srgbClr val="282828"/>
                </a:solidFill>
                <a:effectLst/>
                <a:uLnTx/>
                <a:uFillTx/>
                <a:latin typeface="Century" panose="02040604050505020304" pitchFamily="18" charset="0"/>
                <a:cs typeface="Arial"/>
                <a:sym typeface="Arial"/>
              </a:rPr>
              <a:t>Machine Learning comes </a:t>
            </a:r>
            <a:r>
              <a:rPr kumimoji="0" lang="en-US" sz="1400" b="0" i="0" u="none" strike="noStrike" kern="0" cap="none" spc="0" normalizeH="0" baseline="0" noProof="0" dirty="0">
                <a:ln>
                  <a:noFill/>
                </a:ln>
                <a:solidFill>
                  <a:srgbClr val="282828"/>
                </a:solidFill>
                <a:effectLst/>
                <a:uLnTx/>
                <a:uFillTx/>
                <a:latin typeface="Century" panose="02040604050505020304" pitchFamily="18" charset="0"/>
                <a:cs typeface="Arial"/>
                <a:sym typeface="Arial"/>
              </a:rPr>
              <a:t>into play. Machine Learning helps in predicting the Heart diseases, and the predictions made are quite accurate.</a:t>
            </a:r>
          </a:p>
          <a:p>
            <a:pPr marL="0" marR="0" lvl="0" indent="0" algn="l" defTabSz="914400" rtl="0" eaLnBrk="1" fontAlgn="auto" latinLnBrk="0" hangingPunct="1">
              <a:lnSpc>
                <a:spcPct val="100000"/>
              </a:lnSpc>
              <a:spcBef>
                <a:spcPts val="0"/>
              </a:spcBef>
              <a:spcAft>
                <a:spcPts val="0"/>
              </a:spcAft>
              <a:buClr>
                <a:srgbClr val="000000"/>
              </a:buClr>
              <a:buSzTx/>
              <a:tabLst/>
              <a:defRPr/>
            </a:pPr>
            <a:endParaRPr kumimoji="0" lang="en-US" sz="1400" b="0" i="0" u="none" strike="noStrike" kern="0" cap="none" spc="0" normalizeH="0" baseline="0" noProof="0" dirty="0">
              <a:ln>
                <a:noFill/>
              </a:ln>
              <a:solidFill>
                <a:srgbClr val="282828"/>
              </a:solidFill>
              <a:effectLst/>
              <a:uLnTx/>
              <a:uFillTx/>
              <a:latin typeface="Century" panose="02040604050505020304" pitchFamily="18" charset="0"/>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400" b="0" i="0" u="none" strike="noStrike" kern="0" cap="none" spc="0" normalizeH="0" baseline="0" noProof="0" dirty="0">
                <a:ln>
                  <a:noFill/>
                </a:ln>
                <a:solidFill>
                  <a:srgbClr val="282828"/>
                </a:solidFill>
                <a:effectLst/>
                <a:uLnTx/>
                <a:uFillTx/>
                <a:latin typeface="Century" panose="02040604050505020304" pitchFamily="18" charset="0"/>
                <a:cs typeface="Arial"/>
                <a:sym typeface="Arial"/>
              </a:rPr>
              <a:t>A dataset is formed by taking into consideration some of the information of  some individuals. The problem is  based on the </a:t>
            </a:r>
            <a:r>
              <a:rPr kumimoji="0" lang="en-US" sz="1400" b="0" i="0" u="sng" strike="noStrike" kern="0" cap="none" spc="0" normalizeH="0" baseline="0" noProof="0" dirty="0">
                <a:ln>
                  <a:noFill/>
                </a:ln>
                <a:solidFill>
                  <a:srgbClr val="282828"/>
                </a:solidFill>
                <a:effectLst/>
                <a:uLnTx/>
                <a:uFillTx/>
                <a:latin typeface="Century" panose="02040604050505020304" pitchFamily="18" charset="0"/>
                <a:cs typeface="Arial"/>
                <a:sym typeface="Arial"/>
              </a:rPr>
              <a:t>given information </a:t>
            </a:r>
            <a:r>
              <a:rPr kumimoji="0" lang="en-US" sz="1400" b="0" i="0" u="none" strike="noStrike" kern="0" cap="none" spc="0" normalizeH="0" baseline="0" noProof="0" dirty="0">
                <a:ln>
                  <a:noFill/>
                </a:ln>
                <a:solidFill>
                  <a:srgbClr val="282828"/>
                </a:solidFill>
                <a:effectLst/>
                <a:uLnTx/>
                <a:uFillTx/>
                <a:latin typeface="Century" panose="02040604050505020304" pitchFamily="18" charset="0"/>
                <a:cs typeface="Arial"/>
                <a:sym typeface="Arial"/>
              </a:rPr>
              <a:t>about each individual we have to calculate that whether that individual will suffer from heart disease.</a:t>
            </a:r>
            <a:endParaRPr kumimoji="0" lang="en-IN" sz="1400" b="0" i="0" u="none" strike="noStrike" kern="0" cap="none" spc="0" normalizeH="0" baseline="0" noProof="0" dirty="0">
              <a:ln>
                <a:noFill/>
              </a:ln>
              <a:solidFill>
                <a:srgbClr val="000000"/>
              </a:solidFill>
              <a:effectLst/>
              <a:uLnTx/>
              <a:uFillTx/>
              <a:latin typeface="Century" panose="02040604050505020304" pitchFamily="18" charset="0"/>
              <a:cs typeface="Arial"/>
              <a:sym typeface="Arial"/>
            </a:endParaRPr>
          </a:p>
          <a:p>
            <a:pPr algn="l"/>
            <a:endParaRPr lang="en-IN" dirty="0"/>
          </a:p>
        </p:txBody>
      </p:sp>
      <p:sp>
        <p:nvSpPr>
          <p:cNvPr id="2" name="Title 1">
            <a:extLst>
              <a:ext uri="{FF2B5EF4-FFF2-40B4-BE49-F238E27FC236}">
                <a16:creationId xmlns:a16="http://schemas.microsoft.com/office/drawing/2014/main" id="{D07E1353-60FB-560B-710C-3F049385CBA2}"/>
              </a:ext>
            </a:extLst>
          </p:cNvPr>
          <p:cNvSpPr>
            <a:spLocks noGrp="1"/>
          </p:cNvSpPr>
          <p:nvPr>
            <p:ph type="ctrTitle"/>
          </p:nvPr>
        </p:nvSpPr>
        <p:spPr>
          <a:xfrm>
            <a:off x="-523550" y="169285"/>
            <a:ext cx="7704000" cy="640200"/>
          </a:xfrm>
        </p:spPr>
        <p:txBody>
          <a:bodyPr/>
          <a:lstStyle/>
          <a:p>
            <a:r>
              <a:rPr lang="en-IN" sz="4000" dirty="0">
                <a:ln w="0"/>
                <a:solidFill>
                  <a:schemeClr val="tx1"/>
                </a:solidFill>
                <a:effectLst>
                  <a:outerShdw blurRad="38100" dist="19050" dir="2700000" algn="tl" rotWithShape="0">
                    <a:schemeClr val="dk1">
                      <a:alpha val="40000"/>
                    </a:schemeClr>
                  </a:outerShdw>
                </a:effectLst>
                <a:latin typeface="Bell MT" panose="02020503060305020303" pitchFamily="18" charset="0"/>
              </a:rPr>
              <a:t>Introduction</a:t>
            </a:r>
            <a:br>
              <a:rPr lang="en-IN" sz="4000" dirty="0">
                <a:ln w="0"/>
                <a:solidFill>
                  <a:schemeClr val="tx1"/>
                </a:solidFill>
                <a:effectLst>
                  <a:outerShdw blurRad="38100" dist="19050" dir="2700000" algn="tl" rotWithShape="0">
                    <a:schemeClr val="dk1">
                      <a:alpha val="40000"/>
                    </a:schemeClr>
                  </a:outerShdw>
                </a:effectLst>
                <a:latin typeface="Bell MT" panose="02020503060305020303" pitchFamily="18" charset="0"/>
              </a:rPr>
            </a:br>
            <a:endParaRPr lang="en-IN" dirty="0"/>
          </a:p>
        </p:txBody>
      </p:sp>
      <p:sp>
        <p:nvSpPr>
          <p:cNvPr id="21" name="Google Shape;10535;p68">
            <a:extLst>
              <a:ext uri="{FF2B5EF4-FFF2-40B4-BE49-F238E27FC236}">
                <a16:creationId xmlns:a16="http://schemas.microsoft.com/office/drawing/2014/main" id="{D9C6F772-4327-90C1-58F1-9F69EE4B53CA}"/>
              </a:ext>
            </a:extLst>
          </p:cNvPr>
          <p:cNvSpPr/>
          <p:nvPr/>
        </p:nvSpPr>
        <p:spPr>
          <a:xfrm>
            <a:off x="7086599" y="1934366"/>
            <a:ext cx="1949157" cy="2990843"/>
          </a:xfrm>
          <a:custGeom>
            <a:avLst/>
            <a:gdLst/>
            <a:ahLst/>
            <a:cxnLst/>
            <a:rect l="l" t="t" r="r" b="b"/>
            <a:pathLst>
              <a:path w="71284" h="112762" extrusionOk="0">
                <a:moveTo>
                  <a:pt x="33233" y="0"/>
                </a:moveTo>
                <a:cubicBezTo>
                  <a:pt x="24128" y="0"/>
                  <a:pt x="22128" y="6626"/>
                  <a:pt x="21469" y="8958"/>
                </a:cubicBezTo>
                <a:cubicBezTo>
                  <a:pt x="20788" y="11339"/>
                  <a:pt x="22134" y="12004"/>
                  <a:pt x="22096" y="14347"/>
                </a:cubicBezTo>
                <a:cubicBezTo>
                  <a:pt x="22057" y="16668"/>
                  <a:pt x="19404" y="18238"/>
                  <a:pt x="19567" y="19104"/>
                </a:cubicBezTo>
                <a:cubicBezTo>
                  <a:pt x="19709" y="19791"/>
                  <a:pt x="21158" y="19867"/>
                  <a:pt x="21807" y="19867"/>
                </a:cubicBezTo>
                <a:cubicBezTo>
                  <a:pt x="21992" y="19867"/>
                  <a:pt x="22112" y="19862"/>
                  <a:pt x="22112" y="19862"/>
                </a:cubicBezTo>
                <a:lnTo>
                  <a:pt x="22112" y="19862"/>
                </a:lnTo>
                <a:cubicBezTo>
                  <a:pt x="22499" y="20706"/>
                  <a:pt x="21447" y="21333"/>
                  <a:pt x="21431" y="21850"/>
                </a:cubicBezTo>
                <a:cubicBezTo>
                  <a:pt x="21414" y="22368"/>
                  <a:pt x="22079" y="22717"/>
                  <a:pt x="22079" y="22717"/>
                </a:cubicBezTo>
                <a:cubicBezTo>
                  <a:pt x="22079" y="22717"/>
                  <a:pt x="21431" y="23011"/>
                  <a:pt x="22079" y="23768"/>
                </a:cubicBezTo>
                <a:cubicBezTo>
                  <a:pt x="22722" y="24542"/>
                  <a:pt x="22112" y="24711"/>
                  <a:pt x="22079" y="26073"/>
                </a:cubicBezTo>
                <a:cubicBezTo>
                  <a:pt x="22047" y="27196"/>
                  <a:pt x="23447" y="27430"/>
                  <a:pt x="24973" y="27430"/>
                </a:cubicBezTo>
                <a:cubicBezTo>
                  <a:pt x="25327" y="27430"/>
                  <a:pt x="25692" y="27419"/>
                  <a:pt x="26041" y="27403"/>
                </a:cubicBezTo>
                <a:cubicBezTo>
                  <a:pt x="26144" y="27397"/>
                  <a:pt x="26242" y="27397"/>
                  <a:pt x="26340" y="27397"/>
                </a:cubicBezTo>
                <a:cubicBezTo>
                  <a:pt x="28030" y="27397"/>
                  <a:pt x="28929" y="28171"/>
                  <a:pt x="29343" y="30024"/>
                </a:cubicBezTo>
                <a:cubicBezTo>
                  <a:pt x="29806" y="31975"/>
                  <a:pt x="28329" y="32787"/>
                  <a:pt x="28329" y="32787"/>
                </a:cubicBezTo>
                <a:cubicBezTo>
                  <a:pt x="28329" y="32787"/>
                  <a:pt x="24809" y="33620"/>
                  <a:pt x="22243" y="34890"/>
                </a:cubicBezTo>
                <a:cubicBezTo>
                  <a:pt x="19682" y="36187"/>
                  <a:pt x="18646" y="36824"/>
                  <a:pt x="13813" y="37789"/>
                </a:cubicBezTo>
                <a:cubicBezTo>
                  <a:pt x="8964" y="38742"/>
                  <a:pt x="5994" y="46049"/>
                  <a:pt x="5923" y="53612"/>
                </a:cubicBezTo>
                <a:cubicBezTo>
                  <a:pt x="5863" y="61170"/>
                  <a:pt x="5351" y="63034"/>
                  <a:pt x="5182" y="67295"/>
                </a:cubicBezTo>
                <a:cubicBezTo>
                  <a:pt x="5019" y="71572"/>
                  <a:pt x="6179" y="74357"/>
                  <a:pt x="4277" y="79027"/>
                </a:cubicBezTo>
                <a:cubicBezTo>
                  <a:pt x="2398" y="83707"/>
                  <a:pt x="1014" y="95183"/>
                  <a:pt x="1351" y="100179"/>
                </a:cubicBezTo>
                <a:cubicBezTo>
                  <a:pt x="1662" y="105198"/>
                  <a:pt x="185" y="112298"/>
                  <a:pt x="0" y="112756"/>
                </a:cubicBezTo>
                <a:lnTo>
                  <a:pt x="6729" y="112756"/>
                </a:lnTo>
                <a:cubicBezTo>
                  <a:pt x="6729" y="112756"/>
                  <a:pt x="9923" y="103460"/>
                  <a:pt x="11138" y="101155"/>
                </a:cubicBezTo>
                <a:cubicBezTo>
                  <a:pt x="12358" y="98834"/>
                  <a:pt x="14091" y="88045"/>
                  <a:pt x="14037" y="86018"/>
                </a:cubicBezTo>
                <a:cubicBezTo>
                  <a:pt x="13960" y="84007"/>
                  <a:pt x="14587" y="75207"/>
                  <a:pt x="14941" y="74264"/>
                </a:cubicBezTo>
                <a:cubicBezTo>
                  <a:pt x="15181" y="73637"/>
                  <a:pt x="15955" y="59476"/>
                  <a:pt x="15955" y="59476"/>
                </a:cubicBezTo>
                <a:cubicBezTo>
                  <a:pt x="15955" y="59476"/>
                  <a:pt x="18554" y="72112"/>
                  <a:pt x="18592" y="77239"/>
                </a:cubicBezTo>
                <a:cubicBezTo>
                  <a:pt x="18608" y="82367"/>
                  <a:pt x="18298" y="86628"/>
                  <a:pt x="18074" y="89434"/>
                </a:cubicBezTo>
                <a:cubicBezTo>
                  <a:pt x="17851" y="92219"/>
                  <a:pt x="17006" y="96698"/>
                  <a:pt x="16914" y="98970"/>
                </a:cubicBezTo>
                <a:cubicBezTo>
                  <a:pt x="16821" y="101253"/>
                  <a:pt x="14609" y="105198"/>
                  <a:pt x="15693" y="112761"/>
                </a:cubicBezTo>
                <a:lnTo>
                  <a:pt x="55569" y="112761"/>
                </a:lnTo>
                <a:cubicBezTo>
                  <a:pt x="56659" y="105203"/>
                  <a:pt x="54446" y="101253"/>
                  <a:pt x="54354" y="98970"/>
                </a:cubicBezTo>
                <a:cubicBezTo>
                  <a:pt x="54261" y="96698"/>
                  <a:pt x="53433" y="92219"/>
                  <a:pt x="53193" y="89434"/>
                </a:cubicBezTo>
                <a:cubicBezTo>
                  <a:pt x="52970" y="86628"/>
                  <a:pt x="52654" y="82367"/>
                  <a:pt x="52692" y="77239"/>
                </a:cubicBezTo>
                <a:cubicBezTo>
                  <a:pt x="52713" y="72112"/>
                  <a:pt x="55313" y="59481"/>
                  <a:pt x="55313" y="59481"/>
                </a:cubicBezTo>
                <a:cubicBezTo>
                  <a:pt x="55313" y="59481"/>
                  <a:pt x="56086" y="73648"/>
                  <a:pt x="56326" y="74270"/>
                </a:cubicBezTo>
                <a:cubicBezTo>
                  <a:pt x="56675" y="75212"/>
                  <a:pt x="57301" y="84012"/>
                  <a:pt x="57231" y="86018"/>
                </a:cubicBezTo>
                <a:cubicBezTo>
                  <a:pt x="57176" y="88045"/>
                  <a:pt x="58909" y="98839"/>
                  <a:pt x="60124" y="101160"/>
                </a:cubicBezTo>
                <a:cubicBezTo>
                  <a:pt x="61345" y="103465"/>
                  <a:pt x="64554" y="112761"/>
                  <a:pt x="64554" y="112761"/>
                </a:cubicBezTo>
                <a:lnTo>
                  <a:pt x="71284" y="112761"/>
                </a:lnTo>
                <a:cubicBezTo>
                  <a:pt x="71082" y="112298"/>
                  <a:pt x="69605" y="105203"/>
                  <a:pt x="69938" y="100185"/>
                </a:cubicBezTo>
                <a:cubicBezTo>
                  <a:pt x="70248" y="95183"/>
                  <a:pt x="68870" y="83713"/>
                  <a:pt x="66984" y="79027"/>
                </a:cubicBezTo>
                <a:cubicBezTo>
                  <a:pt x="65088" y="74362"/>
                  <a:pt x="66249" y="71578"/>
                  <a:pt x="66085" y="67300"/>
                </a:cubicBezTo>
                <a:cubicBezTo>
                  <a:pt x="65916" y="63039"/>
                  <a:pt x="65638" y="59683"/>
                  <a:pt x="65568" y="52119"/>
                </a:cubicBezTo>
                <a:cubicBezTo>
                  <a:pt x="65513" y="44534"/>
                  <a:pt x="62336" y="37696"/>
                  <a:pt x="57487" y="36715"/>
                </a:cubicBezTo>
                <a:cubicBezTo>
                  <a:pt x="52654" y="35762"/>
                  <a:pt x="52049" y="34541"/>
                  <a:pt x="49482" y="33266"/>
                </a:cubicBezTo>
                <a:cubicBezTo>
                  <a:pt x="47842" y="32432"/>
                  <a:pt x="46262" y="31490"/>
                  <a:pt x="44742" y="30449"/>
                </a:cubicBezTo>
                <a:cubicBezTo>
                  <a:pt x="42251" y="29670"/>
                  <a:pt x="43156" y="27032"/>
                  <a:pt x="43156" y="24139"/>
                </a:cubicBezTo>
                <a:cubicBezTo>
                  <a:pt x="43156" y="21262"/>
                  <a:pt x="47363" y="19622"/>
                  <a:pt x="47858" y="12762"/>
                </a:cubicBezTo>
                <a:cubicBezTo>
                  <a:pt x="48360" y="5879"/>
                  <a:pt x="43712" y="365"/>
                  <a:pt x="33974" y="16"/>
                </a:cubicBezTo>
                <a:cubicBezTo>
                  <a:pt x="33718" y="5"/>
                  <a:pt x="33473" y="0"/>
                  <a:pt x="33233"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0536;p68">
            <a:extLst>
              <a:ext uri="{FF2B5EF4-FFF2-40B4-BE49-F238E27FC236}">
                <a16:creationId xmlns:a16="http://schemas.microsoft.com/office/drawing/2014/main" id="{9C6AE71D-05FE-A2E5-C0FD-DFCB1A9FC489}"/>
              </a:ext>
            </a:extLst>
          </p:cNvPr>
          <p:cNvSpPr/>
          <p:nvPr/>
        </p:nvSpPr>
        <p:spPr>
          <a:xfrm>
            <a:off x="7734988" y="1934366"/>
            <a:ext cx="643939" cy="541238"/>
          </a:xfrm>
          <a:custGeom>
            <a:avLst/>
            <a:gdLst/>
            <a:ahLst/>
            <a:cxnLst/>
            <a:rect l="l" t="t" r="r" b="b"/>
            <a:pathLst>
              <a:path w="23437" h="20543" extrusionOk="0">
                <a:moveTo>
                  <a:pt x="11144" y="0"/>
                </a:moveTo>
                <a:cubicBezTo>
                  <a:pt x="4392" y="0"/>
                  <a:pt x="605" y="2681"/>
                  <a:pt x="306" y="6621"/>
                </a:cubicBezTo>
                <a:cubicBezTo>
                  <a:pt x="0" y="10620"/>
                  <a:pt x="1815" y="11912"/>
                  <a:pt x="4376" y="11912"/>
                </a:cubicBezTo>
                <a:cubicBezTo>
                  <a:pt x="4621" y="11912"/>
                  <a:pt x="4877" y="11901"/>
                  <a:pt x="5139" y="11873"/>
                </a:cubicBezTo>
                <a:cubicBezTo>
                  <a:pt x="5139" y="11873"/>
                  <a:pt x="5362" y="11857"/>
                  <a:pt x="5656" y="11857"/>
                </a:cubicBezTo>
                <a:cubicBezTo>
                  <a:pt x="6234" y="11857"/>
                  <a:pt x="7073" y="11928"/>
                  <a:pt x="7073" y="12298"/>
                </a:cubicBezTo>
                <a:cubicBezTo>
                  <a:pt x="7073" y="12854"/>
                  <a:pt x="6888" y="14364"/>
                  <a:pt x="8125" y="14402"/>
                </a:cubicBezTo>
                <a:cubicBezTo>
                  <a:pt x="8539" y="14418"/>
                  <a:pt x="8926" y="14429"/>
                  <a:pt x="9258" y="14429"/>
                </a:cubicBezTo>
                <a:cubicBezTo>
                  <a:pt x="9923" y="14429"/>
                  <a:pt x="10375" y="14402"/>
                  <a:pt x="10375" y="14402"/>
                </a:cubicBezTo>
                <a:cubicBezTo>
                  <a:pt x="10375" y="14402"/>
                  <a:pt x="10724" y="16096"/>
                  <a:pt x="11465" y="16451"/>
                </a:cubicBezTo>
                <a:cubicBezTo>
                  <a:pt x="12201" y="16821"/>
                  <a:pt x="11906" y="17480"/>
                  <a:pt x="12130" y="17867"/>
                </a:cubicBezTo>
                <a:cubicBezTo>
                  <a:pt x="12348" y="18238"/>
                  <a:pt x="13236" y="18663"/>
                  <a:pt x="13585" y="19230"/>
                </a:cubicBezTo>
                <a:cubicBezTo>
                  <a:pt x="13939" y="19785"/>
                  <a:pt x="14086" y="20521"/>
                  <a:pt x="14674" y="20543"/>
                </a:cubicBezTo>
                <a:lnTo>
                  <a:pt x="14707" y="20543"/>
                </a:lnTo>
                <a:cubicBezTo>
                  <a:pt x="15301" y="20543"/>
                  <a:pt x="15759" y="20047"/>
                  <a:pt x="15377" y="19268"/>
                </a:cubicBezTo>
                <a:cubicBezTo>
                  <a:pt x="14969" y="18456"/>
                  <a:pt x="14582" y="17737"/>
                  <a:pt x="14843" y="17666"/>
                </a:cubicBezTo>
                <a:cubicBezTo>
                  <a:pt x="14854" y="17660"/>
                  <a:pt x="14860" y="17660"/>
                  <a:pt x="14871" y="17666"/>
                </a:cubicBezTo>
                <a:cubicBezTo>
                  <a:pt x="15099" y="17666"/>
                  <a:pt x="16009" y="17971"/>
                  <a:pt x="16985" y="17971"/>
                </a:cubicBezTo>
                <a:cubicBezTo>
                  <a:pt x="17562" y="17971"/>
                  <a:pt x="18162" y="17862"/>
                  <a:pt x="18663" y="17519"/>
                </a:cubicBezTo>
                <a:cubicBezTo>
                  <a:pt x="20064" y="16560"/>
                  <a:pt x="21998" y="15361"/>
                  <a:pt x="21077" y="12576"/>
                </a:cubicBezTo>
                <a:lnTo>
                  <a:pt x="21132" y="12576"/>
                </a:lnTo>
                <a:cubicBezTo>
                  <a:pt x="21437" y="12576"/>
                  <a:pt x="22984" y="12457"/>
                  <a:pt x="23197" y="10048"/>
                </a:cubicBezTo>
                <a:cubicBezTo>
                  <a:pt x="23436" y="7373"/>
                  <a:pt x="21851" y="807"/>
                  <a:pt x="13568" y="104"/>
                </a:cubicBezTo>
                <a:cubicBezTo>
                  <a:pt x="12724" y="33"/>
                  <a:pt x="11912" y="0"/>
                  <a:pt x="11144"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537;p68">
            <a:extLst>
              <a:ext uri="{FF2B5EF4-FFF2-40B4-BE49-F238E27FC236}">
                <a16:creationId xmlns:a16="http://schemas.microsoft.com/office/drawing/2014/main" id="{0E8CB8C8-6E2F-0FE4-D142-DF8DCAD84044}"/>
              </a:ext>
            </a:extLst>
          </p:cNvPr>
          <p:cNvSpPr/>
          <p:nvPr/>
        </p:nvSpPr>
        <p:spPr>
          <a:xfrm>
            <a:off x="8099605" y="2941262"/>
            <a:ext cx="526293" cy="631236"/>
          </a:xfrm>
          <a:custGeom>
            <a:avLst/>
            <a:gdLst/>
            <a:ahLst/>
            <a:cxnLst/>
            <a:rect l="l" t="t" r="r" b="b"/>
            <a:pathLst>
              <a:path w="15770" h="23672" extrusionOk="0">
                <a:moveTo>
                  <a:pt x="4833" y="6"/>
                </a:moveTo>
                <a:cubicBezTo>
                  <a:pt x="4131" y="6"/>
                  <a:pt x="2730" y="235"/>
                  <a:pt x="2267" y="1968"/>
                </a:cubicBezTo>
                <a:cubicBezTo>
                  <a:pt x="1657" y="4311"/>
                  <a:pt x="126" y="7226"/>
                  <a:pt x="905" y="10583"/>
                </a:cubicBezTo>
                <a:cubicBezTo>
                  <a:pt x="1662" y="13939"/>
                  <a:pt x="0" y="16871"/>
                  <a:pt x="1733" y="18718"/>
                </a:cubicBezTo>
                <a:cubicBezTo>
                  <a:pt x="3411" y="20516"/>
                  <a:pt x="7405" y="23671"/>
                  <a:pt x="11312" y="23671"/>
                </a:cubicBezTo>
                <a:cubicBezTo>
                  <a:pt x="11454" y="23671"/>
                  <a:pt x="11590" y="23666"/>
                  <a:pt x="11732" y="23660"/>
                </a:cubicBezTo>
                <a:cubicBezTo>
                  <a:pt x="15770" y="23420"/>
                  <a:pt x="15677" y="19879"/>
                  <a:pt x="14990" y="18533"/>
                </a:cubicBezTo>
                <a:cubicBezTo>
                  <a:pt x="14331" y="17187"/>
                  <a:pt x="12800" y="14310"/>
                  <a:pt x="12669" y="12631"/>
                </a:cubicBezTo>
                <a:cubicBezTo>
                  <a:pt x="12538" y="10970"/>
                  <a:pt x="10588" y="1733"/>
                  <a:pt x="5253" y="33"/>
                </a:cubicBezTo>
                <a:cubicBezTo>
                  <a:pt x="5117" y="12"/>
                  <a:pt x="4975" y="1"/>
                  <a:pt x="4833" y="6"/>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538;p68">
            <a:extLst>
              <a:ext uri="{FF2B5EF4-FFF2-40B4-BE49-F238E27FC236}">
                <a16:creationId xmlns:a16="http://schemas.microsoft.com/office/drawing/2014/main" id="{37712B50-92F2-DC1D-5920-6B076A2EB976}"/>
              </a:ext>
            </a:extLst>
          </p:cNvPr>
          <p:cNvSpPr/>
          <p:nvPr/>
        </p:nvSpPr>
        <p:spPr>
          <a:xfrm>
            <a:off x="7526604" y="2924768"/>
            <a:ext cx="509093" cy="654616"/>
          </a:xfrm>
          <a:custGeom>
            <a:avLst/>
            <a:gdLst/>
            <a:ahLst/>
            <a:cxnLst/>
            <a:rect l="l" t="t" r="r" b="b"/>
            <a:pathLst>
              <a:path w="15787" h="23671" extrusionOk="0">
                <a:moveTo>
                  <a:pt x="10970" y="0"/>
                </a:moveTo>
                <a:cubicBezTo>
                  <a:pt x="10822" y="0"/>
                  <a:pt x="10675" y="11"/>
                  <a:pt x="10534" y="33"/>
                </a:cubicBezTo>
                <a:cubicBezTo>
                  <a:pt x="5183" y="1733"/>
                  <a:pt x="3243" y="10953"/>
                  <a:pt x="3118" y="12631"/>
                </a:cubicBezTo>
                <a:cubicBezTo>
                  <a:pt x="2987" y="14293"/>
                  <a:pt x="1456" y="17186"/>
                  <a:pt x="775" y="18532"/>
                </a:cubicBezTo>
                <a:cubicBezTo>
                  <a:pt x="110" y="19862"/>
                  <a:pt x="1" y="23420"/>
                  <a:pt x="4038" y="23660"/>
                </a:cubicBezTo>
                <a:cubicBezTo>
                  <a:pt x="4175" y="23665"/>
                  <a:pt x="4316" y="23670"/>
                  <a:pt x="4458" y="23670"/>
                </a:cubicBezTo>
                <a:cubicBezTo>
                  <a:pt x="8370" y="23670"/>
                  <a:pt x="12381" y="20515"/>
                  <a:pt x="14054" y="18717"/>
                </a:cubicBezTo>
                <a:cubicBezTo>
                  <a:pt x="15786" y="16854"/>
                  <a:pt x="14108" y="13922"/>
                  <a:pt x="14882" y="10582"/>
                </a:cubicBezTo>
                <a:cubicBezTo>
                  <a:pt x="15661" y="7225"/>
                  <a:pt x="14130" y="4310"/>
                  <a:pt x="13498" y="1951"/>
                </a:cubicBezTo>
                <a:cubicBezTo>
                  <a:pt x="13046" y="234"/>
                  <a:pt x="11683" y="0"/>
                  <a:pt x="10970"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539;p68">
            <a:extLst>
              <a:ext uri="{FF2B5EF4-FFF2-40B4-BE49-F238E27FC236}">
                <a16:creationId xmlns:a16="http://schemas.microsoft.com/office/drawing/2014/main" id="{E356340F-BEEB-381F-D814-9A89B45A9BC7}"/>
              </a:ext>
            </a:extLst>
          </p:cNvPr>
          <p:cNvSpPr/>
          <p:nvPr/>
        </p:nvSpPr>
        <p:spPr>
          <a:xfrm>
            <a:off x="8013360" y="2301829"/>
            <a:ext cx="86245" cy="826387"/>
          </a:xfrm>
          <a:custGeom>
            <a:avLst/>
            <a:gdLst/>
            <a:ahLst/>
            <a:cxnLst/>
            <a:rect l="l" t="t" r="r" b="b"/>
            <a:pathLst>
              <a:path w="4578" h="20544" extrusionOk="0">
                <a:moveTo>
                  <a:pt x="3210" y="1"/>
                </a:moveTo>
                <a:cubicBezTo>
                  <a:pt x="3210" y="1"/>
                  <a:pt x="2104" y="611"/>
                  <a:pt x="774" y="682"/>
                </a:cubicBezTo>
                <a:cubicBezTo>
                  <a:pt x="774" y="682"/>
                  <a:pt x="1663" y="9700"/>
                  <a:pt x="1237" y="13225"/>
                </a:cubicBezTo>
                <a:cubicBezTo>
                  <a:pt x="796" y="16767"/>
                  <a:pt x="1" y="18053"/>
                  <a:pt x="1" y="18053"/>
                </a:cubicBezTo>
                <a:cubicBezTo>
                  <a:pt x="17" y="18385"/>
                  <a:pt x="142" y="18484"/>
                  <a:pt x="289" y="18484"/>
                </a:cubicBezTo>
                <a:cubicBezTo>
                  <a:pt x="507" y="18484"/>
                  <a:pt x="774" y="18255"/>
                  <a:pt x="774" y="18255"/>
                </a:cubicBezTo>
                <a:lnTo>
                  <a:pt x="1368" y="17132"/>
                </a:lnTo>
                <a:cubicBezTo>
                  <a:pt x="1417" y="17132"/>
                  <a:pt x="1461" y="17127"/>
                  <a:pt x="1504" y="17127"/>
                </a:cubicBezTo>
                <a:cubicBezTo>
                  <a:pt x="2349" y="17127"/>
                  <a:pt x="2382" y="17612"/>
                  <a:pt x="2382" y="17612"/>
                </a:cubicBezTo>
                <a:lnTo>
                  <a:pt x="2197" y="18091"/>
                </a:lnTo>
                <a:lnTo>
                  <a:pt x="3946" y="20543"/>
                </a:lnTo>
                <a:lnTo>
                  <a:pt x="4578" y="18048"/>
                </a:lnTo>
                <a:cubicBezTo>
                  <a:pt x="4578" y="18048"/>
                  <a:pt x="2970" y="16375"/>
                  <a:pt x="3248" y="11874"/>
                </a:cubicBezTo>
                <a:cubicBezTo>
                  <a:pt x="3542" y="7395"/>
                  <a:pt x="3210" y="1"/>
                  <a:pt x="3210"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540;p68">
            <a:extLst>
              <a:ext uri="{FF2B5EF4-FFF2-40B4-BE49-F238E27FC236}">
                <a16:creationId xmlns:a16="http://schemas.microsoft.com/office/drawing/2014/main" id="{74445AB9-724D-D5EC-BE43-2DA33668CB4E}"/>
              </a:ext>
            </a:extLst>
          </p:cNvPr>
          <p:cNvSpPr/>
          <p:nvPr/>
        </p:nvSpPr>
        <p:spPr>
          <a:xfrm>
            <a:off x="7784299" y="3467430"/>
            <a:ext cx="701279" cy="432717"/>
          </a:xfrm>
          <a:custGeom>
            <a:avLst/>
            <a:gdLst/>
            <a:ahLst/>
            <a:cxnLst/>
            <a:rect l="l" t="t" r="r" b="b"/>
            <a:pathLst>
              <a:path w="25524" h="16424" extrusionOk="0">
                <a:moveTo>
                  <a:pt x="18331" y="0"/>
                </a:moveTo>
                <a:cubicBezTo>
                  <a:pt x="15552" y="0"/>
                  <a:pt x="12511" y="1003"/>
                  <a:pt x="10975" y="1493"/>
                </a:cubicBezTo>
                <a:cubicBezTo>
                  <a:pt x="9411" y="1989"/>
                  <a:pt x="6736" y="1826"/>
                  <a:pt x="3989" y="2065"/>
                </a:cubicBezTo>
                <a:cubicBezTo>
                  <a:pt x="1238" y="2305"/>
                  <a:pt x="1" y="4060"/>
                  <a:pt x="633" y="4812"/>
                </a:cubicBezTo>
                <a:cubicBezTo>
                  <a:pt x="1259" y="5553"/>
                  <a:pt x="4098" y="4648"/>
                  <a:pt x="5482" y="6310"/>
                </a:cubicBezTo>
                <a:cubicBezTo>
                  <a:pt x="6883" y="7967"/>
                  <a:pt x="8746" y="8871"/>
                  <a:pt x="9814" y="9389"/>
                </a:cubicBezTo>
                <a:cubicBezTo>
                  <a:pt x="10147" y="9536"/>
                  <a:pt x="10702" y="9776"/>
                  <a:pt x="11329" y="10086"/>
                </a:cubicBezTo>
                <a:cubicBezTo>
                  <a:pt x="11694" y="10255"/>
                  <a:pt x="12081" y="10440"/>
                  <a:pt x="12490" y="10642"/>
                </a:cubicBezTo>
                <a:cubicBezTo>
                  <a:pt x="13579" y="11231"/>
                  <a:pt x="14702" y="11917"/>
                  <a:pt x="15290" y="12598"/>
                </a:cubicBezTo>
                <a:cubicBezTo>
                  <a:pt x="16435" y="13982"/>
                  <a:pt x="20402" y="15677"/>
                  <a:pt x="21933" y="16249"/>
                </a:cubicBezTo>
                <a:cubicBezTo>
                  <a:pt x="22200" y="16358"/>
                  <a:pt x="22489" y="16418"/>
                  <a:pt x="22783" y="16423"/>
                </a:cubicBezTo>
                <a:cubicBezTo>
                  <a:pt x="23824" y="16423"/>
                  <a:pt x="24527" y="15519"/>
                  <a:pt x="24810" y="13944"/>
                </a:cubicBezTo>
                <a:cubicBezTo>
                  <a:pt x="25175" y="11966"/>
                  <a:pt x="25050" y="8392"/>
                  <a:pt x="25284" y="5106"/>
                </a:cubicBezTo>
                <a:cubicBezTo>
                  <a:pt x="25524" y="1809"/>
                  <a:pt x="22739" y="387"/>
                  <a:pt x="22739" y="387"/>
                </a:cubicBezTo>
                <a:cubicBezTo>
                  <a:pt x="22739" y="387"/>
                  <a:pt x="21230" y="38"/>
                  <a:pt x="18407"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541;p68">
            <a:extLst>
              <a:ext uri="{FF2B5EF4-FFF2-40B4-BE49-F238E27FC236}">
                <a16:creationId xmlns:a16="http://schemas.microsoft.com/office/drawing/2014/main" id="{BA41488F-25B4-4AF5-FF9B-877F780C7FC9}"/>
              </a:ext>
            </a:extLst>
          </p:cNvPr>
          <p:cNvSpPr/>
          <p:nvPr/>
        </p:nvSpPr>
        <p:spPr>
          <a:xfrm>
            <a:off x="7673820" y="3449487"/>
            <a:ext cx="389710" cy="604417"/>
          </a:xfrm>
          <a:custGeom>
            <a:avLst/>
            <a:gdLst/>
            <a:ahLst/>
            <a:cxnLst/>
            <a:rect l="l" t="t" r="r" b="b"/>
            <a:pathLst>
              <a:path w="14184" h="22941" extrusionOk="0">
                <a:moveTo>
                  <a:pt x="10163" y="0"/>
                </a:moveTo>
                <a:lnTo>
                  <a:pt x="8190" y="1493"/>
                </a:lnTo>
                <a:cubicBezTo>
                  <a:pt x="7302" y="1199"/>
                  <a:pt x="6528" y="1074"/>
                  <a:pt x="5842" y="1074"/>
                </a:cubicBezTo>
                <a:cubicBezTo>
                  <a:pt x="4016" y="1074"/>
                  <a:pt x="2790" y="1984"/>
                  <a:pt x="1624" y="3133"/>
                </a:cubicBezTo>
                <a:cubicBezTo>
                  <a:pt x="0" y="4719"/>
                  <a:pt x="60" y="9569"/>
                  <a:pt x="2049" y="12260"/>
                </a:cubicBezTo>
                <a:cubicBezTo>
                  <a:pt x="4038" y="14952"/>
                  <a:pt x="8354" y="15748"/>
                  <a:pt x="10310" y="16118"/>
                </a:cubicBezTo>
                <a:cubicBezTo>
                  <a:pt x="12288" y="16483"/>
                  <a:pt x="11803" y="17442"/>
                  <a:pt x="11770" y="18238"/>
                </a:cubicBezTo>
                <a:cubicBezTo>
                  <a:pt x="11710" y="19028"/>
                  <a:pt x="8724" y="21131"/>
                  <a:pt x="8833" y="22074"/>
                </a:cubicBezTo>
                <a:cubicBezTo>
                  <a:pt x="8915" y="22886"/>
                  <a:pt x="9999" y="22940"/>
                  <a:pt x="10293" y="22940"/>
                </a:cubicBezTo>
                <a:lnTo>
                  <a:pt x="10364" y="22940"/>
                </a:lnTo>
                <a:cubicBezTo>
                  <a:pt x="10364" y="22940"/>
                  <a:pt x="10773" y="21889"/>
                  <a:pt x="11863" y="20695"/>
                </a:cubicBezTo>
                <a:cubicBezTo>
                  <a:pt x="12953" y="19475"/>
                  <a:pt x="14108" y="18630"/>
                  <a:pt x="14021" y="16837"/>
                </a:cubicBezTo>
                <a:cubicBezTo>
                  <a:pt x="13928" y="15067"/>
                  <a:pt x="12468" y="14533"/>
                  <a:pt x="12468" y="14533"/>
                </a:cubicBezTo>
                <a:cubicBezTo>
                  <a:pt x="12468" y="14533"/>
                  <a:pt x="14184" y="13922"/>
                  <a:pt x="13388" y="11786"/>
                </a:cubicBezTo>
                <a:cubicBezTo>
                  <a:pt x="12598" y="9645"/>
                  <a:pt x="8691" y="10958"/>
                  <a:pt x="8724" y="8893"/>
                </a:cubicBezTo>
                <a:cubicBezTo>
                  <a:pt x="8779" y="6844"/>
                  <a:pt x="7934" y="5329"/>
                  <a:pt x="9165" y="3744"/>
                </a:cubicBezTo>
                <a:cubicBezTo>
                  <a:pt x="10386" y="2180"/>
                  <a:pt x="11291" y="202"/>
                  <a:pt x="11291" y="202"/>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543;p68">
            <a:extLst>
              <a:ext uri="{FF2B5EF4-FFF2-40B4-BE49-F238E27FC236}">
                <a16:creationId xmlns:a16="http://schemas.microsoft.com/office/drawing/2014/main" id="{600A7AD3-F188-323E-790A-D41F806DE146}"/>
              </a:ext>
            </a:extLst>
          </p:cNvPr>
          <p:cNvSpPr/>
          <p:nvPr/>
        </p:nvSpPr>
        <p:spPr>
          <a:xfrm>
            <a:off x="8135983" y="3809671"/>
            <a:ext cx="177875" cy="243943"/>
          </a:xfrm>
          <a:custGeom>
            <a:avLst/>
            <a:gdLst/>
            <a:ahLst/>
            <a:cxnLst/>
            <a:rect l="l" t="t" r="r" b="b"/>
            <a:pathLst>
              <a:path w="6474" h="9259" extrusionOk="0">
                <a:moveTo>
                  <a:pt x="3286" y="1"/>
                </a:moveTo>
                <a:cubicBezTo>
                  <a:pt x="2316" y="1"/>
                  <a:pt x="1052" y="273"/>
                  <a:pt x="594" y="1505"/>
                </a:cubicBezTo>
                <a:cubicBezTo>
                  <a:pt x="0" y="3096"/>
                  <a:pt x="1717" y="3940"/>
                  <a:pt x="1717" y="3940"/>
                </a:cubicBezTo>
                <a:cubicBezTo>
                  <a:pt x="1493" y="4496"/>
                  <a:pt x="1771" y="4845"/>
                  <a:pt x="1771" y="4845"/>
                </a:cubicBezTo>
                <a:cubicBezTo>
                  <a:pt x="1477" y="5401"/>
                  <a:pt x="1717" y="5673"/>
                  <a:pt x="1717" y="5673"/>
                </a:cubicBezTo>
                <a:cubicBezTo>
                  <a:pt x="1205" y="6109"/>
                  <a:pt x="916" y="6752"/>
                  <a:pt x="921" y="7428"/>
                </a:cubicBezTo>
                <a:cubicBezTo>
                  <a:pt x="921" y="8338"/>
                  <a:pt x="2049" y="9258"/>
                  <a:pt x="3428" y="9258"/>
                </a:cubicBezTo>
                <a:cubicBezTo>
                  <a:pt x="3836" y="9258"/>
                  <a:pt x="4234" y="9182"/>
                  <a:pt x="4610" y="9030"/>
                </a:cubicBezTo>
                <a:cubicBezTo>
                  <a:pt x="6474" y="8294"/>
                  <a:pt x="6179" y="6360"/>
                  <a:pt x="6141" y="3444"/>
                </a:cubicBezTo>
                <a:cubicBezTo>
                  <a:pt x="6109" y="513"/>
                  <a:pt x="4022" y="55"/>
                  <a:pt x="4022" y="55"/>
                </a:cubicBezTo>
                <a:cubicBezTo>
                  <a:pt x="3776" y="17"/>
                  <a:pt x="3531" y="1"/>
                  <a:pt x="3286"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544;p68">
            <a:extLst>
              <a:ext uri="{FF2B5EF4-FFF2-40B4-BE49-F238E27FC236}">
                <a16:creationId xmlns:a16="http://schemas.microsoft.com/office/drawing/2014/main" id="{770A0565-1083-C6DA-7889-3FB222316BAF}"/>
              </a:ext>
            </a:extLst>
          </p:cNvPr>
          <p:cNvSpPr/>
          <p:nvPr/>
        </p:nvSpPr>
        <p:spPr>
          <a:xfrm>
            <a:off x="7838645" y="3804508"/>
            <a:ext cx="177902" cy="244075"/>
          </a:xfrm>
          <a:custGeom>
            <a:avLst/>
            <a:gdLst/>
            <a:ahLst/>
            <a:cxnLst/>
            <a:rect l="l" t="t" r="r" b="b"/>
            <a:pathLst>
              <a:path w="6475" h="9264" extrusionOk="0">
                <a:moveTo>
                  <a:pt x="3139" y="0"/>
                </a:moveTo>
                <a:cubicBezTo>
                  <a:pt x="2910" y="0"/>
                  <a:pt x="2676" y="17"/>
                  <a:pt x="2453" y="44"/>
                </a:cubicBezTo>
                <a:cubicBezTo>
                  <a:pt x="2453" y="44"/>
                  <a:pt x="366" y="502"/>
                  <a:pt x="328" y="3433"/>
                </a:cubicBezTo>
                <a:cubicBezTo>
                  <a:pt x="295" y="6370"/>
                  <a:pt x="1" y="8305"/>
                  <a:pt x="1859" y="9046"/>
                </a:cubicBezTo>
                <a:cubicBezTo>
                  <a:pt x="2229" y="9187"/>
                  <a:pt x="2627" y="9264"/>
                  <a:pt x="3025" y="9264"/>
                </a:cubicBezTo>
                <a:cubicBezTo>
                  <a:pt x="4414" y="9264"/>
                  <a:pt x="5548" y="8337"/>
                  <a:pt x="5548" y="7422"/>
                </a:cubicBezTo>
                <a:cubicBezTo>
                  <a:pt x="5559" y="6752"/>
                  <a:pt x="5270" y="6109"/>
                  <a:pt x="4758" y="5673"/>
                </a:cubicBezTo>
                <a:cubicBezTo>
                  <a:pt x="4758" y="5673"/>
                  <a:pt x="4997" y="5411"/>
                  <a:pt x="4703" y="4861"/>
                </a:cubicBezTo>
                <a:cubicBezTo>
                  <a:pt x="4703" y="4861"/>
                  <a:pt x="4976" y="4507"/>
                  <a:pt x="4758" y="3940"/>
                </a:cubicBezTo>
                <a:cubicBezTo>
                  <a:pt x="4758" y="3940"/>
                  <a:pt x="6474" y="3106"/>
                  <a:pt x="5880" y="1521"/>
                </a:cubicBezTo>
                <a:cubicBezTo>
                  <a:pt x="5417" y="262"/>
                  <a:pt x="4115" y="0"/>
                  <a:pt x="3139"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545;p68">
            <a:extLst>
              <a:ext uri="{FF2B5EF4-FFF2-40B4-BE49-F238E27FC236}">
                <a16:creationId xmlns:a16="http://schemas.microsoft.com/office/drawing/2014/main" id="{EEA3C285-B156-0B3A-89DD-998E78EFAE87}"/>
              </a:ext>
            </a:extLst>
          </p:cNvPr>
          <p:cNvSpPr/>
          <p:nvPr/>
        </p:nvSpPr>
        <p:spPr>
          <a:xfrm>
            <a:off x="7967861" y="3733161"/>
            <a:ext cx="216946" cy="399546"/>
          </a:xfrm>
          <a:custGeom>
            <a:avLst/>
            <a:gdLst/>
            <a:ahLst/>
            <a:cxnLst/>
            <a:rect l="l" t="t" r="r" b="b"/>
            <a:pathLst>
              <a:path w="7896" h="15165" extrusionOk="0">
                <a:moveTo>
                  <a:pt x="4648" y="0"/>
                </a:moveTo>
                <a:lnTo>
                  <a:pt x="4648" y="4191"/>
                </a:lnTo>
                <a:cubicBezTo>
                  <a:pt x="4648" y="4191"/>
                  <a:pt x="1733" y="6812"/>
                  <a:pt x="125" y="6959"/>
                </a:cubicBezTo>
                <a:lnTo>
                  <a:pt x="0" y="7563"/>
                </a:lnTo>
                <a:cubicBezTo>
                  <a:pt x="0" y="7563"/>
                  <a:pt x="2839" y="6719"/>
                  <a:pt x="4239" y="5558"/>
                </a:cubicBezTo>
                <a:lnTo>
                  <a:pt x="4239" y="5558"/>
                </a:lnTo>
                <a:cubicBezTo>
                  <a:pt x="4054" y="5722"/>
                  <a:pt x="1139" y="8283"/>
                  <a:pt x="55" y="8375"/>
                </a:cubicBezTo>
                <a:lnTo>
                  <a:pt x="550" y="8969"/>
                </a:lnTo>
                <a:cubicBezTo>
                  <a:pt x="550" y="8969"/>
                  <a:pt x="4169" y="7068"/>
                  <a:pt x="4299" y="6294"/>
                </a:cubicBezTo>
                <a:lnTo>
                  <a:pt x="4299" y="15165"/>
                </a:lnTo>
                <a:lnTo>
                  <a:pt x="5754" y="15165"/>
                </a:lnTo>
                <a:lnTo>
                  <a:pt x="5754" y="8081"/>
                </a:lnTo>
                <a:cubicBezTo>
                  <a:pt x="6283" y="8931"/>
                  <a:pt x="7187" y="8986"/>
                  <a:pt x="7416" y="8986"/>
                </a:cubicBezTo>
                <a:lnTo>
                  <a:pt x="7471" y="8986"/>
                </a:lnTo>
                <a:lnTo>
                  <a:pt x="7841" y="8577"/>
                </a:lnTo>
                <a:cubicBezTo>
                  <a:pt x="6713" y="8468"/>
                  <a:pt x="6217" y="7340"/>
                  <a:pt x="6217" y="7340"/>
                </a:cubicBezTo>
                <a:lnTo>
                  <a:pt x="6217" y="7340"/>
                </a:lnTo>
                <a:cubicBezTo>
                  <a:pt x="6768" y="7705"/>
                  <a:pt x="7405" y="7754"/>
                  <a:pt x="7716" y="7754"/>
                </a:cubicBezTo>
                <a:cubicBezTo>
                  <a:pt x="7825" y="7754"/>
                  <a:pt x="7896" y="7749"/>
                  <a:pt x="7896" y="7749"/>
                </a:cubicBezTo>
                <a:lnTo>
                  <a:pt x="7765" y="7155"/>
                </a:lnTo>
                <a:cubicBezTo>
                  <a:pt x="7667" y="7166"/>
                  <a:pt x="7569" y="7171"/>
                  <a:pt x="7471" y="7171"/>
                </a:cubicBezTo>
                <a:cubicBezTo>
                  <a:pt x="6081" y="7171"/>
                  <a:pt x="5792" y="5978"/>
                  <a:pt x="5792" y="5978"/>
                </a:cubicBezTo>
                <a:lnTo>
                  <a:pt x="5792" y="556"/>
                </a:lnTo>
                <a:cubicBezTo>
                  <a:pt x="5400" y="354"/>
                  <a:pt x="5013" y="175"/>
                  <a:pt x="4648"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546;p68">
            <a:extLst>
              <a:ext uri="{FF2B5EF4-FFF2-40B4-BE49-F238E27FC236}">
                <a16:creationId xmlns:a16="http://schemas.microsoft.com/office/drawing/2014/main" id="{493F6BA6-E00C-766D-343D-DDFCE2A91884}"/>
              </a:ext>
            </a:extLst>
          </p:cNvPr>
          <p:cNvSpPr/>
          <p:nvPr/>
        </p:nvSpPr>
        <p:spPr>
          <a:xfrm>
            <a:off x="7661236" y="3872403"/>
            <a:ext cx="796509" cy="899737"/>
          </a:xfrm>
          <a:custGeom>
            <a:avLst/>
            <a:gdLst/>
            <a:ahLst/>
            <a:cxnLst/>
            <a:rect l="l" t="t" r="r" b="b"/>
            <a:pathLst>
              <a:path w="28990" h="34150" extrusionOk="0">
                <a:moveTo>
                  <a:pt x="2235" y="1"/>
                </a:moveTo>
                <a:cubicBezTo>
                  <a:pt x="1968" y="6"/>
                  <a:pt x="1695" y="44"/>
                  <a:pt x="1439" y="121"/>
                </a:cubicBezTo>
                <a:cubicBezTo>
                  <a:pt x="1" y="508"/>
                  <a:pt x="1014" y="2061"/>
                  <a:pt x="1090" y="2796"/>
                </a:cubicBezTo>
                <a:cubicBezTo>
                  <a:pt x="1145" y="3515"/>
                  <a:pt x="1586" y="4698"/>
                  <a:pt x="1586" y="4698"/>
                </a:cubicBezTo>
                <a:cubicBezTo>
                  <a:pt x="1363" y="5657"/>
                  <a:pt x="2305" y="6981"/>
                  <a:pt x="2305" y="6981"/>
                </a:cubicBezTo>
                <a:cubicBezTo>
                  <a:pt x="1842" y="8180"/>
                  <a:pt x="2398" y="8736"/>
                  <a:pt x="2398" y="8736"/>
                </a:cubicBezTo>
                <a:cubicBezTo>
                  <a:pt x="1919" y="9509"/>
                  <a:pt x="2414" y="10915"/>
                  <a:pt x="2414" y="10915"/>
                </a:cubicBezTo>
                <a:cubicBezTo>
                  <a:pt x="1510" y="12686"/>
                  <a:pt x="2289" y="13830"/>
                  <a:pt x="2289" y="13830"/>
                </a:cubicBezTo>
                <a:cubicBezTo>
                  <a:pt x="1641" y="14713"/>
                  <a:pt x="1973" y="16282"/>
                  <a:pt x="1973" y="16282"/>
                </a:cubicBezTo>
                <a:cubicBezTo>
                  <a:pt x="938" y="17917"/>
                  <a:pt x="1826" y="19781"/>
                  <a:pt x="1826" y="19781"/>
                </a:cubicBezTo>
                <a:cubicBezTo>
                  <a:pt x="1494" y="21077"/>
                  <a:pt x="1733" y="22380"/>
                  <a:pt x="1733" y="22380"/>
                </a:cubicBezTo>
                <a:cubicBezTo>
                  <a:pt x="1401" y="24298"/>
                  <a:pt x="2213" y="24963"/>
                  <a:pt x="2213" y="24963"/>
                </a:cubicBezTo>
                <a:cubicBezTo>
                  <a:pt x="2360" y="27584"/>
                  <a:pt x="4937" y="27954"/>
                  <a:pt x="4937" y="27954"/>
                </a:cubicBezTo>
                <a:cubicBezTo>
                  <a:pt x="5395" y="28880"/>
                  <a:pt x="6125" y="29158"/>
                  <a:pt x="6839" y="29158"/>
                </a:cubicBezTo>
                <a:cubicBezTo>
                  <a:pt x="7907" y="29158"/>
                  <a:pt x="8942" y="28526"/>
                  <a:pt x="8942" y="28526"/>
                </a:cubicBezTo>
                <a:cubicBezTo>
                  <a:pt x="9286" y="28641"/>
                  <a:pt x="9645" y="28706"/>
                  <a:pt x="10010" y="28717"/>
                </a:cubicBezTo>
                <a:cubicBezTo>
                  <a:pt x="10893" y="28717"/>
                  <a:pt x="11138" y="28177"/>
                  <a:pt x="11710" y="27954"/>
                </a:cubicBezTo>
                <a:cubicBezTo>
                  <a:pt x="11923" y="27861"/>
                  <a:pt x="12152" y="27812"/>
                  <a:pt x="12386" y="27801"/>
                </a:cubicBezTo>
                <a:cubicBezTo>
                  <a:pt x="12811" y="27801"/>
                  <a:pt x="13127" y="28030"/>
                  <a:pt x="13274" y="28581"/>
                </a:cubicBezTo>
                <a:cubicBezTo>
                  <a:pt x="13498" y="29393"/>
                  <a:pt x="13111" y="30646"/>
                  <a:pt x="12942" y="31899"/>
                </a:cubicBezTo>
                <a:cubicBezTo>
                  <a:pt x="12778" y="33136"/>
                  <a:pt x="13574" y="34150"/>
                  <a:pt x="13574" y="34150"/>
                </a:cubicBezTo>
                <a:lnTo>
                  <a:pt x="15454" y="34150"/>
                </a:lnTo>
                <a:cubicBezTo>
                  <a:pt x="15416" y="34150"/>
                  <a:pt x="15269" y="34111"/>
                  <a:pt x="15912" y="33005"/>
                </a:cubicBezTo>
                <a:cubicBezTo>
                  <a:pt x="16615" y="31823"/>
                  <a:pt x="15655" y="30679"/>
                  <a:pt x="16560" y="29240"/>
                </a:cubicBezTo>
                <a:cubicBezTo>
                  <a:pt x="17465" y="27801"/>
                  <a:pt x="17410" y="25976"/>
                  <a:pt x="17410" y="25976"/>
                </a:cubicBezTo>
                <a:cubicBezTo>
                  <a:pt x="17851" y="23540"/>
                  <a:pt x="16707" y="23470"/>
                  <a:pt x="15786" y="22434"/>
                </a:cubicBezTo>
                <a:cubicBezTo>
                  <a:pt x="15388" y="22009"/>
                  <a:pt x="14773" y="21884"/>
                  <a:pt x="14184" y="21884"/>
                </a:cubicBezTo>
                <a:cubicBezTo>
                  <a:pt x="13661" y="21895"/>
                  <a:pt x="13138" y="21971"/>
                  <a:pt x="12631" y="22124"/>
                </a:cubicBezTo>
                <a:cubicBezTo>
                  <a:pt x="12419" y="22042"/>
                  <a:pt x="12201" y="21998"/>
                  <a:pt x="11977" y="21993"/>
                </a:cubicBezTo>
                <a:cubicBezTo>
                  <a:pt x="11525" y="21977"/>
                  <a:pt x="11122" y="22254"/>
                  <a:pt x="10969" y="22674"/>
                </a:cubicBezTo>
                <a:cubicBezTo>
                  <a:pt x="10828" y="22625"/>
                  <a:pt x="10681" y="22598"/>
                  <a:pt x="10533" y="22598"/>
                </a:cubicBezTo>
                <a:cubicBezTo>
                  <a:pt x="9781" y="22598"/>
                  <a:pt x="9144" y="23213"/>
                  <a:pt x="9144" y="23213"/>
                </a:cubicBezTo>
                <a:cubicBezTo>
                  <a:pt x="9089" y="22837"/>
                  <a:pt x="8779" y="22734"/>
                  <a:pt x="8452" y="22734"/>
                </a:cubicBezTo>
                <a:cubicBezTo>
                  <a:pt x="8158" y="22745"/>
                  <a:pt x="7869" y="22805"/>
                  <a:pt x="7596" y="22903"/>
                </a:cubicBezTo>
                <a:cubicBezTo>
                  <a:pt x="7667" y="22036"/>
                  <a:pt x="6877" y="21720"/>
                  <a:pt x="6877" y="21720"/>
                </a:cubicBezTo>
                <a:cubicBezTo>
                  <a:pt x="7542" y="20467"/>
                  <a:pt x="6599" y="19639"/>
                  <a:pt x="6599" y="19639"/>
                </a:cubicBezTo>
                <a:cubicBezTo>
                  <a:pt x="7689" y="18070"/>
                  <a:pt x="7024" y="16266"/>
                  <a:pt x="7024" y="16266"/>
                </a:cubicBezTo>
                <a:cubicBezTo>
                  <a:pt x="7487" y="14402"/>
                  <a:pt x="6452" y="13367"/>
                  <a:pt x="6452" y="13367"/>
                </a:cubicBezTo>
                <a:cubicBezTo>
                  <a:pt x="7558" y="11890"/>
                  <a:pt x="6251" y="10528"/>
                  <a:pt x="6251" y="10528"/>
                </a:cubicBezTo>
                <a:cubicBezTo>
                  <a:pt x="6670" y="10120"/>
                  <a:pt x="6523" y="9231"/>
                  <a:pt x="6490" y="9013"/>
                </a:cubicBezTo>
                <a:lnTo>
                  <a:pt x="6490" y="9013"/>
                </a:lnTo>
                <a:cubicBezTo>
                  <a:pt x="6665" y="9983"/>
                  <a:pt x="7733" y="10049"/>
                  <a:pt x="8032" y="10049"/>
                </a:cubicBezTo>
                <a:lnTo>
                  <a:pt x="8109" y="10049"/>
                </a:lnTo>
                <a:cubicBezTo>
                  <a:pt x="8196" y="10899"/>
                  <a:pt x="9280" y="11002"/>
                  <a:pt x="9814" y="11002"/>
                </a:cubicBezTo>
                <a:cubicBezTo>
                  <a:pt x="9989" y="11002"/>
                  <a:pt x="10103" y="10991"/>
                  <a:pt x="10103" y="10991"/>
                </a:cubicBezTo>
                <a:cubicBezTo>
                  <a:pt x="10272" y="11743"/>
                  <a:pt x="10735" y="11934"/>
                  <a:pt x="11166" y="11934"/>
                </a:cubicBezTo>
                <a:cubicBezTo>
                  <a:pt x="11476" y="11923"/>
                  <a:pt x="11781" y="11847"/>
                  <a:pt x="12059" y="11711"/>
                </a:cubicBezTo>
                <a:cubicBezTo>
                  <a:pt x="12479" y="12119"/>
                  <a:pt x="13013" y="12245"/>
                  <a:pt x="13525" y="12245"/>
                </a:cubicBezTo>
                <a:cubicBezTo>
                  <a:pt x="14413" y="12245"/>
                  <a:pt x="15230" y="11858"/>
                  <a:pt x="15230" y="11858"/>
                </a:cubicBezTo>
                <a:cubicBezTo>
                  <a:pt x="15454" y="12076"/>
                  <a:pt x="15759" y="12196"/>
                  <a:pt x="16070" y="12179"/>
                </a:cubicBezTo>
                <a:cubicBezTo>
                  <a:pt x="16963" y="12179"/>
                  <a:pt x="17977" y="11471"/>
                  <a:pt x="17977" y="11471"/>
                </a:cubicBezTo>
                <a:cubicBezTo>
                  <a:pt x="18173" y="11536"/>
                  <a:pt x="18369" y="11569"/>
                  <a:pt x="18571" y="11569"/>
                </a:cubicBezTo>
                <a:cubicBezTo>
                  <a:pt x="19699" y="11569"/>
                  <a:pt x="19987" y="10387"/>
                  <a:pt x="19987" y="10387"/>
                </a:cubicBezTo>
                <a:lnTo>
                  <a:pt x="20031" y="10387"/>
                </a:lnTo>
                <a:cubicBezTo>
                  <a:pt x="21617" y="10387"/>
                  <a:pt x="21927" y="9297"/>
                  <a:pt x="21927" y="9297"/>
                </a:cubicBezTo>
                <a:cubicBezTo>
                  <a:pt x="22123" y="9362"/>
                  <a:pt x="22331" y="9400"/>
                  <a:pt x="22538" y="9406"/>
                </a:cubicBezTo>
                <a:cubicBezTo>
                  <a:pt x="22946" y="9406"/>
                  <a:pt x="23066" y="9188"/>
                  <a:pt x="23110" y="9052"/>
                </a:cubicBezTo>
                <a:lnTo>
                  <a:pt x="23110" y="9052"/>
                </a:lnTo>
                <a:cubicBezTo>
                  <a:pt x="22924" y="10365"/>
                  <a:pt x="23753" y="10583"/>
                  <a:pt x="23753" y="10583"/>
                </a:cubicBezTo>
                <a:cubicBezTo>
                  <a:pt x="23382" y="11945"/>
                  <a:pt x="23458" y="13018"/>
                  <a:pt x="23458" y="13018"/>
                </a:cubicBezTo>
                <a:cubicBezTo>
                  <a:pt x="22554" y="15307"/>
                  <a:pt x="24031" y="16212"/>
                  <a:pt x="24031" y="16212"/>
                </a:cubicBezTo>
                <a:cubicBezTo>
                  <a:pt x="22941" y="17574"/>
                  <a:pt x="23753" y="18903"/>
                  <a:pt x="23753" y="18903"/>
                </a:cubicBezTo>
                <a:cubicBezTo>
                  <a:pt x="23344" y="19514"/>
                  <a:pt x="23529" y="21377"/>
                  <a:pt x="23529" y="21377"/>
                </a:cubicBezTo>
                <a:cubicBezTo>
                  <a:pt x="22995" y="21982"/>
                  <a:pt x="22723" y="23257"/>
                  <a:pt x="22723" y="23257"/>
                </a:cubicBezTo>
                <a:cubicBezTo>
                  <a:pt x="20892" y="24031"/>
                  <a:pt x="20985" y="25655"/>
                  <a:pt x="20985" y="25655"/>
                </a:cubicBezTo>
                <a:cubicBezTo>
                  <a:pt x="21099" y="25704"/>
                  <a:pt x="21197" y="25785"/>
                  <a:pt x="21263" y="25894"/>
                </a:cubicBezTo>
                <a:cubicBezTo>
                  <a:pt x="21524" y="26281"/>
                  <a:pt x="22167" y="26706"/>
                  <a:pt x="22167" y="26706"/>
                </a:cubicBezTo>
                <a:cubicBezTo>
                  <a:pt x="21448" y="27039"/>
                  <a:pt x="20805" y="29398"/>
                  <a:pt x="20598" y="29970"/>
                </a:cubicBezTo>
                <a:cubicBezTo>
                  <a:pt x="20543" y="30134"/>
                  <a:pt x="20609" y="30210"/>
                  <a:pt x="20734" y="30210"/>
                </a:cubicBezTo>
                <a:cubicBezTo>
                  <a:pt x="21061" y="30210"/>
                  <a:pt x="21824" y="29692"/>
                  <a:pt x="22020" y="28864"/>
                </a:cubicBezTo>
                <a:cubicBezTo>
                  <a:pt x="22314" y="27736"/>
                  <a:pt x="23126" y="27333"/>
                  <a:pt x="23126" y="27333"/>
                </a:cubicBezTo>
                <a:cubicBezTo>
                  <a:pt x="23513" y="28194"/>
                  <a:pt x="24140" y="28466"/>
                  <a:pt x="24793" y="28466"/>
                </a:cubicBezTo>
                <a:cubicBezTo>
                  <a:pt x="25507" y="28466"/>
                  <a:pt x="26248" y="28145"/>
                  <a:pt x="26744" y="27921"/>
                </a:cubicBezTo>
                <a:cubicBezTo>
                  <a:pt x="27681" y="27496"/>
                  <a:pt x="27589" y="25355"/>
                  <a:pt x="27589" y="25355"/>
                </a:cubicBezTo>
                <a:cubicBezTo>
                  <a:pt x="27589" y="25355"/>
                  <a:pt x="27905" y="25230"/>
                  <a:pt x="28439" y="23731"/>
                </a:cubicBezTo>
                <a:cubicBezTo>
                  <a:pt x="28989" y="22260"/>
                  <a:pt x="28215" y="21154"/>
                  <a:pt x="28215" y="21154"/>
                </a:cubicBezTo>
                <a:cubicBezTo>
                  <a:pt x="28864" y="19159"/>
                  <a:pt x="27790" y="17999"/>
                  <a:pt x="27790" y="17999"/>
                </a:cubicBezTo>
                <a:cubicBezTo>
                  <a:pt x="28733" y="16429"/>
                  <a:pt x="27774" y="15045"/>
                  <a:pt x="27774" y="15045"/>
                </a:cubicBezTo>
                <a:cubicBezTo>
                  <a:pt x="28570" y="13700"/>
                  <a:pt x="27698" y="12408"/>
                  <a:pt x="27698" y="12408"/>
                </a:cubicBezTo>
                <a:cubicBezTo>
                  <a:pt x="28493" y="11264"/>
                  <a:pt x="27921" y="9771"/>
                  <a:pt x="27921" y="9771"/>
                </a:cubicBezTo>
                <a:cubicBezTo>
                  <a:pt x="28935" y="8294"/>
                  <a:pt x="27976" y="7335"/>
                  <a:pt x="27976" y="7335"/>
                </a:cubicBezTo>
                <a:cubicBezTo>
                  <a:pt x="27976" y="7335"/>
                  <a:pt x="28602" y="7155"/>
                  <a:pt x="28531" y="5145"/>
                </a:cubicBezTo>
                <a:cubicBezTo>
                  <a:pt x="28482" y="3417"/>
                  <a:pt x="26913" y="3297"/>
                  <a:pt x="26472" y="3297"/>
                </a:cubicBezTo>
                <a:cubicBezTo>
                  <a:pt x="26395" y="3297"/>
                  <a:pt x="26352" y="3297"/>
                  <a:pt x="26352" y="3297"/>
                </a:cubicBezTo>
                <a:cubicBezTo>
                  <a:pt x="25976" y="2894"/>
                  <a:pt x="25611" y="2753"/>
                  <a:pt x="25289" y="2753"/>
                </a:cubicBezTo>
                <a:cubicBezTo>
                  <a:pt x="24532" y="2753"/>
                  <a:pt x="23998" y="3537"/>
                  <a:pt x="23998" y="3537"/>
                </a:cubicBezTo>
                <a:cubicBezTo>
                  <a:pt x="23894" y="3510"/>
                  <a:pt x="23796" y="3494"/>
                  <a:pt x="23693" y="3494"/>
                </a:cubicBezTo>
                <a:cubicBezTo>
                  <a:pt x="22614" y="3494"/>
                  <a:pt x="21764" y="5014"/>
                  <a:pt x="21764" y="5014"/>
                </a:cubicBezTo>
                <a:lnTo>
                  <a:pt x="21688" y="5014"/>
                </a:lnTo>
                <a:cubicBezTo>
                  <a:pt x="20527" y="5014"/>
                  <a:pt x="20603" y="5826"/>
                  <a:pt x="20603" y="5826"/>
                </a:cubicBezTo>
                <a:cubicBezTo>
                  <a:pt x="20402" y="5771"/>
                  <a:pt x="20189" y="5744"/>
                  <a:pt x="19982" y="5744"/>
                </a:cubicBezTo>
                <a:cubicBezTo>
                  <a:pt x="19306" y="5733"/>
                  <a:pt x="18680" y="6098"/>
                  <a:pt x="18353" y="6692"/>
                </a:cubicBezTo>
                <a:cubicBezTo>
                  <a:pt x="18113" y="6567"/>
                  <a:pt x="17846" y="6501"/>
                  <a:pt x="17579" y="6501"/>
                </a:cubicBezTo>
                <a:cubicBezTo>
                  <a:pt x="16669" y="6501"/>
                  <a:pt x="16102" y="7302"/>
                  <a:pt x="16102" y="7302"/>
                </a:cubicBezTo>
                <a:cubicBezTo>
                  <a:pt x="15868" y="7237"/>
                  <a:pt x="15628" y="7204"/>
                  <a:pt x="15383" y="7204"/>
                </a:cubicBezTo>
                <a:cubicBezTo>
                  <a:pt x="14364" y="7204"/>
                  <a:pt x="13819" y="7815"/>
                  <a:pt x="13819" y="7815"/>
                </a:cubicBezTo>
                <a:cubicBezTo>
                  <a:pt x="13312" y="7155"/>
                  <a:pt x="12718" y="6965"/>
                  <a:pt x="12206" y="6965"/>
                </a:cubicBezTo>
                <a:cubicBezTo>
                  <a:pt x="11770" y="6970"/>
                  <a:pt x="11334" y="7095"/>
                  <a:pt x="10958" y="7319"/>
                </a:cubicBezTo>
                <a:cubicBezTo>
                  <a:pt x="10920" y="6382"/>
                  <a:pt x="10179" y="6234"/>
                  <a:pt x="9722" y="6234"/>
                </a:cubicBezTo>
                <a:cubicBezTo>
                  <a:pt x="9596" y="6234"/>
                  <a:pt x="9476" y="6245"/>
                  <a:pt x="9351" y="6267"/>
                </a:cubicBezTo>
                <a:cubicBezTo>
                  <a:pt x="9188" y="5215"/>
                  <a:pt x="7580" y="5030"/>
                  <a:pt x="7580" y="5030"/>
                </a:cubicBezTo>
                <a:cubicBezTo>
                  <a:pt x="8098" y="3761"/>
                  <a:pt x="6681" y="3319"/>
                  <a:pt x="6681" y="3319"/>
                </a:cubicBezTo>
                <a:cubicBezTo>
                  <a:pt x="6736" y="2175"/>
                  <a:pt x="5591" y="1804"/>
                  <a:pt x="5591" y="1804"/>
                </a:cubicBezTo>
                <a:cubicBezTo>
                  <a:pt x="5417" y="578"/>
                  <a:pt x="4768" y="300"/>
                  <a:pt x="4229" y="300"/>
                </a:cubicBezTo>
                <a:cubicBezTo>
                  <a:pt x="3951" y="306"/>
                  <a:pt x="3679" y="366"/>
                  <a:pt x="3428" y="475"/>
                </a:cubicBezTo>
                <a:cubicBezTo>
                  <a:pt x="3428" y="475"/>
                  <a:pt x="3085" y="1"/>
                  <a:pt x="2235"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547;p68">
            <a:extLst>
              <a:ext uri="{FF2B5EF4-FFF2-40B4-BE49-F238E27FC236}">
                <a16:creationId xmlns:a16="http://schemas.microsoft.com/office/drawing/2014/main" id="{8CDCB074-479B-DE36-AB25-E75A6C040289}"/>
              </a:ext>
            </a:extLst>
          </p:cNvPr>
          <p:cNvSpPr/>
          <p:nvPr/>
        </p:nvSpPr>
        <p:spPr>
          <a:xfrm>
            <a:off x="7927266" y="3016262"/>
            <a:ext cx="308603" cy="454690"/>
          </a:xfrm>
          <a:custGeom>
            <a:avLst/>
            <a:gdLst/>
            <a:ahLst/>
            <a:cxnLst/>
            <a:rect l="l" t="t" r="r" b="b"/>
            <a:pathLst>
              <a:path w="11232" h="17258" extrusionOk="0">
                <a:moveTo>
                  <a:pt x="6136" y="0"/>
                </a:moveTo>
                <a:cubicBezTo>
                  <a:pt x="6125" y="0"/>
                  <a:pt x="6115" y="0"/>
                  <a:pt x="6109" y="6"/>
                </a:cubicBezTo>
                <a:cubicBezTo>
                  <a:pt x="6033" y="60"/>
                  <a:pt x="5564" y="872"/>
                  <a:pt x="5504" y="1172"/>
                </a:cubicBezTo>
                <a:cubicBezTo>
                  <a:pt x="5472" y="1357"/>
                  <a:pt x="5292" y="1412"/>
                  <a:pt x="5117" y="1412"/>
                </a:cubicBezTo>
                <a:cubicBezTo>
                  <a:pt x="5008" y="1412"/>
                  <a:pt x="4905" y="1395"/>
                  <a:pt x="4807" y="1363"/>
                </a:cubicBezTo>
                <a:cubicBezTo>
                  <a:pt x="4676" y="1324"/>
                  <a:pt x="4676" y="98"/>
                  <a:pt x="4676" y="98"/>
                </a:cubicBezTo>
                <a:cubicBezTo>
                  <a:pt x="4109" y="98"/>
                  <a:pt x="3543" y="551"/>
                  <a:pt x="3543" y="551"/>
                </a:cubicBezTo>
                <a:lnTo>
                  <a:pt x="3733" y="1608"/>
                </a:lnTo>
                <a:cubicBezTo>
                  <a:pt x="3205" y="2060"/>
                  <a:pt x="3412" y="2491"/>
                  <a:pt x="3412" y="2491"/>
                </a:cubicBezTo>
                <a:cubicBezTo>
                  <a:pt x="2676" y="3035"/>
                  <a:pt x="2791" y="4223"/>
                  <a:pt x="2355" y="4223"/>
                </a:cubicBezTo>
                <a:cubicBezTo>
                  <a:pt x="1968" y="4207"/>
                  <a:pt x="1973" y="4027"/>
                  <a:pt x="1843" y="4027"/>
                </a:cubicBezTo>
                <a:cubicBezTo>
                  <a:pt x="1826" y="4027"/>
                  <a:pt x="1810" y="4033"/>
                  <a:pt x="1788" y="4038"/>
                </a:cubicBezTo>
                <a:cubicBezTo>
                  <a:pt x="1619" y="4114"/>
                  <a:pt x="1374" y="4360"/>
                  <a:pt x="1586" y="4507"/>
                </a:cubicBezTo>
                <a:cubicBezTo>
                  <a:pt x="1772" y="4676"/>
                  <a:pt x="1603" y="4676"/>
                  <a:pt x="1379" y="4959"/>
                </a:cubicBezTo>
                <a:cubicBezTo>
                  <a:pt x="1134" y="5242"/>
                  <a:pt x="1646" y="5809"/>
                  <a:pt x="1832" y="5885"/>
                </a:cubicBezTo>
                <a:cubicBezTo>
                  <a:pt x="1848" y="5885"/>
                  <a:pt x="1859" y="5891"/>
                  <a:pt x="1870" y="5885"/>
                </a:cubicBezTo>
                <a:cubicBezTo>
                  <a:pt x="2120" y="5885"/>
                  <a:pt x="2965" y="5449"/>
                  <a:pt x="2965" y="5449"/>
                </a:cubicBezTo>
                <a:lnTo>
                  <a:pt x="2965" y="5449"/>
                </a:lnTo>
                <a:cubicBezTo>
                  <a:pt x="2731" y="5940"/>
                  <a:pt x="2769" y="6621"/>
                  <a:pt x="2769" y="6621"/>
                </a:cubicBezTo>
                <a:cubicBezTo>
                  <a:pt x="2769" y="6621"/>
                  <a:pt x="2622" y="6212"/>
                  <a:pt x="2268" y="6212"/>
                </a:cubicBezTo>
                <a:cubicBezTo>
                  <a:pt x="2186" y="6212"/>
                  <a:pt x="2104" y="6229"/>
                  <a:pt x="2033" y="6261"/>
                </a:cubicBezTo>
                <a:cubicBezTo>
                  <a:pt x="1505" y="6468"/>
                  <a:pt x="1488" y="6866"/>
                  <a:pt x="1488" y="6866"/>
                </a:cubicBezTo>
                <a:cubicBezTo>
                  <a:pt x="1864" y="6882"/>
                  <a:pt x="2017" y="7258"/>
                  <a:pt x="2017" y="7258"/>
                </a:cubicBezTo>
                <a:cubicBezTo>
                  <a:pt x="1" y="10631"/>
                  <a:pt x="1" y="15890"/>
                  <a:pt x="682" y="16647"/>
                </a:cubicBezTo>
                <a:cubicBezTo>
                  <a:pt x="1069" y="17056"/>
                  <a:pt x="1565" y="17257"/>
                  <a:pt x="2295" y="17257"/>
                </a:cubicBezTo>
                <a:cubicBezTo>
                  <a:pt x="2867" y="17257"/>
                  <a:pt x="3586" y="17126"/>
                  <a:pt x="4507" y="16870"/>
                </a:cubicBezTo>
                <a:cubicBezTo>
                  <a:pt x="6599" y="16266"/>
                  <a:pt x="10043" y="13835"/>
                  <a:pt x="10632" y="11329"/>
                </a:cubicBezTo>
                <a:cubicBezTo>
                  <a:pt x="11231" y="8822"/>
                  <a:pt x="9161" y="7389"/>
                  <a:pt x="9161" y="7389"/>
                </a:cubicBezTo>
                <a:cubicBezTo>
                  <a:pt x="9161" y="7389"/>
                  <a:pt x="9237" y="6654"/>
                  <a:pt x="9161" y="5166"/>
                </a:cubicBezTo>
                <a:cubicBezTo>
                  <a:pt x="9111" y="3847"/>
                  <a:pt x="8169" y="3771"/>
                  <a:pt x="7956" y="3771"/>
                </a:cubicBezTo>
                <a:lnTo>
                  <a:pt x="7918" y="3771"/>
                </a:lnTo>
                <a:cubicBezTo>
                  <a:pt x="8027" y="2338"/>
                  <a:pt x="6654" y="1924"/>
                  <a:pt x="6654" y="1733"/>
                </a:cubicBezTo>
                <a:cubicBezTo>
                  <a:pt x="6670" y="1532"/>
                  <a:pt x="7068" y="829"/>
                  <a:pt x="7144" y="507"/>
                </a:cubicBezTo>
                <a:cubicBezTo>
                  <a:pt x="7232" y="218"/>
                  <a:pt x="6332" y="0"/>
                  <a:pt x="6136" y="0"/>
                </a:cubicBezTo>
                <a:close/>
              </a:path>
            </a:pathLst>
          </a:custGeom>
          <a:solidFill>
            <a:srgbClr val="FF0000"/>
          </a:solidFill>
          <a:ln>
            <a:solidFill>
              <a:srgbClr val="C00000"/>
            </a:solidFill>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 name="Google Shape;10817;p68">
            <a:extLst>
              <a:ext uri="{FF2B5EF4-FFF2-40B4-BE49-F238E27FC236}">
                <a16:creationId xmlns:a16="http://schemas.microsoft.com/office/drawing/2014/main" id="{DE68850D-F8B7-E9CF-C624-AE5CAA11B976}"/>
              </a:ext>
            </a:extLst>
          </p:cNvPr>
          <p:cNvGrpSpPr/>
          <p:nvPr/>
        </p:nvGrpSpPr>
        <p:grpSpPr>
          <a:xfrm>
            <a:off x="8131630" y="1839392"/>
            <a:ext cx="244201" cy="234327"/>
            <a:chOff x="2657906" y="1651497"/>
            <a:chExt cx="224622" cy="224774"/>
          </a:xfrm>
        </p:grpSpPr>
        <p:sp>
          <p:nvSpPr>
            <p:cNvPr id="19" name="Google Shape;10818;p68">
              <a:extLst>
                <a:ext uri="{FF2B5EF4-FFF2-40B4-BE49-F238E27FC236}">
                  <a16:creationId xmlns:a16="http://schemas.microsoft.com/office/drawing/2014/main" id="{646BA729-7965-482B-2C6F-18A75D9DB79D}"/>
                </a:ext>
              </a:extLst>
            </p:cNvPr>
            <p:cNvSpPr/>
            <p:nvPr/>
          </p:nvSpPr>
          <p:spPr>
            <a:xfrm>
              <a:off x="2657906" y="1651497"/>
              <a:ext cx="224622" cy="224774"/>
            </a:xfrm>
            <a:custGeom>
              <a:avLst/>
              <a:gdLst/>
              <a:ahLst/>
              <a:cxnLst/>
              <a:rect l="l" t="t" r="r" b="b"/>
              <a:pathLst>
                <a:path w="8888" h="8894" extrusionOk="0">
                  <a:moveTo>
                    <a:pt x="4185" y="535"/>
                  </a:moveTo>
                  <a:lnTo>
                    <a:pt x="4185" y="1052"/>
                  </a:lnTo>
                  <a:cubicBezTo>
                    <a:pt x="2512" y="1194"/>
                    <a:pt x="1188" y="2518"/>
                    <a:pt x="1052" y="4186"/>
                  </a:cubicBezTo>
                  <a:lnTo>
                    <a:pt x="529" y="4186"/>
                  </a:lnTo>
                  <a:cubicBezTo>
                    <a:pt x="659" y="2235"/>
                    <a:pt x="2261" y="660"/>
                    <a:pt x="4185" y="535"/>
                  </a:cubicBezTo>
                  <a:close/>
                  <a:moveTo>
                    <a:pt x="4703" y="535"/>
                  </a:moveTo>
                  <a:cubicBezTo>
                    <a:pt x="6659" y="676"/>
                    <a:pt x="8212" y="2235"/>
                    <a:pt x="8359" y="4186"/>
                  </a:cubicBezTo>
                  <a:lnTo>
                    <a:pt x="7836" y="4186"/>
                  </a:lnTo>
                  <a:cubicBezTo>
                    <a:pt x="7700" y="2518"/>
                    <a:pt x="6375" y="1189"/>
                    <a:pt x="4703" y="1052"/>
                  </a:cubicBezTo>
                  <a:lnTo>
                    <a:pt x="4703" y="535"/>
                  </a:lnTo>
                  <a:close/>
                  <a:moveTo>
                    <a:pt x="4703" y="1575"/>
                  </a:moveTo>
                  <a:cubicBezTo>
                    <a:pt x="6087" y="1712"/>
                    <a:pt x="7182" y="2807"/>
                    <a:pt x="7313" y="4191"/>
                  </a:cubicBezTo>
                  <a:lnTo>
                    <a:pt x="7051" y="4191"/>
                  </a:lnTo>
                  <a:cubicBezTo>
                    <a:pt x="6702" y="4191"/>
                    <a:pt x="6702" y="4709"/>
                    <a:pt x="7051" y="4709"/>
                  </a:cubicBezTo>
                  <a:lnTo>
                    <a:pt x="7313" y="4709"/>
                  </a:lnTo>
                  <a:cubicBezTo>
                    <a:pt x="7182" y="6087"/>
                    <a:pt x="6087" y="7182"/>
                    <a:pt x="4703" y="7319"/>
                  </a:cubicBezTo>
                  <a:lnTo>
                    <a:pt x="4703" y="7073"/>
                  </a:lnTo>
                  <a:cubicBezTo>
                    <a:pt x="4694" y="6907"/>
                    <a:pt x="4569" y="6824"/>
                    <a:pt x="4444" y="6824"/>
                  </a:cubicBezTo>
                  <a:cubicBezTo>
                    <a:pt x="4318" y="6824"/>
                    <a:pt x="4193" y="6907"/>
                    <a:pt x="4185" y="7073"/>
                  </a:cubicBezTo>
                  <a:lnTo>
                    <a:pt x="4185" y="7319"/>
                  </a:lnTo>
                  <a:cubicBezTo>
                    <a:pt x="2801" y="7188"/>
                    <a:pt x="1706" y="6093"/>
                    <a:pt x="1575" y="4709"/>
                  </a:cubicBezTo>
                  <a:lnTo>
                    <a:pt x="1836" y="4709"/>
                  </a:lnTo>
                  <a:cubicBezTo>
                    <a:pt x="2183" y="4709"/>
                    <a:pt x="2185" y="4191"/>
                    <a:pt x="1842" y="4191"/>
                  </a:cubicBezTo>
                  <a:cubicBezTo>
                    <a:pt x="1840" y="4191"/>
                    <a:pt x="1838" y="4191"/>
                    <a:pt x="1836" y="4191"/>
                  </a:cubicBezTo>
                  <a:lnTo>
                    <a:pt x="1575" y="4191"/>
                  </a:lnTo>
                  <a:cubicBezTo>
                    <a:pt x="1706" y="2807"/>
                    <a:pt x="2801" y="1712"/>
                    <a:pt x="4185" y="1575"/>
                  </a:cubicBezTo>
                  <a:lnTo>
                    <a:pt x="4185" y="1842"/>
                  </a:lnTo>
                  <a:cubicBezTo>
                    <a:pt x="4174" y="2025"/>
                    <a:pt x="4309" y="2116"/>
                    <a:pt x="4444" y="2116"/>
                  </a:cubicBezTo>
                  <a:cubicBezTo>
                    <a:pt x="4579" y="2116"/>
                    <a:pt x="4713" y="2025"/>
                    <a:pt x="4703" y="1842"/>
                  </a:cubicBezTo>
                  <a:lnTo>
                    <a:pt x="4703" y="1575"/>
                  </a:lnTo>
                  <a:close/>
                  <a:moveTo>
                    <a:pt x="1052" y="4709"/>
                  </a:moveTo>
                  <a:cubicBezTo>
                    <a:pt x="1188" y="6376"/>
                    <a:pt x="2512" y="7700"/>
                    <a:pt x="4185" y="7842"/>
                  </a:cubicBezTo>
                  <a:lnTo>
                    <a:pt x="4185" y="8365"/>
                  </a:lnTo>
                  <a:cubicBezTo>
                    <a:pt x="2229" y="8229"/>
                    <a:pt x="659" y="6638"/>
                    <a:pt x="529" y="4709"/>
                  </a:cubicBezTo>
                  <a:close/>
                  <a:moveTo>
                    <a:pt x="8359" y="4709"/>
                  </a:moveTo>
                  <a:cubicBezTo>
                    <a:pt x="8228" y="6665"/>
                    <a:pt x="6632" y="8234"/>
                    <a:pt x="4703" y="8365"/>
                  </a:cubicBezTo>
                  <a:lnTo>
                    <a:pt x="4703" y="7842"/>
                  </a:lnTo>
                  <a:cubicBezTo>
                    <a:pt x="6375" y="7706"/>
                    <a:pt x="7700" y="6381"/>
                    <a:pt x="7836" y="4709"/>
                  </a:cubicBezTo>
                  <a:close/>
                  <a:moveTo>
                    <a:pt x="4441" y="1"/>
                  </a:moveTo>
                  <a:cubicBezTo>
                    <a:pt x="4354" y="1"/>
                    <a:pt x="4272" y="12"/>
                    <a:pt x="4185" y="17"/>
                  </a:cubicBezTo>
                  <a:cubicBezTo>
                    <a:pt x="1940" y="153"/>
                    <a:pt x="153" y="1946"/>
                    <a:pt x="11" y="4186"/>
                  </a:cubicBezTo>
                  <a:cubicBezTo>
                    <a:pt x="6" y="4273"/>
                    <a:pt x="0" y="4360"/>
                    <a:pt x="0" y="4447"/>
                  </a:cubicBezTo>
                  <a:cubicBezTo>
                    <a:pt x="0" y="4534"/>
                    <a:pt x="6" y="4621"/>
                    <a:pt x="11" y="4709"/>
                  </a:cubicBezTo>
                  <a:cubicBezTo>
                    <a:pt x="153" y="6954"/>
                    <a:pt x="1940" y="8741"/>
                    <a:pt x="4185" y="8877"/>
                  </a:cubicBezTo>
                  <a:cubicBezTo>
                    <a:pt x="4272" y="8883"/>
                    <a:pt x="4354" y="8893"/>
                    <a:pt x="4446" y="8893"/>
                  </a:cubicBezTo>
                  <a:cubicBezTo>
                    <a:pt x="4534" y="8893"/>
                    <a:pt x="4615" y="8883"/>
                    <a:pt x="4703" y="8877"/>
                  </a:cubicBezTo>
                  <a:cubicBezTo>
                    <a:pt x="6948" y="8741"/>
                    <a:pt x="8735" y="6948"/>
                    <a:pt x="8876" y="4709"/>
                  </a:cubicBezTo>
                  <a:cubicBezTo>
                    <a:pt x="8882" y="4621"/>
                    <a:pt x="8887" y="4534"/>
                    <a:pt x="8887" y="4447"/>
                  </a:cubicBezTo>
                  <a:cubicBezTo>
                    <a:pt x="8887" y="4360"/>
                    <a:pt x="8882" y="4273"/>
                    <a:pt x="8876" y="4186"/>
                  </a:cubicBezTo>
                  <a:cubicBezTo>
                    <a:pt x="8735" y="1946"/>
                    <a:pt x="6948" y="153"/>
                    <a:pt x="4703" y="17"/>
                  </a:cubicBezTo>
                  <a:cubicBezTo>
                    <a:pt x="4615" y="12"/>
                    <a:pt x="4534" y="1"/>
                    <a:pt x="4441" y="1"/>
                  </a:cubicBezTo>
                  <a:close/>
                </a:path>
              </a:pathLst>
            </a:custGeom>
            <a:solidFill>
              <a:srgbClr val="4B6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819;p68">
              <a:extLst>
                <a:ext uri="{FF2B5EF4-FFF2-40B4-BE49-F238E27FC236}">
                  <a16:creationId xmlns:a16="http://schemas.microsoft.com/office/drawing/2014/main" id="{ABE64B0F-EEFD-27BD-9298-B9D1DA974A62}"/>
                </a:ext>
              </a:extLst>
            </p:cNvPr>
            <p:cNvSpPr/>
            <p:nvPr/>
          </p:nvSpPr>
          <p:spPr>
            <a:xfrm>
              <a:off x="2738450" y="1732343"/>
              <a:ext cx="62549" cy="62676"/>
            </a:xfrm>
            <a:custGeom>
              <a:avLst/>
              <a:gdLst/>
              <a:ahLst/>
              <a:cxnLst/>
              <a:rect l="l" t="t" r="r" b="b"/>
              <a:pathLst>
                <a:path w="2475" h="2480" extrusionOk="0">
                  <a:moveTo>
                    <a:pt x="2475" y="1237"/>
                  </a:moveTo>
                  <a:cubicBezTo>
                    <a:pt x="2475" y="1924"/>
                    <a:pt x="1924" y="2480"/>
                    <a:pt x="1238" y="2480"/>
                  </a:cubicBezTo>
                  <a:cubicBezTo>
                    <a:pt x="557" y="2480"/>
                    <a:pt x="1" y="1924"/>
                    <a:pt x="1" y="1237"/>
                  </a:cubicBezTo>
                  <a:cubicBezTo>
                    <a:pt x="1" y="556"/>
                    <a:pt x="557" y="0"/>
                    <a:pt x="1238" y="0"/>
                  </a:cubicBezTo>
                  <a:cubicBezTo>
                    <a:pt x="1924" y="0"/>
                    <a:pt x="2475" y="556"/>
                    <a:pt x="2475" y="1237"/>
                  </a:cubicBezTo>
                  <a:close/>
                </a:path>
              </a:pathLst>
            </a:custGeom>
            <a:gradFill>
              <a:gsLst>
                <a:gs pos="0">
                  <a:srgbClr val="435D74"/>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0820;p68">
            <a:extLst>
              <a:ext uri="{FF2B5EF4-FFF2-40B4-BE49-F238E27FC236}">
                <a16:creationId xmlns:a16="http://schemas.microsoft.com/office/drawing/2014/main" id="{8C0DD594-6A73-051C-31A5-9E6E0A32FB09}"/>
              </a:ext>
            </a:extLst>
          </p:cNvPr>
          <p:cNvSpPr/>
          <p:nvPr/>
        </p:nvSpPr>
        <p:spPr>
          <a:xfrm>
            <a:off x="7016258" y="3714715"/>
            <a:ext cx="328385" cy="314891"/>
          </a:xfrm>
          <a:custGeom>
            <a:avLst/>
            <a:gdLst/>
            <a:ahLst/>
            <a:cxnLst/>
            <a:rect l="l" t="t" r="r" b="b"/>
            <a:pathLst>
              <a:path w="7374" h="7373" extrusionOk="0">
                <a:moveTo>
                  <a:pt x="7373" y="3684"/>
                </a:moveTo>
                <a:cubicBezTo>
                  <a:pt x="7373" y="5722"/>
                  <a:pt x="5722" y="7373"/>
                  <a:pt x="3690" y="7373"/>
                </a:cubicBezTo>
                <a:cubicBezTo>
                  <a:pt x="1652" y="7373"/>
                  <a:pt x="1" y="5722"/>
                  <a:pt x="1" y="3684"/>
                </a:cubicBezTo>
                <a:cubicBezTo>
                  <a:pt x="1" y="1652"/>
                  <a:pt x="1652" y="0"/>
                  <a:pt x="3690" y="0"/>
                </a:cubicBezTo>
                <a:cubicBezTo>
                  <a:pt x="5722" y="0"/>
                  <a:pt x="7373" y="1652"/>
                  <a:pt x="7373" y="3684"/>
                </a:cubicBezTo>
                <a:close/>
              </a:path>
            </a:pathLst>
          </a:custGeom>
          <a:gradFill>
            <a:gsLst>
              <a:gs pos="0">
                <a:srgbClr val="435D74"/>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10821;p68">
            <a:extLst>
              <a:ext uri="{FF2B5EF4-FFF2-40B4-BE49-F238E27FC236}">
                <a16:creationId xmlns:a16="http://schemas.microsoft.com/office/drawing/2014/main" id="{6AAE2207-C131-F589-265F-5C7E160BDBC3}"/>
              </a:ext>
            </a:extLst>
          </p:cNvPr>
          <p:cNvGrpSpPr/>
          <p:nvPr/>
        </p:nvGrpSpPr>
        <p:grpSpPr>
          <a:xfrm>
            <a:off x="7420219" y="3969389"/>
            <a:ext cx="366020" cy="348935"/>
            <a:chOff x="2657906" y="2241938"/>
            <a:chExt cx="225987" cy="224698"/>
          </a:xfrm>
        </p:grpSpPr>
        <p:sp>
          <p:nvSpPr>
            <p:cNvPr id="9" name="Google Shape;10822;p68">
              <a:extLst>
                <a:ext uri="{FF2B5EF4-FFF2-40B4-BE49-F238E27FC236}">
                  <a16:creationId xmlns:a16="http://schemas.microsoft.com/office/drawing/2014/main" id="{FB04AA6B-EE96-0B07-1A69-96BC54A34AF1}"/>
                </a:ext>
              </a:extLst>
            </p:cNvPr>
            <p:cNvSpPr/>
            <p:nvPr/>
          </p:nvSpPr>
          <p:spPr>
            <a:xfrm>
              <a:off x="2682421" y="2272897"/>
              <a:ext cx="169124" cy="162755"/>
            </a:xfrm>
            <a:custGeom>
              <a:avLst/>
              <a:gdLst/>
              <a:ahLst/>
              <a:cxnLst/>
              <a:rect l="l" t="t" r="r" b="b"/>
              <a:pathLst>
                <a:path w="6692" h="6440" extrusionOk="0">
                  <a:moveTo>
                    <a:pt x="3471" y="309"/>
                  </a:moveTo>
                  <a:cubicBezTo>
                    <a:pt x="5084" y="309"/>
                    <a:pt x="6386" y="1617"/>
                    <a:pt x="6386" y="3224"/>
                  </a:cubicBezTo>
                  <a:cubicBezTo>
                    <a:pt x="6386" y="4401"/>
                    <a:pt x="5678" y="5464"/>
                    <a:pt x="4588" y="5916"/>
                  </a:cubicBezTo>
                  <a:cubicBezTo>
                    <a:pt x="4227" y="6066"/>
                    <a:pt x="3849" y="6138"/>
                    <a:pt x="3473" y="6138"/>
                  </a:cubicBezTo>
                  <a:cubicBezTo>
                    <a:pt x="2714" y="6138"/>
                    <a:pt x="1969" y="5842"/>
                    <a:pt x="1411" y="5284"/>
                  </a:cubicBezTo>
                  <a:cubicBezTo>
                    <a:pt x="578" y="4450"/>
                    <a:pt x="332" y="3197"/>
                    <a:pt x="779" y="2107"/>
                  </a:cubicBezTo>
                  <a:cubicBezTo>
                    <a:pt x="1231" y="1023"/>
                    <a:pt x="2294" y="309"/>
                    <a:pt x="3471" y="309"/>
                  </a:cubicBezTo>
                  <a:close/>
                  <a:moveTo>
                    <a:pt x="3480" y="1"/>
                  </a:moveTo>
                  <a:cubicBezTo>
                    <a:pt x="2642" y="1"/>
                    <a:pt x="1816" y="329"/>
                    <a:pt x="1199" y="947"/>
                  </a:cubicBezTo>
                  <a:cubicBezTo>
                    <a:pt x="278" y="1867"/>
                    <a:pt x="0" y="3252"/>
                    <a:pt x="496" y="4450"/>
                  </a:cubicBezTo>
                  <a:cubicBezTo>
                    <a:pt x="997" y="5655"/>
                    <a:pt x="2169" y="6439"/>
                    <a:pt x="3471" y="6439"/>
                  </a:cubicBezTo>
                  <a:cubicBezTo>
                    <a:pt x="5253" y="6439"/>
                    <a:pt x="6691" y="5001"/>
                    <a:pt x="6691" y="3219"/>
                  </a:cubicBezTo>
                  <a:cubicBezTo>
                    <a:pt x="6691" y="1917"/>
                    <a:pt x="5907" y="745"/>
                    <a:pt x="4702" y="244"/>
                  </a:cubicBezTo>
                  <a:cubicBezTo>
                    <a:pt x="4307" y="80"/>
                    <a:pt x="3892" y="1"/>
                    <a:pt x="3480"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823;p68">
              <a:extLst>
                <a:ext uri="{FF2B5EF4-FFF2-40B4-BE49-F238E27FC236}">
                  <a16:creationId xmlns:a16="http://schemas.microsoft.com/office/drawing/2014/main" id="{AD2F621F-01C3-CD9F-1872-C88109636A07}"/>
                </a:ext>
              </a:extLst>
            </p:cNvPr>
            <p:cNvSpPr/>
            <p:nvPr/>
          </p:nvSpPr>
          <p:spPr>
            <a:xfrm>
              <a:off x="2723590" y="2319348"/>
              <a:ext cx="81554" cy="69878"/>
            </a:xfrm>
            <a:custGeom>
              <a:avLst/>
              <a:gdLst/>
              <a:ahLst/>
              <a:cxnLst/>
              <a:rect l="l" t="t" r="r" b="b"/>
              <a:pathLst>
                <a:path w="3227" h="2765" extrusionOk="0">
                  <a:moveTo>
                    <a:pt x="1842" y="307"/>
                  </a:moveTo>
                  <a:cubicBezTo>
                    <a:pt x="2436" y="307"/>
                    <a:pt x="2915" y="792"/>
                    <a:pt x="2915" y="1386"/>
                  </a:cubicBezTo>
                  <a:cubicBezTo>
                    <a:pt x="2915" y="2032"/>
                    <a:pt x="2386" y="2460"/>
                    <a:pt x="1835" y="2460"/>
                  </a:cubicBezTo>
                  <a:cubicBezTo>
                    <a:pt x="1572" y="2460"/>
                    <a:pt x="1303" y="2362"/>
                    <a:pt x="1085" y="2144"/>
                  </a:cubicBezTo>
                  <a:cubicBezTo>
                    <a:pt x="409" y="1468"/>
                    <a:pt x="888" y="313"/>
                    <a:pt x="1842" y="313"/>
                  </a:cubicBezTo>
                  <a:lnTo>
                    <a:pt x="1842" y="307"/>
                  </a:lnTo>
                  <a:close/>
                  <a:moveTo>
                    <a:pt x="1833" y="0"/>
                  </a:moveTo>
                  <a:cubicBezTo>
                    <a:pt x="1494" y="0"/>
                    <a:pt x="1148" y="126"/>
                    <a:pt x="867" y="405"/>
                  </a:cubicBezTo>
                  <a:cubicBezTo>
                    <a:pt x="0" y="1277"/>
                    <a:pt x="616" y="2765"/>
                    <a:pt x="1842" y="2765"/>
                  </a:cubicBezTo>
                  <a:cubicBezTo>
                    <a:pt x="2605" y="2759"/>
                    <a:pt x="3221" y="2144"/>
                    <a:pt x="3226" y="1381"/>
                  </a:cubicBezTo>
                  <a:cubicBezTo>
                    <a:pt x="3226" y="551"/>
                    <a:pt x="2544" y="0"/>
                    <a:pt x="1833"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824;p68">
              <a:extLst>
                <a:ext uri="{FF2B5EF4-FFF2-40B4-BE49-F238E27FC236}">
                  <a16:creationId xmlns:a16="http://schemas.microsoft.com/office/drawing/2014/main" id="{B3A3BA57-AE2E-44A9-A418-8ED3E3DB07BC}"/>
                </a:ext>
              </a:extLst>
            </p:cNvPr>
            <p:cNvSpPr/>
            <p:nvPr/>
          </p:nvSpPr>
          <p:spPr>
            <a:xfrm>
              <a:off x="2723590" y="2319348"/>
              <a:ext cx="81554" cy="69878"/>
            </a:xfrm>
            <a:custGeom>
              <a:avLst/>
              <a:gdLst/>
              <a:ahLst/>
              <a:cxnLst/>
              <a:rect l="l" t="t" r="r" b="b"/>
              <a:pathLst>
                <a:path w="3227" h="2765" extrusionOk="0">
                  <a:moveTo>
                    <a:pt x="1842" y="307"/>
                  </a:moveTo>
                  <a:cubicBezTo>
                    <a:pt x="2436" y="307"/>
                    <a:pt x="2915" y="792"/>
                    <a:pt x="2915" y="1386"/>
                  </a:cubicBezTo>
                  <a:cubicBezTo>
                    <a:pt x="2915" y="2032"/>
                    <a:pt x="2386" y="2460"/>
                    <a:pt x="1835" y="2460"/>
                  </a:cubicBezTo>
                  <a:cubicBezTo>
                    <a:pt x="1572" y="2460"/>
                    <a:pt x="1303" y="2362"/>
                    <a:pt x="1085" y="2144"/>
                  </a:cubicBezTo>
                  <a:cubicBezTo>
                    <a:pt x="409" y="1468"/>
                    <a:pt x="888" y="313"/>
                    <a:pt x="1842" y="313"/>
                  </a:cubicBezTo>
                  <a:lnTo>
                    <a:pt x="1842" y="307"/>
                  </a:lnTo>
                  <a:close/>
                  <a:moveTo>
                    <a:pt x="1833" y="0"/>
                  </a:moveTo>
                  <a:cubicBezTo>
                    <a:pt x="1494" y="0"/>
                    <a:pt x="1148" y="126"/>
                    <a:pt x="867" y="405"/>
                  </a:cubicBezTo>
                  <a:cubicBezTo>
                    <a:pt x="0" y="1277"/>
                    <a:pt x="616" y="2765"/>
                    <a:pt x="1842" y="2765"/>
                  </a:cubicBezTo>
                  <a:cubicBezTo>
                    <a:pt x="2605" y="2759"/>
                    <a:pt x="3221" y="2144"/>
                    <a:pt x="3226" y="1381"/>
                  </a:cubicBezTo>
                  <a:cubicBezTo>
                    <a:pt x="3226" y="551"/>
                    <a:pt x="2544" y="0"/>
                    <a:pt x="183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825;p68">
              <a:extLst>
                <a:ext uri="{FF2B5EF4-FFF2-40B4-BE49-F238E27FC236}">
                  <a16:creationId xmlns:a16="http://schemas.microsoft.com/office/drawing/2014/main" id="{73A7129B-1CE9-7F28-E1DB-E21387908E2E}"/>
                </a:ext>
              </a:extLst>
            </p:cNvPr>
            <p:cNvSpPr/>
            <p:nvPr/>
          </p:nvSpPr>
          <p:spPr>
            <a:xfrm>
              <a:off x="2665741" y="2257455"/>
              <a:ext cx="201371" cy="193739"/>
            </a:xfrm>
            <a:custGeom>
              <a:avLst/>
              <a:gdLst/>
              <a:ahLst/>
              <a:cxnLst/>
              <a:rect l="l" t="t" r="r" b="b"/>
              <a:pathLst>
                <a:path w="7968" h="7666" extrusionOk="0">
                  <a:moveTo>
                    <a:pt x="4131" y="304"/>
                  </a:moveTo>
                  <a:cubicBezTo>
                    <a:pt x="6082" y="310"/>
                    <a:pt x="7657" y="1885"/>
                    <a:pt x="7657" y="3835"/>
                  </a:cubicBezTo>
                  <a:cubicBezTo>
                    <a:pt x="7657" y="5263"/>
                    <a:pt x="6801" y="6549"/>
                    <a:pt x="5482" y="7094"/>
                  </a:cubicBezTo>
                  <a:cubicBezTo>
                    <a:pt x="5046" y="7274"/>
                    <a:pt x="4588" y="7362"/>
                    <a:pt x="4134" y="7362"/>
                  </a:cubicBezTo>
                  <a:cubicBezTo>
                    <a:pt x="3216" y="7362"/>
                    <a:pt x="2315" y="7003"/>
                    <a:pt x="1641" y="6325"/>
                  </a:cubicBezTo>
                  <a:cubicBezTo>
                    <a:pt x="633" y="5317"/>
                    <a:pt x="328" y="3803"/>
                    <a:pt x="878" y="2484"/>
                  </a:cubicBezTo>
                  <a:cubicBezTo>
                    <a:pt x="1423" y="1165"/>
                    <a:pt x="2709" y="310"/>
                    <a:pt x="4131" y="310"/>
                  </a:cubicBezTo>
                  <a:lnTo>
                    <a:pt x="4131" y="304"/>
                  </a:lnTo>
                  <a:close/>
                  <a:moveTo>
                    <a:pt x="4133" y="1"/>
                  </a:moveTo>
                  <a:cubicBezTo>
                    <a:pt x="3135" y="1"/>
                    <a:pt x="2155" y="390"/>
                    <a:pt x="1423" y="1122"/>
                  </a:cubicBezTo>
                  <a:cubicBezTo>
                    <a:pt x="328" y="2217"/>
                    <a:pt x="1" y="3868"/>
                    <a:pt x="595" y="5301"/>
                  </a:cubicBezTo>
                  <a:cubicBezTo>
                    <a:pt x="1183" y="6729"/>
                    <a:pt x="2584" y="7666"/>
                    <a:pt x="4131" y="7666"/>
                  </a:cubicBezTo>
                  <a:cubicBezTo>
                    <a:pt x="6251" y="7660"/>
                    <a:pt x="7962" y="5949"/>
                    <a:pt x="7967" y="3830"/>
                  </a:cubicBezTo>
                  <a:cubicBezTo>
                    <a:pt x="7967" y="2282"/>
                    <a:pt x="7030" y="882"/>
                    <a:pt x="5602" y="293"/>
                  </a:cubicBezTo>
                  <a:cubicBezTo>
                    <a:pt x="5127" y="96"/>
                    <a:pt x="4628" y="1"/>
                    <a:pt x="4133"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826;p68">
              <a:extLst>
                <a:ext uri="{FF2B5EF4-FFF2-40B4-BE49-F238E27FC236}">
                  <a16:creationId xmlns:a16="http://schemas.microsoft.com/office/drawing/2014/main" id="{00CDCD3E-36B2-831F-AAEC-E52C68466E00}"/>
                </a:ext>
              </a:extLst>
            </p:cNvPr>
            <p:cNvSpPr/>
            <p:nvPr/>
          </p:nvSpPr>
          <p:spPr>
            <a:xfrm>
              <a:off x="2832236" y="2350382"/>
              <a:ext cx="51657" cy="7860"/>
            </a:xfrm>
            <a:custGeom>
              <a:avLst/>
              <a:gdLst/>
              <a:ahLst/>
              <a:cxnLst/>
              <a:rect l="l" t="t" r="r" b="b"/>
              <a:pathLst>
                <a:path w="2044" h="311" extrusionOk="0">
                  <a:moveTo>
                    <a:pt x="153" y="0"/>
                  </a:moveTo>
                  <a:cubicBezTo>
                    <a:pt x="66" y="0"/>
                    <a:pt x="1" y="71"/>
                    <a:pt x="1" y="153"/>
                  </a:cubicBezTo>
                  <a:cubicBezTo>
                    <a:pt x="1" y="240"/>
                    <a:pt x="66" y="311"/>
                    <a:pt x="153" y="311"/>
                  </a:cubicBezTo>
                  <a:lnTo>
                    <a:pt x="1837" y="311"/>
                  </a:lnTo>
                  <a:cubicBezTo>
                    <a:pt x="2044" y="311"/>
                    <a:pt x="2044" y="0"/>
                    <a:pt x="183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827;p68">
              <a:extLst>
                <a:ext uri="{FF2B5EF4-FFF2-40B4-BE49-F238E27FC236}">
                  <a16:creationId xmlns:a16="http://schemas.microsoft.com/office/drawing/2014/main" id="{00596925-31C9-D89C-1E03-6B0CDE601236}"/>
                </a:ext>
              </a:extLst>
            </p:cNvPr>
            <p:cNvSpPr/>
            <p:nvPr/>
          </p:nvSpPr>
          <p:spPr>
            <a:xfrm>
              <a:off x="2723716" y="2350382"/>
              <a:ext cx="94216" cy="7860"/>
            </a:xfrm>
            <a:custGeom>
              <a:avLst/>
              <a:gdLst/>
              <a:ahLst/>
              <a:cxnLst/>
              <a:rect l="l" t="t" r="r" b="b"/>
              <a:pathLst>
                <a:path w="3728" h="311" extrusionOk="0">
                  <a:moveTo>
                    <a:pt x="153" y="0"/>
                  </a:moveTo>
                  <a:cubicBezTo>
                    <a:pt x="66" y="0"/>
                    <a:pt x="1" y="71"/>
                    <a:pt x="1" y="153"/>
                  </a:cubicBezTo>
                  <a:cubicBezTo>
                    <a:pt x="1" y="240"/>
                    <a:pt x="66" y="311"/>
                    <a:pt x="153" y="311"/>
                  </a:cubicBezTo>
                  <a:lnTo>
                    <a:pt x="3526" y="311"/>
                  </a:lnTo>
                  <a:cubicBezTo>
                    <a:pt x="3728" y="311"/>
                    <a:pt x="3728" y="0"/>
                    <a:pt x="3526"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828;p68">
              <a:extLst>
                <a:ext uri="{FF2B5EF4-FFF2-40B4-BE49-F238E27FC236}">
                  <a16:creationId xmlns:a16="http://schemas.microsoft.com/office/drawing/2014/main" id="{6EBD81BB-B804-7F35-7B8A-ABDF45DAA3DF}"/>
                </a:ext>
              </a:extLst>
            </p:cNvPr>
            <p:cNvSpPr/>
            <p:nvPr/>
          </p:nvSpPr>
          <p:spPr>
            <a:xfrm>
              <a:off x="2657906" y="2350382"/>
              <a:ext cx="51657" cy="7860"/>
            </a:xfrm>
            <a:custGeom>
              <a:avLst/>
              <a:gdLst/>
              <a:ahLst/>
              <a:cxnLst/>
              <a:rect l="l" t="t" r="r" b="b"/>
              <a:pathLst>
                <a:path w="2044" h="311" extrusionOk="0">
                  <a:moveTo>
                    <a:pt x="153" y="0"/>
                  </a:moveTo>
                  <a:cubicBezTo>
                    <a:pt x="65" y="0"/>
                    <a:pt x="0" y="71"/>
                    <a:pt x="0" y="153"/>
                  </a:cubicBezTo>
                  <a:cubicBezTo>
                    <a:pt x="0" y="240"/>
                    <a:pt x="65" y="311"/>
                    <a:pt x="153" y="311"/>
                  </a:cubicBezTo>
                  <a:lnTo>
                    <a:pt x="1836" y="311"/>
                  </a:lnTo>
                  <a:cubicBezTo>
                    <a:pt x="2043" y="311"/>
                    <a:pt x="2043" y="0"/>
                    <a:pt x="1836"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829;p68">
              <a:extLst>
                <a:ext uri="{FF2B5EF4-FFF2-40B4-BE49-F238E27FC236}">
                  <a16:creationId xmlns:a16="http://schemas.microsoft.com/office/drawing/2014/main" id="{82A90AD3-836E-5A93-21AD-B0C0BA56A525}"/>
                </a:ext>
              </a:extLst>
            </p:cNvPr>
            <p:cNvSpPr/>
            <p:nvPr/>
          </p:nvSpPr>
          <p:spPr>
            <a:xfrm>
              <a:off x="2766275" y="2307824"/>
              <a:ext cx="7885" cy="92952"/>
            </a:xfrm>
            <a:custGeom>
              <a:avLst/>
              <a:gdLst/>
              <a:ahLst/>
              <a:cxnLst/>
              <a:rect l="l" t="t" r="r" b="b"/>
              <a:pathLst>
                <a:path w="312" h="3678" extrusionOk="0">
                  <a:moveTo>
                    <a:pt x="153" y="1"/>
                  </a:moveTo>
                  <a:cubicBezTo>
                    <a:pt x="71" y="1"/>
                    <a:pt x="0" y="66"/>
                    <a:pt x="0" y="153"/>
                  </a:cubicBezTo>
                  <a:lnTo>
                    <a:pt x="0" y="3526"/>
                  </a:lnTo>
                  <a:cubicBezTo>
                    <a:pt x="0" y="3627"/>
                    <a:pt x="78" y="3677"/>
                    <a:pt x="156" y="3677"/>
                  </a:cubicBezTo>
                  <a:cubicBezTo>
                    <a:pt x="233" y="3677"/>
                    <a:pt x="311" y="3627"/>
                    <a:pt x="311" y="3526"/>
                  </a:cubicBezTo>
                  <a:lnTo>
                    <a:pt x="311" y="153"/>
                  </a:lnTo>
                  <a:cubicBezTo>
                    <a:pt x="311" y="66"/>
                    <a:pt x="240" y="1"/>
                    <a:pt x="153"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830;p68">
              <a:extLst>
                <a:ext uri="{FF2B5EF4-FFF2-40B4-BE49-F238E27FC236}">
                  <a16:creationId xmlns:a16="http://schemas.microsoft.com/office/drawing/2014/main" id="{77B8F65B-9A39-20BD-F29F-1FDB8421F540}"/>
                </a:ext>
              </a:extLst>
            </p:cNvPr>
            <p:cNvSpPr/>
            <p:nvPr/>
          </p:nvSpPr>
          <p:spPr>
            <a:xfrm>
              <a:off x="2766275" y="2241938"/>
              <a:ext cx="7885" cy="50343"/>
            </a:xfrm>
            <a:custGeom>
              <a:avLst/>
              <a:gdLst/>
              <a:ahLst/>
              <a:cxnLst/>
              <a:rect l="l" t="t" r="r" b="b"/>
              <a:pathLst>
                <a:path w="312" h="1992" extrusionOk="0">
                  <a:moveTo>
                    <a:pt x="156" y="0"/>
                  </a:moveTo>
                  <a:cubicBezTo>
                    <a:pt x="78" y="0"/>
                    <a:pt x="0" y="52"/>
                    <a:pt x="0" y="155"/>
                  </a:cubicBezTo>
                  <a:lnTo>
                    <a:pt x="0" y="1839"/>
                  </a:lnTo>
                  <a:cubicBezTo>
                    <a:pt x="0" y="1926"/>
                    <a:pt x="71" y="1992"/>
                    <a:pt x="153" y="1992"/>
                  </a:cubicBezTo>
                  <a:cubicBezTo>
                    <a:pt x="240" y="1992"/>
                    <a:pt x="311" y="1926"/>
                    <a:pt x="311" y="1839"/>
                  </a:cubicBezTo>
                  <a:lnTo>
                    <a:pt x="311" y="155"/>
                  </a:lnTo>
                  <a:cubicBezTo>
                    <a:pt x="311" y="52"/>
                    <a:pt x="233" y="0"/>
                    <a:pt x="156"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831;p68">
              <a:extLst>
                <a:ext uri="{FF2B5EF4-FFF2-40B4-BE49-F238E27FC236}">
                  <a16:creationId xmlns:a16="http://schemas.microsoft.com/office/drawing/2014/main" id="{8D1CCE82-479E-BBE3-4BE1-433B5F9BC542}"/>
                </a:ext>
              </a:extLst>
            </p:cNvPr>
            <p:cNvSpPr/>
            <p:nvPr/>
          </p:nvSpPr>
          <p:spPr>
            <a:xfrm>
              <a:off x="2766275" y="2416268"/>
              <a:ext cx="7885" cy="50368"/>
            </a:xfrm>
            <a:custGeom>
              <a:avLst/>
              <a:gdLst/>
              <a:ahLst/>
              <a:cxnLst/>
              <a:rect l="l" t="t" r="r" b="b"/>
              <a:pathLst>
                <a:path w="312" h="1993" extrusionOk="0">
                  <a:moveTo>
                    <a:pt x="156" y="1"/>
                  </a:moveTo>
                  <a:cubicBezTo>
                    <a:pt x="78" y="1"/>
                    <a:pt x="0" y="52"/>
                    <a:pt x="0" y="156"/>
                  </a:cubicBezTo>
                  <a:lnTo>
                    <a:pt x="0" y="1840"/>
                  </a:lnTo>
                  <a:cubicBezTo>
                    <a:pt x="0" y="1927"/>
                    <a:pt x="71" y="1992"/>
                    <a:pt x="153" y="1992"/>
                  </a:cubicBezTo>
                  <a:cubicBezTo>
                    <a:pt x="240" y="1992"/>
                    <a:pt x="311" y="1927"/>
                    <a:pt x="311" y="1840"/>
                  </a:cubicBezTo>
                  <a:lnTo>
                    <a:pt x="311" y="156"/>
                  </a:lnTo>
                  <a:cubicBezTo>
                    <a:pt x="311" y="52"/>
                    <a:pt x="233" y="1"/>
                    <a:pt x="156"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0028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grpId="0" nodeType="afterEffect">
                                  <p:stCondLst>
                                    <p:cond delay="0"/>
                                  </p:stCondLst>
                                  <p:endCondLst>
                                    <p:cond evt="onNext" delay="0">
                                      <p:tgtEl>
                                        <p:sldTgt/>
                                      </p:tgtEl>
                                    </p:cond>
                                  </p:endCondLst>
                                  <p:childTnLst>
                                    <p:animScale>
                                      <p:cBhvr>
                                        <p:cTn id="6" dur="2000" fill="hold"/>
                                        <p:tgtEl>
                                          <p:spTgt spid="3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14C27297-B621-955D-4195-391139F363F3}"/>
              </a:ext>
            </a:extLst>
          </p:cNvPr>
          <p:cNvSpPr>
            <a:spLocks noGrp="1"/>
          </p:cNvSpPr>
          <p:nvPr>
            <p:ph type="subTitle" idx="1"/>
          </p:nvPr>
        </p:nvSpPr>
        <p:spPr>
          <a:xfrm>
            <a:off x="1460292" y="1612975"/>
            <a:ext cx="5838217" cy="1171106"/>
          </a:xfrm>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      Create a heart disease prediction system using machine learning where diseases are predicted by the machine learning algorithm on the basis of the symptoms provided by the user.</a:t>
            </a:r>
            <a:endParaRPr lang="en-IN" dirty="0"/>
          </a:p>
        </p:txBody>
      </p:sp>
      <p:sp>
        <p:nvSpPr>
          <p:cNvPr id="6" name="TextBox 5">
            <a:extLst>
              <a:ext uri="{FF2B5EF4-FFF2-40B4-BE49-F238E27FC236}">
                <a16:creationId xmlns:a16="http://schemas.microsoft.com/office/drawing/2014/main" id="{56507DCA-7A45-B37A-BA39-FCFAEF941736}"/>
              </a:ext>
            </a:extLst>
          </p:cNvPr>
          <p:cNvSpPr txBox="1"/>
          <p:nvPr/>
        </p:nvSpPr>
        <p:spPr>
          <a:xfrm>
            <a:off x="1993061" y="465162"/>
            <a:ext cx="4736306" cy="707886"/>
          </a:xfrm>
          <a:prstGeom prst="rect">
            <a:avLst/>
          </a:prstGeom>
          <a:noFill/>
        </p:spPr>
        <p:txBody>
          <a:bodyPr wrap="square">
            <a:spAutoFit/>
          </a:bodyPr>
          <a:lstStyle/>
          <a:p>
            <a:r>
              <a:rPr kumimoji="0" lang="en-IN" sz="4000" b="1" i="0" u="none" strike="noStrike" kern="0" cap="none" spc="0" normalizeH="0" baseline="0" noProof="0" dirty="0">
                <a:ln w="0"/>
                <a:solidFill>
                  <a:srgbClr val="0A1533"/>
                </a:solidFill>
                <a:effectLst>
                  <a:outerShdw blurRad="38100" dist="19050" dir="2700000" algn="tl" rotWithShape="0">
                    <a:srgbClr val="0A1533">
                      <a:alpha val="40000"/>
                    </a:srgbClr>
                  </a:outerShdw>
                </a:effectLst>
                <a:uLnTx/>
                <a:uFillTx/>
                <a:latin typeface="Bell MT" panose="02020503060305020303" pitchFamily="18" charset="0"/>
                <a:sym typeface="Neucha"/>
              </a:rPr>
              <a:t> Problem Statement</a:t>
            </a:r>
            <a:endParaRPr lang="en-IN" dirty="0"/>
          </a:p>
        </p:txBody>
      </p:sp>
      <p:pic>
        <p:nvPicPr>
          <p:cNvPr id="23" name="Picture 22">
            <a:extLst>
              <a:ext uri="{FF2B5EF4-FFF2-40B4-BE49-F238E27FC236}">
                <a16:creationId xmlns:a16="http://schemas.microsoft.com/office/drawing/2014/main" id="{8E2A869B-5762-9A33-5863-F4AFA88E306D}"/>
              </a:ext>
            </a:extLst>
          </p:cNvPr>
          <p:cNvPicPr>
            <a:picLocks noChangeAspect="1"/>
          </p:cNvPicPr>
          <p:nvPr/>
        </p:nvPicPr>
        <p:blipFill>
          <a:blip r:embed="rId2"/>
          <a:stretch>
            <a:fillRect/>
          </a:stretch>
        </p:blipFill>
        <p:spPr>
          <a:xfrm>
            <a:off x="130506" y="2373883"/>
            <a:ext cx="2468232" cy="2708385"/>
          </a:xfrm>
          <a:prstGeom prst="rect">
            <a:avLst/>
          </a:prstGeom>
          <a:ln>
            <a:noFill/>
          </a:ln>
          <a:effectLst>
            <a:outerShdw blurRad="292100" dist="139700" dir="2700000" algn="tl" rotWithShape="0">
              <a:srgbClr val="333333">
                <a:alpha val="65000"/>
              </a:srgbClr>
            </a:outerShdw>
          </a:effectLst>
        </p:spPr>
      </p:pic>
      <p:grpSp>
        <p:nvGrpSpPr>
          <p:cNvPr id="46" name="Group 45">
            <a:extLst>
              <a:ext uri="{FF2B5EF4-FFF2-40B4-BE49-F238E27FC236}">
                <a16:creationId xmlns:a16="http://schemas.microsoft.com/office/drawing/2014/main" id="{B59E133E-3093-7E63-1F36-DA8F2912A23E}"/>
              </a:ext>
            </a:extLst>
          </p:cNvPr>
          <p:cNvGrpSpPr/>
          <p:nvPr/>
        </p:nvGrpSpPr>
        <p:grpSpPr>
          <a:xfrm>
            <a:off x="7455729" y="2205403"/>
            <a:ext cx="1635265" cy="1126472"/>
            <a:chOff x="7010861" y="1437634"/>
            <a:chExt cx="1635265" cy="1126472"/>
          </a:xfrm>
        </p:grpSpPr>
        <p:grpSp>
          <p:nvGrpSpPr>
            <p:cNvPr id="47" name="Google Shape;10772;p68">
              <a:extLst>
                <a:ext uri="{FF2B5EF4-FFF2-40B4-BE49-F238E27FC236}">
                  <a16:creationId xmlns:a16="http://schemas.microsoft.com/office/drawing/2014/main" id="{2FC58036-D01F-2976-C74F-92F569480FDD}"/>
                </a:ext>
              </a:extLst>
            </p:cNvPr>
            <p:cNvGrpSpPr/>
            <p:nvPr/>
          </p:nvGrpSpPr>
          <p:grpSpPr>
            <a:xfrm>
              <a:off x="7010861" y="1767150"/>
              <a:ext cx="77561" cy="73012"/>
              <a:chOff x="6608782" y="1882715"/>
              <a:chExt cx="77561" cy="73012"/>
            </a:xfrm>
          </p:grpSpPr>
          <p:sp>
            <p:nvSpPr>
              <p:cNvPr id="55" name="Google Shape;10773;p68">
                <a:extLst>
                  <a:ext uri="{FF2B5EF4-FFF2-40B4-BE49-F238E27FC236}">
                    <a16:creationId xmlns:a16="http://schemas.microsoft.com/office/drawing/2014/main" id="{ED5E6BD4-1E96-1B79-AC68-34C23DF6B8A7}"/>
                  </a:ext>
                </a:extLst>
              </p:cNvPr>
              <p:cNvSpPr/>
              <p:nvPr/>
            </p:nvSpPr>
            <p:spPr>
              <a:xfrm>
                <a:off x="6616212" y="1955702"/>
                <a:ext cx="65153" cy="25"/>
              </a:xfrm>
              <a:custGeom>
                <a:avLst/>
                <a:gdLst/>
                <a:ahLst/>
                <a:cxnLst/>
                <a:rect l="l" t="t" r="r" b="b"/>
                <a:pathLst>
                  <a:path w="2578" h="1" fill="none" extrusionOk="0">
                    <a:moveTo>
                      <a:pt x="1" y="0"/>
                    </a:moveTo>
                    <a:lnTo>
                      <a:pt x="2578" y="0"/>
                    </a:lnTo>
                  </a:path>
                </a:pathLst>
              </a:custGeom>
              <a:noFill/>
              <a:ln w="9525" cap="flat" cmpd="sng">
                <a:solidFill>
                  <a:srgbClr val="869FB1"/>
                </a:solidFill>
                <a:prstDash val="dash"/>
                <a:miter lim="54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774;p68">
                <a:extLst>
                  <a:ext uri="{FF2B5EF4-FFF2-40B4-BE49-F238E27FC236}">
                    <a16:creationId xmlns:a16="http://schemas.microsoft.com/office/drawing/2014/main" id="{6FE70CDB-BB5C-7553-3D39-143C43852005}"/>
                  </a:ext>
                </a:extLst>
              </p:cNvPr>
              <p:cNvSpPr/>
              <p:nvPr/>
            </p:nvSpPr>
            <p:spPr>
              <a:xfrm>
                <a:off x="6686318" y="1887820"/>
                <a:ext cx="25" cy="60199"/>
              </a:xfrm>
              <a:custGeom>
                <a:avLst/>
                <a:gdLst/>
                <a:ahLst/>
                <a:cxnLst/>
                <a:rect l="l" t="t" r="r" b="b"/>
                <a:pathLst>
                  <a:path w="1" h="2382" fill="none" extrusionOk="0">
                    <a:moveTo>
                      <a:pt x="0" y="2381"/>
                    </a:moveTo>
                    <a:lnTo>
                      <a:pt x="0" y="0"/>
                    </a:lnTo>
                  </a:path>
                </a:pathLst>
              </a:custGeom>
              <a:noFill/>
              <a:ln w="9525" cap="flat" cmpd="sng">
                <a:solidFill>
                  <a:srgbClr val="869FB1"/>
                </a:solidFill>
                <a:prstDash val="dash"/>
                <a:miter lim="54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775;p68">
                <a:extLst>
                  <a:ext uri="{FF2B5EF4-FFF2-40B4-BE49-F238E27FC236}">
                    <a16:creationId xmlns:a16="http://schemas.microsoft.com/office/drawing/2014/main" id="{45306D97-759F-B139-E0FE-C8A92F53C509}"/>
                  </a:ext>
                </a:extLst>
              </p:cNvPr>
              <p:cNvSpPr/>
              <p:nvPr/>
            </p:nvSpPr>
            <p:spPr>
              <a:xfrm>
                <a:off x="6613735" y="1882715"/>
                <a:ext cx="65153" cy="25"/>
              </a:xfrm>
              <a:custGeom>
                <a:avLst/>
                <a:gdLst/>
                <a:ahLst/>
                <a:cxnLst/>
                <a:rect l="l" t="t" r="r" b="b"/>
                <a:pathLst>
                  <a:path w="2578" h="1" fill="none" extrusionOk="0">
                    <a:moveTo>
                      <a:pt x="2578" y="1"/>
                    </a:moveTo>
                    <a:lnTo>
                      <a:pt x="1" y="1"/>
                    </a:lnTo>
                  </a:path>
                </a:pathLst>
              </a:custGeom>
              <a:noFill/>
              <a:ln w="9525" cap="flat" cmpd="sng">
                <a:solidFill>
                  <a:srgbClr val="869FB1"/>
                </a:solidFill>
                <a:prstDash val="dash"/>
                <a:miter lim="54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0776;p68">
                <a:extLst>
                  <a:ext uri="{FF2B5EF4-FFF2-40B4-BE49-F238E27FC236}">
                    <a16:creationId xmlns:a16="http://schemas.microsoft.com/office/drawing/2014/main" id="{18A611C2-41D4-C403-AABF-10AE07316F8C}"/>
                  </a:ext>
                </a:extLst>
              </p:cNvPr>
              <p:cNvSpPr/>
              <p:nvPr/>
            </p:nvSpPr>
            <p:spPr>
              <a:xfrm>
                <a:off x="6608782" y="1890423"/>
                <a:ext cx="25" cy="60199"/>
              </a:xfrm>
              <a:custGeom>
                <a:avLst/>
                <a:gdLst/>
                <a:ahLst/>
                <a:cxnLst/>
                <a:rect l="l" t="t" r="r" b="b"/>
                <a:pathLst>
                  <a:path w="1" h="2382" fill="none" extrusionOk="0">
                    <a:moveTo>
                      <a:pt x="0" y="1"/>
                    </a:moveTo>
                    <a:lnTo>
                      <a:pt x="0" y="2382"/>
                    </a:lnTo>
                  </a:path>
                </a:pathLst>
              </a:custGeom>
              <a:noFill/>
              <a:ln w="9525" cap="flat" cmpd="sng">
                <a:solidFill>
                  <a:srgbClr val="869FB1"/>
                </a:solidFill>
                <a:prstDash val="dash"/>
                <a:miter lim="54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10777;p68">
              <a:extLst>
                <a:ext uri="{FF2B5EF4-FFF2-40B4-BE49-F238E27FC236}">
                  <a16:creationId xmlns:a16="http://schemas.microsoft.com/office/drawing/2014/main" id="{BB17DF0D-4864-F4D7-8FEA-5A8C0C00A7ED}"/>
                </a:ext>
              </a:extLst>
            </p:cNvPr>
            <p:cNvGrpSpPr/>
            <p:nvPr/>
          </p:nvGrpSpPr>
          <p:grpSpPr>
            <a:xfrm>
              <a:off x="7035599" y="1437634"/>
              <a:ext cx="1610527" cy="1126472"/>
              <a:chOff x="6608782" y="1551392"/>
              <a:chExt cx="1610527" cy="1126472"/>
            </a:xfrm>
          </p:grpSpPr>
          <p:sp>
            <p:nvSpPr>
              <p:cNvPr id="49" name="Google Shape;10778;p68">
                <a:extLst>
                  <a:ext uri="{FF2B5EF4-FFF2-40B4-BE49-F238E27FC236}">
                    <a16:creationId xmlns:a16="http://schemas.microsoft.com/office/drawing/2014/main" id="{60A2A3C1-ECFE-2671-754A-EC02052A3FC4}"/>
                  </a:ext>
                </a:extLst>
              </p:cNvPr>
              <p:cNvSpPr/>
              <p:nvPr/>
            </p:nvSpPr>
            <p:spPr>
              <a:xfrm>
                <a:off x="6999469" y="1551392"/>
                <a:ext cx="1194378" cy="1126471"/>
              </a:xfrm>
              <a:custGeom>
                <a:avLst/>
                <a:gdLst/>
                <a:ahLst/>
                <a:cxnLst/>
                <a:rect l="l" t="t" r="r" b="b"/>
                <a:pathLst>
                  <a:path w="47260" h="44573" extrusionOk="0">
                    <a:moveTo>
                      <a:pt x="0" y="0"/>
                    </a:moveTo>
                    <a:lnTo>
                      <a:pt x="0" y="44573"/>
                    </a:lnTo>
                    <a:lnTo>
                      <a:pt x="47259" y="44573"/>
                    </a:lnTo>
                    <a:lnTo>
                      <a:pt x="47259"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chemeClr val="tx1"/>
                    </a:solidFill>
                    <a:latin typeface="Bell MT" panose="02020503060305020303" pitchFamily="18" charset="0"/>
                  </a:rPr>
                  <a:t>Heart Disease Predicted</a:t>
                </a:r>
                <a:endParaRPr b="1" dirty="0">
                  <a:solidFill>
                    <a:schemeClr val="tx1"/>
                  </a:solidFill>
                  <a:latin typeface="Bell MT" panose="02020503060305020303" pitchFamily="18" charset="0"/>
                </a:endParaRPr>
              </a:p>
            </p:txBody>
          </p:sp>
          <p:grpSp>
            <p:nvGrpSpPr>
              <p:cNvPr id="50" name="Google Shape;10779;p68">
                <a:extLst>
                  <a:ext uri="{FF2B5EF4-FFF2-40B4-BE49-F238E27FC236}">
                    <a16:creationId xmlns:a16="http://schemas.microsoft.com/office/drawing/2014/main" id="{9AA7127A-C7B6-5000-B01F-4858EF7E92C7}"/>
                  </a:ext>
                </a:extLst>
              </p:cNvPr>
              <p:cNvGrpSpPr/>
              <p:nvPr/>
            </p:nvGrpSpPr>
            <p:grpSpPr>
              <a:xfrm>
                <a:off x="6608782" y="1551392"/>
                <a:ext cx="1610527" cy="1126472"/>
                <a:chOff x="6608782" y="1551392"/>
                <a:chExt cx="1610527" cy="1126472"/>
              </a:xfrm>
            </p:grpSpPr>
            <p:sp>
              <p:nvSpPr>
                <p:cNvPr id="51" name="Google Shape;10780;p68">
                  <a:extLst>
                    <a:ext uri="{FF2B5EF4-FFF2-40B4-BE49-F238E27FC236}">
                      <a16:creationId xmlns:a16="http://schemas.microsoft.com/office/drawing/2014/main" id="{3628EBAC-587D-2106-86AF-746A0CA4FD5A}"/>
                    </a:ext>
                  </a:extLst>
                </p:cNvPr>
                <p:cNvSpPr/>
                <p:nvPr/>
              </p:nvSpPr>
              <p:spPr>
                <a:xfrm>
                  <a:off x="6686318" y="1955702"/>
                  <a:ext cx="1507530" cy="722162"/>
                </a:xfrm>
                <a:custGeom>
                  <a:avLst/>
                  <a:gdLst/>
                  <a:ahLst/>
                  <a:cxnLst/>
                  <a:rect l="l" t="t" r="r" b="b"/>
                  <a:pathLst>
                    <a:path w="59651" h="28575" fill="none" extrusionOk="0">
                      <a:moveTo>
                        <a:pt x="0" y="0"/>
                      </a:moveTo>
                      <a:lnTo>
                        <a:pt x="59650" y="28575"/>
                      </a:lnTo>
                    </a:path>
                  </a:pathLst>
                </a:custGeom>
                <a:noFill/>
                <a:ln w="9525" cap="flat" cmpd="sng">
                  <a:solidFill>
                    <a:srgbClr val="869FB1"/>
                  </a:solidFill>
                  <a:prstDash val="dashDot"/>
                  <a:miter lim="54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781;p68">
                  <a:extLst>
                    <a:ext uri="{FF2B5EF4-FFF2-40B4-BE49-F238E27FC236}">
                      <a16:creationId xmlns:a16="http://schemas.microsoft.com/office/drawing/2014/main" id="{642A1F4C-381D-17B5-594D-11DD23645091}"/>
                    </a:ext>
                  </a:extLst>
                </p:cNvPr>
                <p:cNvSpPr/>
                <p:nvPr/>
              </p:nvSpPr>
              <p:spPr>
                <a:xfrm>
                  <a:off x="6711779" y="1587873"/>
                  <a:ext cx="1507530" cy="331348"/>
                </a:xfrm>
                <a:custGeom>
                  <a:avLst/>
                  <a:gdLst/>
                  <a:ahLst/>
                  <a:cxnLst/>
                  <a:rect l="l" t="t" r="r" b="b"/>
                  <a:pathLst>
                    <a:path w="59651" h="13111" fill="none" extrusionOk="0">
                      <a:moveTo>
                        <a:pt x="0" y="13111"/>
                      </a:moveTo>
                      <a:lnTo>
                        <a:pt x="12391" y="10386"/>
                      </a:lnTo>
                      <a:lnTo>
                        <a:pt x="59650" y="0"/>
                      </a:lnTo>
                    </a:path>
                  </a:pathLst>
                </a:custGeom>
                <a:noFill/>
                <a:ln w="9525" cap="flat" cmpd="sng">
                  <a:solidFill>
                    <a:srgbClr val="869FB1"/>
                  </a:solidFill>
                  <a:prstDash val="dashDot"/>
                  <a:miter lim="54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782;p68">
                  <a:extLst>
                    <a:ext uri="{FF2B5EF4-FFF2-40B4-BE49-F238E27FC236}">
                      <a16:creationId xmlns:a16="http://schemas.microsoft.com/office/drawing/2014/main" id="{E1B45960-D85D-4DFD-BB7C-90E1A9FF9086}"/>
                    </a:ext>
                  </a:extLst>
                </p:cNvPr>
                <p:cNvSpPr/>
                <p:nvPr/>
              </p:nvSpPr>
              <p:spPr>
                <a:xfrm>
                  <a:off x="6608782" y="1551392"/>
                  <a:ext cx="390713" cy="331348"/>
                </a:xfrm>
                <a:custGeom>
                  <a:avLst/>
                  <a:gdLst/>
                  <a:ahLst/>
                  <a:cxnLst/>
                  <a:rect l="l" t="t" r="r" b="b"/>
                  <a:pathLst>
                    <a:path w="15460" h="13111" fill="none" extrusionOk="0">
                      <a:moveTo>
                        <a:pt x="0" y="13111"/>
                      </a:moveTo>
                      <a:lnTo>
                        <a:pt x="15459" y="0"/>
                      </a:lnTo>
                    </a:path>
                  </a:pathLst>
                </a:custGeom>
                <a:noFill/>
                <a:ln w="9525" cap="flat" cmpd="sng">
                  <a:solidFill>
                    <a:srgbClr val="869FB1"/>
                  </a:solidFill>
                  <a:prstDash val="dashDot"/>
                  <a:miter lim="54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783;p68">
                  <a:extLst>
                    <a:ext uri="{FF2B5EF4-FFF2-40B4-BE49-F238E27FC236}">
                      <a16:creationId xmlns:a16="http://schemas.microsoft.com/office/drawing/2014/main" id="{C949C554-3BAE-86D6-544B-1C29DD3301C0}"/>
                    </a:ext>
                  </a:extLst>
                </p:cNvPr>
                <p:cNvSpPr/>
                <p:nvPr/>
              </p:nvSpPr>
              <p:spPr>
                <a:xfrm>
                  <a:off x="6608782" y="1955702"/>
                  <a:ext cx="390713" cy="722162"/>
                </a:xfrm>
                <a:custGeom>
                  <a:avLst/>
                  <a:gdLst/>
                  <a:ahLst/>
                  <a:cxnLst/>
                  <a:rect l="l" t="t" r="r" b="b"/>
                  <a:pathLst>
                    <a:path w="15460" h="28575" fill="none" extrusionOk="0">
                      <a:moveTo>
                        <a:pt x="0" y="0"/>
                      </a:moveTo>
                      <a:lnTo>
                        <a:pt x="15459" y="28575"/>
                      </a:lnTo>
                    </a:path>
                  </a:pathLst>
                </a:custGeom>
                <a:noFill/>
                <a:ln w="9525" cap="flat" cmpd="sng">
                  <a:solidFill>
                    <a:srgbClr val="869FB1"/>
                  </a:solidFill>
                  <a:prstDash val="dashDot"/>
                  <a:miter lim="54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60" name="Picture 59">
            <a:extLst>
              <a:ext uri="{FF2B5EF4-FFF2-40B4-BE49-F238E27FC236}">
                <a16:creationId xmlns:a16="http://schemas.microsoft.com/office/drawing/2014/main" id="{736A319D-1047-EEE1-CA92-483DEFFE274C}"/>
              </a:ext>
            </a:extLst>
          </p:cNvPr>
          <p:cNvPicPr>
            <a:picLocks noChangeAspect="1"/>
          </p:cNvPicPr>
          <p:nvPr/>
        </p:nvPicPr>
        <p:blipFill>
          <a:blip r:embed="rId3"/>
          <a:stretch>
            <a:fillRect/>
          </a:stretch>
        </p:blipFill>
        <p:spPr>
          <a:xfrm>
            <a:off x="6654194" y="1985069"/>
            <a:ext cx="1342239" cy="26936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03721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DE6EDF7-561C-01D0-BB12-AA1D02274DD0}"/>
              </a:ext>
            </a:extLst>
          </p:cNvPr>
          <p:cNvSpPr>
            <a:spLocks noGrp="1"/>
          </p:cNvSpPr>
          <p:nvPr>
            <p:ph type="subTitle" idx="1"/>
          </p:nvPr>
        </p:nvSpPr>
        <p:spPr>
          <a:xfrm>
            <a:off x="104078" y="800190"/>
            <a:ext cx="9039922" cy="4343310"/>
          </a:xfrm>
        </p:spPr>
        <p:txBody>
          <a:bodyPr/>
          <a:lstStyle/>
          <a:p>
            <a:pPr marL="342900" lvl="0" indent="-342900">
              <a:lnSpc>
                <a:spcPct val="107000"/>
              </a:lnSpc>
              <a:buSzPts val="1300"/>
              <a:buFont typeface="Linux Libertine Display G"/>
              <a:buAutoNum type="arabicParenR"/>
            </a:pPr>
            <a:r>
              <a:rPr lang="en-IN" sz="1800" dirty="0">
                <a:effectLst/>
                <a:latin typeface="Calisto MT" panose="02040603050505030304" pitchFamily="18" charset="0"/>
                <a:ea typeface="Calibri" panose="020F0502020204030204" pitchFamily="34" charset="0"/>
                <a:cs typeface="Mangal" panose="02040503050203030202" pitchFamily="18" charset="0"/>
              </a:rPr>
              <a:t>  </a:t>
            </a:r>
            <a:r>
              <a:rPr lang="en-IN" sz="1600" b="1" u="sng" dirty="0">
                <a:effectLst/>
                <a:latin typeface="Calisto MT" panose="02040603050505030304" pitchFamily="18" charset="0"/>
                <a:ea typeface="Calibri" panose="020F0502020204030204" pitchFamily="34" charset="0"/>
                <a:cs typeface="Mangal" panose="02040503050203030202" pitchFamily="18" charset="0"/>
              </a:rPr>
              <a:t>Name of the Paper</a:t>
            </a:r>
            <a:r>
              <a:rPr lang="en-IN" sz="1600" dirty="0">
                <a:effectLst/>
                <a:latin typeface="Calisto MT" panose="02040603050505030304" pitchFamily="18" charset="0"/>
                <a:ea typeface="Calibri" panose="020F0502020204030204" pitchFamily="34" charset="0"/>
                <a:cs typeface="Mangal" panose="02040503050203030202" pitchFamily="18" charset="0"/>
              </a:rPr>
              <a:t>: -IJERT-Heart Disease Prediction using Machine Learning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685800">
              <a:lnSpc>
                <a:spcPct val="107000"/>
              </a:lnSpc>
            </a:pPr>
            <a:r>
              <a:rPr lang="en-IN" sz="1600" dirty="0">
                <a:effectLst/>
                <a:latin typeface="Calisto MT" panose="020406030505050303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600" dirty="0">
                <a:latin typeface="Calisto MT" panose="02040603050505030304" pitchFamily="18" charset="0"/>
                <a:ea typeface="Calibri" panose="020F0502020204030204" pitchFamily="34" charset="0"/>
                <a:cs typeface="Mangal" panose="02040503050203030202" pitchFamily="18" charset="0"/>
              </a:rPr>
              <a:t>      </a:t>
            </a:r>
            <a:r>
              <a:rPr lang="en-IN" sz="1600" b="1" u="sng" dirty="0">
                <a:effectLst/>
                <a:latin typeface="Calisto MT" panose="02040603050505030304" pitchFamily="18" charset="0"/>
                <a:ea typeface="Calibri" panose="020F0502020204030204" pitchFamily="34" charset="0"/>
                <a:cs typeface="Mangal" panose="02040503050203030202" pitchFamily="18" charset="0"/>
              </a:rPr>
              <a:t>Authors</a:t>
            </a:r>
            <a:r>
              <a:rPr lang="en-IN" sz="1600" u="sng" dirty="0">
                <a:effectLst/>
                <a:latin typeface="Calisto MT" panose="02040603050505030304" pitchFamily="18" charset="0"/>
                <a:ea typeface="Calibri" panose="020F0502020204030204" pitchFamily="34" charset="0"/>
                <a:cs typeface="Mangal" panose="02040503050203030202" pitchFamily="18" charset="0"/>
              </a:rPr>
              <a:t>:</a:t>
            </a:r>
            <a:r>
              <a:rPr lang="en-IN" sz="1600" dirty="0">
                <a:effectLst/>
                <a:latin typeface="Calisto MT" panose="02040603050505030304" pitchFamily="18" charset="0"/>
                <a:ea typeface="Calibri" panose="020F0502020204030204" pitchFamily="34" charset="0"/>
                <a:cs typeface="Mangal" panose="02040503050203030202" pitchFamily="18" charset="0"/>
              </a:rPr>
              <a:t> - </a:t>
            </a:r>
            <a:r>
              <a:rPr lang="en-IN" sz="1600" dirty="0" err="1">
                <a:effectLst/>
                <a:latin typeface="Calisto MT" panose="02040603050505030304" pitchFamily="18" charset="0"/>
                <a:ea typeface="Calibri" panose="020F0502020204030204" pitchFamily="34" charset="0"/>
                <a:cs typeface="Mangal" panose="02040503050203030202" pitchFamily="18" charset="0"/>
              </a:rPr>
              <a:t>Apurb</a:t>
            </a:r>
            <a:r>
              <a:rPr lang="en-IN" sz="1600" dirty="0">
                <a:effectLst/>
                <a:latin typeface="Calisto MT" panose="02040603050505030304" pitchFamily="18" charset="0"/>
                <a:ea typeface="Calibri" panose="020F0502020204030204" pitchFamily="34" charset="0"/>
                <a:cs typeface="Mangal" panose="02040503050203030202" pitchFamily="18" charset="0"/>
              </a:rPr>
              <a:t> </a:t>
            </a:r>
            <a:r>
              <a:rPr lang="en-IN" sz="1600" dirty="0" err="1">
                <a:effectLst/>
                <a:latin typeface="Calisto MT" panose="02040603050505030304" pitchFamily="18" charset="0"/>
                <a:ea typeface="Calibri" panose="020F0502020204030204" pitchFamily="34" charset="0"/>
                <a:cs typeface="Mangal" panose="02040503050203030202" pitchFamily="18" charset="0"/>
              </a:rPr>
              <a:t>Rajdhan</a:t>
            </a:r>
            <a:r>
              <a:rPr lang="en-IN" sz="1600" dirty="0">
                <a:effectLst/>
                <a:latin typeface="Calisto MT" panose="02040603050505030304" pitchFamily="18" charset="0"/>
                <a:ea typeface="Calibri" panose="020F0502020204030204" pitchFamily="34" charset="0"/>
                <a:cs typeface="Mangal" panose="02040503050203030202" pitchFamily="18" charset="0"/>
              </a:rPr>
              <a:t>, </a:t>
            </a:r>
            <a:r>
              <a:rPr lang="en-IN" sz="1600" dirty="0" err="1">
                <a:effectLst/>
                <a:latin typeface="Calisto MT" panose="02040603050505030304" pitchFamily="18" charset="0"/>
                <a:ea typeface="Calibri" panose="020F0502020204030204" pitchFamily="34" charset="0"/>
                <a:cs typeface="Mangal" panose="02040503050203030202" pitchFamily="18" charset="0"/>
              </a:rPr>
              <a:t>Avi</a:t>
            </a:r>
            <a:r>
              <a:rPr lang="en-IN" sz="1600" dirty="0">
                <a:effectLst/>
                <a:latin typeface="Calisto MT" panose="02040603050505030304" pitchFamily="18" charset="0"/>
                <a:ea typeface="Calibri" panose="020F0502020204030204" pitchFamily="34" charset="0"/>
                <a:cs typeface="Mangal" panose="02040503050203030202" pitchFamily="18" charset="0"/>
              </a:rPr>
              <a:t> Agarwal, Milan Sai, </a:t>
            </a:r>
            <a:r>
              <a:rPr lang="en-IN" sz="1600" dirty="0" err="1">
                <a:effectLst/>
                <a:latin typeface="Calisto MT" panose="02040603050505030304" pitchFamily="18" charset="0"/>
                <a:ea typeface="Calibri" panose="020F0502020204030204" pitchFamily="34" charset="0"/>
                <a:cs typeface="Mangal" panose="02040503050203030202" pitchFamily="18" charset="0"/>
              </a:rPr>
              <a:t>Dundigalla</a:t>
            </a:r>
            <a:r>
              <a:rPr lang="en-IN" sz="1600" dirty="0">
                <a:effectLst/>
                <a:latin typeface="Calisto MT" panose="02040603050505030304" pitchFamily="18" charset="0"/>
                <a:ea typeface="Calibri" panose="020F0502020204030204" pitchFamily="34" charset="0"/>
                <a:cs typeface="Mangal" panose="02040503050203030202" pitchFamily="18" charset="0"/>
              </a:rPr>
              <a:t> Ravi, </a:t>
            </a:r>
            <a:r>
              <a:rPr lang="en-IN" sz="1600" dirty="0" err="1">
                <a:effectLst/>
                <a:latin typeface="Calisto MT" panose="02040603050505030304" pitchFamily="18" charset="0"/>
                <a:ea typeface="Calibri" panose="020F0502020204030204" pitchFamily="34" charset="0"/>
                <a:cs typeface="Mangal" panose="02040503050203030202" pitchFamily="18" charset="0"/>
              </a:rPr>
              <a:t>Dr.</a:t>
            </a:r>
            <a:r>
              <a:rPr lang="en-IN" sz="1600" dirty="0">
                <a:effectLst/>
                <a:latin typeface="Calisto MT" panose="02040603050505030304" pitchFamily="18" charset="0"/>
                <a:ea typeface="Calibri" panose="020F0502020204030204" pitchFamily="34" charset="0"/>
                <a:cs typeface="Mangal" panose="02040503050203030202" pitchFamily="18" charset="0"/>
              </a:rPr>
              <a:t>   Poonam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600" dirty="0">
                <a:effectLst/>
                <a:latin typeface="Calisto MT" panose="02040603050505030304" pitchFamily="18" charset="0"/>
                <a:ea typeface="Calibri" panose="020F0502020204030204" pitchFamily="34" charset="0"/>
                <a:cs typeface="Mangal" panose="02040503050203030202" pitchFamily="18" charset="0"/>
              </a:rPr>
              <a:t> </a:t>
            </a:r>
            <a:r>
              <a:rPr lang="en-IN" sz="1600" dirty="0">
                <a:latin typeface="Calibri" panose="020F0502020204030204" pitchFamily="34" charset="0"/>
                <a:ea typeface="Calibri" panose="020F0502020204030204" pitchFamily="34" charset="0"/>
                <a:cs typeface="Mangal" panose="02040503050203030202" pitchFamily="18" charset="0"/>
              </a:rPr>
              <a:t>                          </a:t>
            </a:r>
            <a:r>
              <a:rPr lang="en-IN" sz="1600" dirty="0" err="1">
                <a:effectLst/>
                <a:latin typeface="Calisto MT" panose="02040603050505030304" pitchFamily="18" charset="0"/>
                <a:ea typeface="Calibri" panose="020F0502020204030204" pitchFamily="34" charset="0"/>
                <a:cs typeface="Mangal" panose="02040503050203030202" pitchFamily="18" charset="0"/>
              </a:rPr>
              <a:t>Ghuli</a:t>
            </a:r>
            <a:r>
              <a:rPr lang="en-IN" sz="1600" dirty="0">
                <a:effectLst/>
                <a:latin typeface="Calisto MT" panose="02040603050505030304" pitchFamily="18" charset="0"/>
                <a:ea typeface="Calibri" panose="020F0502020204030204" pitchFamily="34" charset="0"/>
                <a:cs typeface="Mangal" panose="02040503050203030202" pitchFamily="18" charset="0"/>
              </a:rPr>
              <a:t>. Year: - 04-April-2020</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600" b="1" dirty="0">
                <a:effectLst/>
                <a:latin typeface="Calisto MT" panose="02040603050505030304" pitchFamily="18" charset="0"/>
                <a:ea typeface="Calibri" panose="020F0502020204030204" pitchFamily="34" charset="0"/>
                <a:cs typeface="Mangal" panose="02040503050203030202" pitchFamily="18" charset="0"/>
              </a:rPr>
              <a:t>             </a:t>
            </a:r>
            <a:endParaRPr lang="en-IN" sz="1600" dirty="0">
              <a:effectLst/>
              <a:latin typeface="Calisto MT" panose="02040603050505030304" pitchFamily="18" charset="0"/>
              <a:ea typeface="Calibri" panose="020F0502020204030204" pitchFamily="34" charset="0"/>
              <a:cs typeface="Mangal" panose="02040503050203030202" pitchFamily="18" charset="0"/>
            </a:endParaRPr>
          </a:p>
          <a:p>
            <a:pPr>
              <a:lnSpc>
                <a:spcPct val="107000"/>
              </a:lnSpc>
              <a:spcAft>
                <a:spcPts val="800"/>
              </a:spcAft>
            </a:pPr>
            <a:r>
              <a:rPr lang="en-IN" sz="1600" b="1" dirty="0">
                <a:latin typeface="Calisto MT" panose="02040603050505030304" pitchFamily="18" charset="0"/>
                <a:ea typeface="Calibri" panose="020F0502020204030204" pitchFamily="34" charset="0"/>
                <a:cs typeface="Mangal" panose="02040503050203030202" pitchFamily="18" charset="0"/>
              </a:rPr>
              <a:t>       </a:t>
            </a:r>
            <a:r>
              <a:rPr lang="en-IN" sz="1600" b="1" u="sng" dirty="0">
                <a:effectLst/>
                <a:latin typeface="Calisto MT" panose="02040603050505030304" pitchFamily="18" charset="0"/>
                <a:ea typeface="Calibri" panose="020F0502020204030204" pitchFamily="34" charset="0"/>
                <a:cs typeface="Mangal" panose="02040503050203030202" pitchFamily="18" charset="0"/>
              </a:rPr>
              <a:t>Advantages</a:t>
            </a:r>
            <a:r>
              <a:rPr lang="en-IN" sz="1600" b="1" dirty="0">
                <a:effectLst/>
                <a:latin typeface="Calisto MT" panose="02040603050505030304" pitchFamily="18" charset="0"/>
                <a:ea typeface="Calibri" panose="020F0502020204030204" pitchFamily="34" charset="0"/>
                <a:cs typeface="Mangal" panose="02040503050203030202" pitchFamily="18" charset="0"/>
              </a:rPr>
              <a:t>: -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600" dirty="0">
                <a:effectLst/>
                <a:latin typeface="Calisto MT" panose="02040603050505030304" pitchFamily="18" charset="0"/>
                <a:ea typeface="Calibri" panose="020F0502020204030204" pitchFamily="34" charset="0"/>
                <a:cs typeface="Mangal" panose="02040503050203030202" pitchFamily="18" charset="0"/>
              </a:rPr>
              <a:t>		1)Using random forest accuracy up to 90.6% can be achieved.</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600" dirty="0">
                <a:effectLst/>
                <a:latin typeface="Calisto MT" panose="02040603050505030304" pitchFamily="18" charset="0"/>
                <a:ea typeface="Calibri" panose="020F0502020204030204" pitchFamily="34" charset="0"/>
                <a:cs typeface="Mangal" panose="02040503050203030202" pitchFamily="18" charset="0"/>
              </a:rPr>
              <a:t>		2)By testing with multiple algorithms we can get higher accuracy level for the same dataset.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600" b="1" dirty="0">
                <a:effectLst/>
                <a:latin typeface="Calisto MT" panose="02040603050505030304" pitchFamily="18" charset="0"/>
                <a:ea typeface="Calibri" panose="020F0502020204030204" pitchFamily="34" charset="0"/>
                <a:cs typeface="Mangal" panose="02040503050203030202" pitchFamily="18" charset="0"/>
              </a:rPr>
              <a:t>            </a:t>
            </a:r>
          </a:p>
          <a:p>
            <a:pPr>
              <a:lnSpc>
                <a:spcPct val="107000"/>
              </a:lnSpc>
              <a:spcAft>
                <a:spcPts val="800"/>
              </a:spcAft>
            </a:pPr>
            <a:r>
              <a:rPr lang="en-IN" sz="1600" b="1" dirty="0">
                <a:latin typeface="Calisto MT" panose="02040603050505030304" pitchFamily="18" charset="0"/>
                <a:ea typeface="Calibri" panose="020F0502020204030204" pitchFamily="34" charset="0"/>
                <a:cs typeface="Mangal" panose="02040503050203030202" pitchFamily="18" charset="0"/>
              </a:rPr>
              <a:t>      </a:t>
            </a:r>
            <a:r>
              <a:rPr lang="en-IN" sz="1600" b="1" dirty="0">
                <a:effectLst/>
                <a:latin typeface="Calisto MT" panose="02040603050505030304" pitchFamily="18" charset="0"/>
                <a:ea typeface="Calibri" panose="020F0502020204030204" pitchFamily="34" charset="0"/>
                <a:cs typeface="Mangal" panose="02040503050203030202" pitchFamily="18" charset="0"/>
              </a:rPr>
              <a:t> </a:t>
            </a:r>
            <a:r>
              <a:rPr lang="en-IN" sz="1600" b="1" u="sng" dirty="0">
                <a:effectLst/>
                <a:latin typeface="Calisto MT" panose="02040603050505030304" pitchFamily="18" charset="0"/>
                <a:ea typeface="Calibri" panose="020F0502020204030204" pitchFamily="34" charset="0"/>
                <a:cs typeface="Mangal" panose="02040503050203030202" pitchFamily="18" charset="0"/>
              </a:rPr>
              <a:t>Disadvantages</a:t>
            </a:r>
            <a:r>
              <a:rPr lang="en-IN" sz="1600" b="1" dirty="0">
                <a:effectLst/>
                <a:latin typeface="Calisto MT" panose="02040603050505030304" pitchFamily="18" charset="0"/>
                <a:ea typeface="Calibri" panose="020F0502020204030204" pitchFamily="34" charset="0"/>
                <a:cs typeface="Mangal" panose="02040503050203030202" pitchFamily="18" charset="0"/>
              </a:rPr>
              <a:t>:</a:t>
            </a:r>
            <a:r>
              <a:rPr lang="en-IN" sz="1600" dirty="0">
                <a:effectLst/>
                <a:latin typeface="Calisto MT" panose="020406030505050303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600" dirty="0">
                <a:effectLst/>
                <a:latin typeface="Calisto MT" panose="02040603050505030304" pitchFamily="18" charset="0"/>
                <a:ea typeface="Calibri" panose="020F0502020204030204" pitchFamily="34" charset="0"/>
                <a:cs typeface="Mangal" panose="02040503050203030202" pitchFamily="18" charset="0"/>
              </a:rPr>
              <a:t>		1)Dataset is limited, higher accuracy can be achieved with more flexible inputs with a larger         </a:t>
            </a:r>
          </a:p>
          <a:p>
            <a:pPr>
              <a:lnSpc>
                <a:spcPct val="107000"/>
              </a:lnSpc>
              <a:spcAft>
                <a:spcPts val="800"/>
              </a:spcAft>
            </a:pPr>
            <a:r>
              <a:rPr lang="en-IN" sz="1600" dirty="0">
                <a:latin typeface="Calisto MT" panose="02040603050505030304" pitchFamily="18" charset="0"/>
                <a:ea typeface="Calibri" panose="020F0502020204030204" pitchFamily="34" charset="0"/>
                <a:cs typeface="Mangal" panose="02040503050203030202" pitchFamily="18" charset="0"/>
              </a:rPr>
              <a:t>                 </a:t>
            </a:r>
            <a:r>
              <a:rPr lang="en-IN" sz="1600" dirty="0">
                <a:effectLst/>
                <a:latin typeface="Calisto MT" panose="02040603050505030304" pitchFamily="18" charset="0"/>
                <a:ea typeface="Calibri" panose="020F0502020204030204" pitchFamily="34" charset="0"/>
                <a:cs typeface="Mangal" panose="02040503050203030202" pitchFamily="18" charset="0"/>
              </a:rPr>
              <a:t>dataset.</a:t>
            </a:r>
            <a:endParaRPr lang="en-IN" sz="1100" dirty="0"/>
          </a:p>
        </p:txBody>
      </p:sp>
      <p:sp>
        <p:nvSpPr>
          <p:cNvPr id="5" name="Title 4">
            <a:extLst>
              <a:ext uri="{FF2B5EF4-FFF2-40B4-BE49-F238E27FC236}">
                <a16:creationId xmlns:a16="http://schemas.microsoft.com/office/drawing/2014/main" id="{FECD5C7A-02B6-11F1-E07B-74B5B6CA0F6C}"/>
              </a:ext>
            </a:extLst>
          </p:cNvPr>
          <p:cNvSpPr txBox="1">
            <a:spLocks noGrp="1"/>
          </p:cNvSpPr>
          <p:nvPr>
            <p:ph type="ctrTitle"/>
          </p:nvPr>
        </p:nvSpPr>
        <p:spPr>
          <a:xfrm>
            <a:off x="646384" y="0"/>
            <a:ext cx="7702550" cy="800189"/>
          </a:xfrm>
          <a:prstGeom prst="rect">
            <a:avLst/>
          </a:prstGeom>
          <a:noFill/>
        </p:spPr>
        <p:txBody>
          <a:bodyPr wrap="square">
            <a:spAutoFit/>
          </a:bodyPr>
          <a:lstStyle/>
          <a:p>
            <a:r>
              <a:rPr lang="en-IN" dirty="0">
                <a:ln w="0"/>
                <a:solidFill>
                  <a:srgbClr val="0A1533"/>
                </a:solidFill>
                <a:effectLst>
                  <a:outerShdw blurRad="38100" dist="19050" dir="2700000" algn="tl" rotWithShape="0">
                    <a:srgbClr val="0A1533">
                      <a:alpha val="40000"/>
                    </a:srgbClr>
                  </a:outerShdw>
                </a:effectLst>
                <a:latin typeface="Bell MT" panose="02020503060305020303" pitchFamily="18" charset="0"/>
              </a:rPr>
              <a:t>Literature Survey</a:t>
            </a:r>
            <a:endParaRPr lang="en-IN" dirty="0"/>
          </a:p>
        </p:txBody>
      </p:sp>
    </p:spTree>
    <p:extLst>
      <p:ext uri="{BB962C8B-B14F-4D97-AF65-F5344CB8AC3E}">
        <p14:creationId xmlns:p14="http://schemas.microsoft.com/office/powerpoint/2010/main" val="573988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DE6EDF7-561C-01D0-BB12-AA1D02274DD0}"/>
              </a:ext>
            </a:extLst>
          </p:cNvPr>
          <p:cNvSpPr>
            <a:spLocks noGrp="1"/>
          </p:cNvSpPr>
          <p:nvPr>
            <p:ph type="subTitle" idx="1"/>
          </p:nvPr>
        </p:nvSpPr>
        <p:spPr>
          <a:xfrm>
            <a:off x="104078" y="800190"/>
            <a:ext cx="9039922" cy="4343310"/>
          </a:xfrm>
        </p:spPr>
        <p:txBody>
          <a:bodyPr/>
          <a:lstStyle/>
          <a:p>
            <a:pPr marL="0" lvl="0" indent="0">
              <a:lnSpc>
                <a:spcPct val="107000"/>
              </a:lnSpc>
              <a:spcAft>
                <a:spcPts val="800"/>
              </a:spcAft>
              <a:buSzPts val="1300"/>
            </a:pPr>
            <a:r>
              <a:rPr lang="en-IN" sz="1600" b="1" dirty="0">
                <a:effectLst/>
                <a:latin typeface="Calisto MT" panose="02040603050505030304" pitchFamily="18" charset="0"/>
                <a:ea typeface="Calibri" panose="020F0502020204030204" pitchFamily="34" charset="0"/>
                <a:cs typeface="Mangal" panose="02040503050203030202" pitchFamily="18" charset="0"/>
              </a:rPr>
              <a:t>2)  </a:t>
            </a:r>
            <a:r>
              <a:rPr lang="en-IN" sz="1600" b="1" u="sng" dirty="0">
                <a:effectLst/>
                <a:latin typeface="Calisto MT" panose="02040603050505030304" pitchFamily="18" charset="0"/>
                <a:ea typeface="Calibri" panose="020F0502020204030204" pitchFamily="34" charset="0"/>
                <a:cs typeface="Mangal" panose="02040503050203030202" pitchFamily="18" charset="0"/>
              </a:rPr>
              <a:t>Name of the Paper</a:t>
            </a:r>
            <a:r>
              <a:rPr lang="en-IN" sz="1600" u="sng" dirty="0">
                <a:effectLst/>
                <a:latin typeface="Calisto MT" panose="02040603050505030304" pitchFamily="18" charset="0"/>
                <a:ea typeface="Calibri" panose="020F0502020204030204" pitchFamily="34" charset="0"/>
                <a:cs typeface="Mangal" panose="02040503050203030202" pitchFamily="18" charset="0"/>
              </a:rPr>
              <a:t>:</a:t>
            </a:r>
            <a:r>
              <a:rPr lang="en-IN" sz="1600" dirty="0">
                <a:effectLst/>
                <a:latin typeface="Calisto MT" panose="02040603050505030304" pitchFamily="18" charset="0"/>
                <a:ea typeface="Calibri" panose="020F0502020204030204" pitchFamily="34" charset="0"/>
                <a:cs typeface="Mangal" panose="02040503050203030202" pitchFamily="18" charset="0"/>
              </a:rPr>
              <a:t> -Heart Disease Prediction using Machine Learning Techniques.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600" dirty="0">
                <a:effectLst/>
                <a:latin typeface="Calisto MT" panose="02040603050505030304" pitchFamily="18" charset="0"/>
                <a:ea typeface="Calibri" panose="020F0502020204030204" pitchFamily="34" charset="0"/>
                <a:cs typeface="Mangal" panose="02040503050203030202" pitchFamily="18" charset="0"/>
              </a:rPr>
              <a:t>   </a:t>
            </a:r>
            <a:r>
              <a:rPr lang="en-IN" sz="1600" b="1" u="sng" dirty="0">
                <a:effectLst/>
                <a:latin typeface="Calisto MT" panose="02040603050505030304" pitchFamily="18" charset="0"/>
                <a:ea typeface="Calibri" panose="020F0502020204030204" pitchFamily="34" charset="0"/>
                <a:cs typeface="Mangal" panose="02040503050203030202" pitchFamily="18" charset="0"/>
              </a:rPr>
              <a:t>Authors</a:t>
            </a:r>
            <a:r>
              <a:rPr lang="en-IN" sz="1600" dirty="0">
                <a:effectLst/>
                <a:latin typeface="Calisto MT" panose="02040603050505030304" pitchFamily="18" charset="0"/>
                <a:ea typeface="Calibri" panose="020F0502020204030204" pitchFamily="34" charset="0"/>
                <a:cs typeface="Mangal" panose="02040503050203030202" pitchFamily="18" charset="0"/>
              </a:rPr>
              <a:t>: - </a:t>
            </a:r>
            <a:r>
              <a:rPr lang="en-IN" sz="1600" dirty="0" err="1">
                <a:effectLst/>
                <a:latin typeface="Calisto MT" panose="02040603050505030304" pitchFamily="18" charset="0"/>
                <a:ea typeface="Calibri" panose="020F0502020204030204" pitchFamily="34" charset="0"/>
                <a:cs typeface="Mangal" panose="02040503050203030202" pitchFamily="18" charset="0"/>
              </a:rPr>
              <a:t>Devansh</a:t>
            </a:r>
            <a:r>
              <a:rPr lang="en-IN" sz="1600" dirty="0">
                <a:effectLst/>
                <a:latin typeface="Calisto MT" panose="02040603050505030304" pitchFamily="18" charset="0"/>
                <a:ea typeface="Calibri" panose="020F0502020204030204" pitchFamily="34" charset="0"/>
                <a:cs typeface="Mangal" panose="02040503050203030202" pitchFamily="18" charset="0"/>
              </a:rPr>
              <a:t> Shah, Samir Patel, Santosh Kumar Bharti Year: - 2 October 2020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600" b="1" dirty="0">
                <a:effectLst/>
                <a:latin typeface="Calisto MT" panose="02040603050505030304" pitchFamily="18" charset="0"/>
                <a:ea typeface="Calibri" panose="020F0502020204030204" pitchFamily="34" charset="0"/>
                <a:cs typeface="Mangal" panose="02040503050203030202" pitchFamily="18" charset="0"/>
              </a:rPr>
              <a:t>   </a:t>
            </a:r>
            <a:r>
              <a:rPr lang="en-IN" sz="1600" b="1" u="sng" dirty="0">
                <a:effectLst/>
                <a:latin typeface="Calisto MT" panose="02040603050505030304" pitchFamily="18" charset="0"/>
                <a:ea typeface="Calibri" panose="020F0502020204030204" pitchFamily="34" charset="0"/>
                <a:cs typeface="Mangal" panose="02040503050203030202" pitchFamily="18" charset="0"/>
              </a:rPr>
              <a:t>Advantages</a:t>
            </a:r>
            <a:r>
              <a:rPr lang="en-IN" sz="1600" dirty="0">
                <a:effectLst/>
                <a:latin typeface="Calisto MT" panose="02040603050505030304" pitchFamily="18" charset="0"/>
                <a:ea typeface="Calibri" panose="020F0502020204030204" pitchFamily="34" charset="0"/>
                <a:cs typeface="Mangal" panose="02040503050203030202" pitchFamily="18" charset="0"/>
              </a:rPr>
              <a:t>: -</a:t>
            </a:r>
            <a:r>
              <a:rPr lang="en-IN" sz="1600" u="sng" dirty="0">
                <a:effectLst/>
                <a:latin typeface="Calisto MT" panose="020406030505050303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600" dirty="0">
                <a:effectLst/>
                <a:latin typeface="Calisto MT" panose="02040603050505030304" pitchFamily="18" charset="0"/>
                <a:ea typeface="Calibri" panose="020F0502020204030204" pitchFamily="34" charset="0"/>
                <a:cs typeface="Mangal" panose="02040503050203030202" pitchFamily="18" charset="0"/>
              </a:rPr>
              <a:t>		1)Using random forest accuracy of 91% was achieved for people’s dataset it was 	                about 97%.</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600" dirty="0">
                <a:effectLst/>
                <a:latin typeface="Calisto MT" panose="02040603050505030304" pitchFamily="18" charset="0"/>
                <a:ea typeface="Calibri" panose="020F0502020204030204" pitchFamily="34" charset="0"/>
                <a:cs typeface="Mangal" panose="02040503050203030202" pitchFamily="18" charset="0"/>
              </a:rPr>
              <a:t>		2)By testing with multiple algorithms we can get higher accuracy level for the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600" dirty="0">
                <a:effectLst/>
                <a:latin typeface="Calisto MT" panose="02040603050505030304" pitchFamily="18" charset="0"/>
                <a:ea typeface="Calibri" panose="020F0502020204030204" pitchFamily="34" charset="0"/>
                <a:cs typeface="Mangal" panose="02040503050203030202" pitchFamily="18" charset="0"/>
              </a:rPr>
              <a:t>                            same dataset.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600" dirty="0">
                <a:effectLst/>
                <a:latin typeface="Calisto MT" panose="02040603050505030304" pitchFamily="18" charset="0"/>
                <a:ea typeface="Calibri" panose="020F0502020204030204" pitchFamily="34" charset="0"/>
                <a:cs typeface="Mangal" panose="02040503050203030202" pitchFamily="18" charset="0"/>
              </a:rPr>
              <a:t>    </a:t>
            </a:r>
            <a:r>
              <a:rPr lang="en-IN" sz="1600" b="1" u="sng" dirty="0">
                <a:effectLst/>
                <a:latin typeface="Calisto MT" panose="02040603050505030304" pitchFamily="18" charset="0"/>
                <a:ea typeface="Calibri" panose="020F0502020204030204" pitchFamily="34" charset="0"/>
                <a:cs typeface="Mangal" panose="02040503050203030202" pitchFamily="18" charset="0"/>
              </a:rPr>
              <a:t>Disadvantages</a:t>
            </a:r>
            <a:r>
              <a:rPr lang="en-IN" sz="1600" dirty="0">
                <a:effectLst/>
                <a:latin typeface="Calisto MT" panose="020406030505050303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600" dirty="0">
                <a:effectLst/>
                <a:latin typeface="Calisto MT" panose="02040603050505030304" pitchFamily="18" charset="0"/>
                <a:ea typeface="Calibri" panose="020F0502020204030204" pitchFamily="34" charset="0"/>
                <a:cs typeface="Mangal" panose="02040503050203030202" pitchFamily="18" charset="0"/>
              </a:rPr>
              <a:t>		1)Decision tree performed the worst by giving predictions with accuracy of on 42%.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600" dirty="0">
                <a:effectLst/>
                <a:latin typeface="Calisto MT" panose="02040603050505030304" pitchFamily="18" charset="0"/>
                <a:ea typeface="Calibri" panose="020F0502020204030204" pitchFamily="34" charset="0"/>
                <a:cs typeface="Mangal" panose="02040503050203030202" pitchFamily="18" charset="0"/>
              </a:rPr>
              <a:t>		2)Dataset is limited, higher accuracy can be achieved with more flexible inputs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600" dirty="0">
                <a:effectLst/>
                <a:latin typeface="Calisto MT" panose="02040603050505030304" pitchFamily="18" charset="0"/>
                <a:ea typeface="Calibri" panose="020F0502020204030204" pitchFamily="34" charset="0"/>
                <a:cs typeface="Mangal" panose="02040503050203030202" pitchFamily="18" charset="0"/>
              </a:rPr>
              <a:t>                   with a larger dataset.</a:t>
            </a:r>
            <a:endParaRPr lang="en-IN" sz="1050" dirty="0"/>
          </a:p>
        </p:txBody>
      </p:sp>
      <p:sp>
        <p:nvSpPr>
          <p:cNvPr id="5" name="Title 4">
            <a:extLst>
              <a:ext uri="{FF2B5EF4-FFF2-40B4-BE49-F238E27FC236}">
                <a16:creationId xmlns:a16="http://schemas.microsoft.com/office/drawing/2014/main" id="{FECD5C7A-02B6-11F1-E07B-74B5B6CA0F6C}"/>
              </a:ext>
            </a:extLst>
          </p:cNvPr>
          <p:cNvSpPr txBox="1">
            <a:spLocks noGrp="1"/>
          </p:cNvSpPr>
          <p:nvPr>
            <p:ph type="ctrTitle"/>
          </p:nvPr>
        </p:nvSpPr>
        <p:spPr>
          <a:xfrm>
            <a:off x="646384" y="0"/>
            <a:ext cx="7702550" cy="800189"/>
          </a:xfrm>
          <a:prstGeom prst="rect">
            <a:avLst/>
          </a:prstGeom>
          <a:noFill/>
        </p:spPr>
        <p:txBody>
          <a:bodyPr wrap="square">
            <a:spAutoFit/>
          </a:bodyPr>
          <a:lstStyle/>
          <a:p>
            <a:r>
              <a:rPr lang="en-IN" dirty="0">
                <a:ln w="0"/>
                <a:solidFill>
                  <a:srgbClr val="0A1533"/>
                </a:solidFill>
                <a:effectLst>
                  <a:outerShdw blurRad="38100" dist="19050" dir="2700000" algn="tl" rotWithShape="0">
                    <a:srgbClr val="0A1533">
                      <a:alpha val="40000"/>
                    </a:srgbClr>
                  </a:outerShdw>
                </a:effectLst>
                <a:latin typeface="Bell MT" panose="02020503060305020303" pitchFamily="18" charset="0"/>
              </a:rPr>
              <a:t>Literature Survey</a:t>
            </a:r>
            <a:endParaRPr lang="en-IN" dirty="0"/>
          </a:p>
        </p:txBody>
      </p:sp>
    </p:spTree>
    <p:extLst>
      <p:ext uri="{BB962C8B-B14F-4D97-AF65-F5344CB8AC3E}">
        <p14:creationId xmlns:p14="http://schemas.microsoft.com/office/powerpoint/2010/main" val="1632384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DE6EDF7-561C-01D0-BB12-AA1D02274DD0}"/>
              </a:ext>
            </a:extLst>
          </p:cNvPr>
          <p:cNvSpPr>
            <a:spLocks noGrp="1"/>
          </p:cNvSpPr>
          <p:nvPr>
            <p:ph type="subTitle" idx="1"/>
          </p:nvPr>
        </p:nvSpPr>
        <p:spPr>
          <a:xfrm>
            <a:off x="-59473" y="800190"/>
            <a:ext cx="9203473" cy="4343310"/>
          </a:xfrm>
        </p:spPr>
        <p:txBody>
          <a:bodyPr/>
          <a:lstStyle/>
          <a:p>
            <a:pPr marL="0" lvl="0" indent="0">
              <a:lnSpc>
                <a:spcPct val="107000"/>
              </a:lnSpc>
              <a:spcAft>
                <a:spcPts val="800"/>
              </a:spcAft>
              <a:buSzPts val="1300"/>
            </a:pPr>
            <a:r>
              <a:rPr lang="en-IN" sz="1800" b="1" dirty="0">
                <a:effectLst/>
                <a:latin typeface="Calisto MT" panose="02040603050505030304" pitchFamily="18" charset="0"/>
                <a:ea typeface="Calibri" panose="020F0502020204030204" pitchFamily="34" charset="0"/>
                <a:cs typeface="Mangal" panose="02040503050203030202" pitchFamily="18" charset="0"/>
              </a:rPr>
              <a:t>3)     </a:t>
            </a:r>
            <a:r>
              <a:rPr lang="en-IN" sz="1600" b="1" u="sng" dirty="0">
                <a:effectLst/>
                <a:latin typeface="Calisto MT" panose="02040603050505030304" pitchFamily="18" charset="0"/>
                <a:ea typeface="Calibri" panose="020F0502020204030204" pitchFamily="34" charset="0"/>
                <a:cs typeface="Mangal" panose="02040503050203030202" pitchFamily="18" charset="0"/>
              </a:rPr>
              <a:t>Name of the Paper</a:t>
            </a:r>
            <a:r>
              <a:rPr lang="en-IN" sz="1600" dirty="0">
                <a:effectLst/>
                <a:latin typeface="Calisto MT" panose="02040603050505030304" pitchFamily="18" charset="0"/>
                <a:ea typeface="Calibri" panose="020F0502020204030204" pitchFamily="34" charset="0"/>
                <a:cs typeface="Mangal" panose="02040503050203030202" pitchFamily="18" charset="0"/>
              </a:rPr>
              <a:t>: -Heart Disease Prediction using Hybrid machine Learning Model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600" dirty="0">
                <a:effectLst/>
                <a:latin typeface="Calisto MT" panose="02040603050505030304" pitchFamily="18" charset="0"/>
                <a:ea typeface="Calibri" panose="020F0502020204030204" pitchFamily="34" charset="0"/>
                <a:cs typeface="Mangal" panose="02040503050203030202" pitchFamily="18" charset="0"/>
              </a:rPr>
              <a:t>       </a:t>
            </a:r>
            <a:r>
              <a:rPr lang="en-IN" sz="1600" b="1" u="sng" dirty="0">
                <a:effectLst/>
                <a:latin typeface="Calisto MT" panose="02040603050505030304" pitchFamily="18" charset="0"/>
                <a:ea typeface="Calibri" panose="020F0502020204030204" pitchFamily="34" charset="0"/>
                <a:cs typeface="Mangal" panose="02040503050203030202" pitchFamily="18" charset="0"/>
              </a:rPr>
              <a:t>Authors</a:t>
            </a:r>
            <a:r>
              <a:rPr lang="en-IN" sz="1600" dirty="0">
                <a:effectLst/>
                <a:latin typeface="Calisto MT" panose="02040603050505030304" pitchFamily="18" charset="0"/>
                <a:ea typeface="Calibri" panose="020F0502020204030204" pitchFamily="34" charset="0"/>
                <a:cs typeface="Mangal" panose="02040503050203030202" pitchFamily="18" charset="0"/>
              </a:rPr>
              <a:t>: - </a:t>
            </a:r>
            <a:r>
              <a:rPr lang="en-IN" sz="1600" dirty="0" err="1">
                <a:effectLst/>
                <a:latin typeface="Calisto MT" panose="02040603050505030304" pitchFamily="18" charset="0"/>
                <a:ea typeface="Calibri" panose="020F0502020204030204" pitchFamily="34" charset="0"/>
                <a:cs typeface="Mangal" panose="02040503050203030202" pitchFamily="18" charset="0"/>
              </a:rPr>
              <a:t>Dr.</a:t>
            </a:r>
            <a:r>
              <a:rPr lang="en-IN" sz="1600" dirty="0">
                <a:effectLst/>
                <a:latin typeface="Calisto MT" panose="02040603050505030304" pitchFamily="18" charset="0"/>
                <a:ea typeface="Calibri" panose="020F0502020204030204" pitchFamily="34" charset="0"/>
                <a:cs typeface="Mangal" panose="02040503050203030202" pitchFamily="18" charset="0"/>
              </a:rPr>
              <a:t> M. Kavitha, G. </a:t>
            </a:r>
            <a:r>
              <a:rPr lang="en-IN" sz="1600" dirty="0" err="1">
                <a:effectLst/>
                <a:latin typeface="Calisto MT" panose="02040603050505030304" pitchFamily="18" charset="0"/>
                <a:ea typeface="Calibri" panose="020F0502020204030204" pitchFamily="34" charset="0"/>
                <a:cs typeface="Mangal" panose="02040503050203030202" pitchFamily="18" charset="0"/>
              </a:rPr>
              <a:t>Gnaneswar</a:t>
            </a:r>
            <a:r>
              <a:rPr lang="en-IN" sz="1600" dirty="0">
                <a:effectLst/>
                <a:latin typeface="Calisto MT" panose="02040603050505030304" pitchFamily="18" charset="0"/>
                <a:ea typeface="Calibri" panose="020F0502020204030204" pitchFamily="34" charset="0"/>
                <a:cs typeface="Mangal" panose="02040503050203030202" pitchFamily="18" charset="0"/>
              </a:rPr>
              <a:t>, R. Dinesh, Y. Rohith Sai, R. Sai Suraj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600" dirty="0">
                <a:effectLst/>
                <a:latin typeface="Calisto MT" panose="02040603050505030304" pitchFamily="18" charset="0"/>
                <a:ea typeface="Calibri" panose="020F0502020204030204" pitchFamily="34" charset="0"/>
                <a:cs typeface="Mangal" panose="02040503050203030202" pitchFamily="18" charset="0"/>
              </a:rPr>
              <a:t>                          Year: -26 February 2021</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600" b="1" dirty="0">
                <a:effectLst/>
                <a:latin typeface="Calisto MT" panose="02040603050505030304" pitchFamily="18" charset="0"/>
                <a:ea typeface="Calibri" panose="020F0502020204030204" pitchFamily="34" charset="0"/>
                <a:cs typeface="Mangal" panose="02040503050203030202" pitchFamily="18" charset="0"/>
              </a:rPr>
              <a:t>       </a:t>
            </a:r>
            <a:r>
              <a:rPr lang="en-IN" sz="1600" b="1" u="sng" dirty="0">
                <a:effectLst/>
                <a:latin typeface="Calisto MT" panose="02040603050505030304" pitchFamily="18" charset="0"/>
                <a:ea typeface="Calibri" panose="020F0502020204030204" pitchFamily="34" charset="0"/>
                <a:cs typeface="Mangal" panose="02040503050203030202" pitchFamily="18" charset="0"/>
              </a:rPr>
              <a:t>Advantages</a:t>
            </a:r>
            <a:r>
              <a:rPr lang="en-IN" sz="1600" b="1" dirty="0">
                <a:effectLst/>
                <a:latin typeface="Calisto MT" panose="02040603050505030304" pitchFamily="18" charset="0"/>
                <a:ea typeface="Calibri" panose="020F0502020204030204" pitchFamily="34" charset="0"/>
                <a:cs typeface="Mangal" panose="02040503050203030202" pitchFamily="18" charset="0"/>
              </a:rPr>
              <a:t>: -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600" dirty="0">
                <a:effectLst/>
                <a:latin typeface="Calisto MT" panose="02040603050505030304" pitchFamily="18" charset="0"/>
                <a:ea typeface="Calibri" panose="020F0502020204030204" pitchFamily="34" charset="0"/>
                <a:cs typeface="Mangal" panose="02040503050203030202" pitchFamily="18" charset="0"/>
              </a:rPr>
              <a:t>	    1)Using the hybrid of decision tree and random forest accuracy of 88% was achieved.</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600" dirty="0">
                <a:latin typeface="Calisto MT" panose="02040603050505030304" pitchFamily="18" charset="0"/>
                <a:ea typeface="Calibri" panose="020F0502020204030204" pitchFamily="34" charset="0"/>
                <a:cs typeface="Mangal" panose="02040503050203030202" pitchFamily="18" charset="0"/>
              </a:rPr>
              <a:t>           </a:t>
            </a:r>
            <a:r>
              <a:rPr lang="en-IN" sz="1600" dirty="0">
                <a:effectLst/>
                <a:latin typeface="Calisto MT" panose="02040603050505030304" pitchFamily="18" charset="0"/>
                <a:ea typeface="Calibri" panose="020F0502020204030204" pitchFamily="34" charset="0"/>
                <a:cs typeface="Mangal" panose="02040503050203030202" pitchFamily="18" charset="0"/>
              </a:rPr>
              <a:t>2)Due to use of combination of algorithms the ML model is more flexible to multiple different       </a:t>
            </a:r>
          </a:p>
          <a:p>
            <a:pPr>
              <a:lnSpc>
                <a:spcPct val="107000"/>
              </a:lnSpc>
              <a:spcAft>
                <a:spcPts val="800"/>
              </a:spcAft>
            </a:pPr>
            <a:r>
              <a:rPr lang="en-IN" sz="1600" dirty="0">
                <a:latin typeface="Calisto MT" panose="02040603050505030304" pitchFamily="18" charset="0"/>
                <a:ea typeface="Calibri" panose="020F0502020204030204" pitchFamily="34" charset="0"/>
                <a:cs typeface="Mangal" panose="02040503050203030202" pitchFamily="18" charset="0"/>
              </a:rPr>
              <a:t>                  </a:t>
            </a:r>
            <a:r>
              <a:rPr lang="en-IN" sz="1600" dirty="0">
                <a:effectLst/>
                <a:latin typeface="Calisto MT" panose="02040603050505030304" pitchFamily="18" charset="0"/>
                <a:ea typeface="Calibri" panose="020F0502020204030204" pitchFamily="34" charset="0"/>
                <a:cs typeface="Mangal" panose="02040503050203030202" pitchFamily="18" charset="0"/>
              </a:rPr>
              <a:t>use cases.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600" b="1" dirty="0">
                <a:effectLst/>
                <a:latin typeface="Calisto MT" panose="02040603050505030304" pitchFamily="18" charset="0"/>
                <a:ea typeface="Calibri" panose="020F0502020204030204" pitchFamily="34" charset="0"/>
                <a:cs typeface="Mangal" panose="02040503050203030202" pitchFamily="18" charset="0"/>
              </a:rPr>
              <a:t>       </a:t>
            </a:r>
            <a:r>
              <a:rPr lang="en-IN" sz="1600" b="1" u="sng" dirty="0">
                <a:effectLst/>
                <a:latin typeface="Calisto MT" panose="02040603050505030304" pitchFamily="18" charset="0"/>
                <a:ea typeface="Calibri" panose="020F0502020204030204" pitchFamily="34" charset="0"/>
                <a:cs typeface="Mangal" panose="02040503050203030202" pitchFamily="18" charset="0"/>
              </a:rPr>
              <a:t>Disadvantages</a:t>
            </a:r>
            <a:r>
              <a:rPr lang="en-IN" sz="1600" b="1" dirty="0">
                <a:effectLst/>
                <a:latin typeface="Calisto MT" panose="020406030505050303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0" lvl="0" indent="0">
              <a:lnSpc>
                <a:spcPct val="107000"/>
              </a:lnSpc>
            </a:pPr>
            <a:r>
              <a:rPr lang="en-IN" sz="1600" dirty="0">
                <a:effectLst/>
                <a:latin typeface="Calisto MT" panose="02040603050505030304" pitchFamily="18" charset="0"/>
                <a:ea typeface="Calibri" panose="020F0502020204030204" pitchFamily="34" charset="0"/>
                <a:cs typeface="Mangal" panose="02040503050203030202" pitchFamily="18" charset="0"/>
              </a:rPr>
              <a:t>            1) Hybrid algorithms of other classification algorithms are not used which may give better results.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600" dirty="0">
                <a:latin typeface="Calisto MT" panose="02040603050505030304" pitchFamily="18" charset="0"/>
                <a:ea typeface="Calibri" panose="020F0502020204030204" pitchFamily="34" charset="0"/>
                <a:cs typeface="Mangal" panose="02040503050203030202" pitchFamily="18" charset="0"/>
              </a:rPr>
              <a:t>          </a:t>
            </a:r>
            <a:r>
              <a:rPr lang="en-IN" sz="1600" dirty="0">
                <a:effectLst/>
                <a:latin typeface="Calisto MT" panose="02040603050505030304" pitchFamily="18" charset="0"/>
                <a:ea typeface="Calibri" panose="020F0502020204030204" pitchFamily="34" charset="0"/>
                <a:cs typeface="Calibri" panose="020F0502020204030204" pitchFamily="34" charset="0"/>
              </a:rPr>
              <a:t>2)Dataset is limited, higher accuracy can be achieved with more flexible inputs with a larger   </a:t>
            </a:r>
          </a:p>
          <a:p>
            <a:pPr>
              <a:lnSpc>
                <a:spcPct val="107000"/>
              </a:lnSpc>
              <a:spcAft>
                <a:spcPts val="800"/>
              </a:spcAft>
            </a:pPr>
            <a:r>
              <a:rPr lang="en-IN" sz="1600" dirty="0">
                <a:latin typeface="Calisto MT" panose="02040603050505030304" pitchFamily="18" charset="0"/>
                <a:ea typeface="Calibri" panose="020F0502020204030204" pitchFamily="34" charset="0"/>
                <a:cs typeface="Calibri" panose="020F0502020204030204" pitchFamily="34" charset="0"/>
              </a:rPr>
              <a:t>            </a:t>
            </a:r>
            <a:r>
              <a:rPr lang="en-IN" sz="1600" dirty="0">
                <a:effectLst/>
                <a:latin typeface="Calisto MT" panose="02040603050505030304" pitchFamily="18" charset="0"/>
                <a:ea typeface="Calibri" panose="020F0502020204030204" pitchFamily="34" charset="0"/>
                <a:cs typeface="Calibri" panose="020F0502020204030204" pitchFamily="34" charset="0"/>
              </a:rPr>
              <a:t>dataset.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0" lvl="0" indent="0">
              <a:lnSpc>
                <a:spcPct val="107000"/>
              </a:lnSpc>
              <a:buSzPts val="1300"/>
            </a:pPr>
            <a:endParaRPr lang="en-IN" sz="1100" dirty="0"/>
          </a:p>
        </p:txBody>
      </p:sp>
      <p:sp>
        <p:nvSpPr>
          <p:cNvPr id="5" name="Title 4">
            <a:extLst>
              <a:ext uri="{FF2B5EF4-FFF2-40B4-BE49-F238E27FC236}">
                <a16:creationId xmlns:a16="http://schemas.microsoft.com/office/drawing/2014/main" id="{FECD5C7A-02B6-11F1-E07B-74B5B6CA0F6C}"/>
              </a:ext>
            </a:extLst>
          </p:cNvPr>
          <p:cNvSpPr txBox="1">
            <a:spLocks noGrp="1"/>
          </p:cNvSpPr>
          <p:nvPr>
            <p:ph type="ctrTitle"/>
          </p:nvPr>
        </p:nvSpPr>
        <p:spPr>
          <a:xfrm>
            <a:off x="646384" y="0"/>
            <a:ext cx="7702550" cy="800189"/>
          </a:xfrm>
          <a:prstGeom prst="rect">
            <a:avLst/>
          </a:prstGeom>
          <a:noFill/>
        </p:spPr>
        <p:txBody>
          <a:bodyPr wrap="square">
            <a:spAutoFit/>
          </a:bodyPr>
          <a:lstStyle/>
          <a:p>
            <a:r>
              <a:rPr lang="en-IN" dirty="0">
                <a:ln w="0"/>
                <a:solidFill>
                  <a:srgbClr val="0A1533"/>
                </a:solidFill>
                <a:effectLst>
                  <a:outerShdw blurRad="38100" dist="19050" dir="2700000" algn="tl" rotWithShape="0">
                    <a:srgbClr val="0A1533">
                      <a:alpha val="40000"/>
                    </a:srgbClr>
                  </a:outerShdw>
                </a:effectLst>
                <a:latin typeface="Bell MT" panose="02020503060305020303" pitchFamily="18" charset="0"/>
              </a:rPr>
              <a:t>Literature Survey</a:t>
            </a:r>
            <a:endParaRPr lang="en-IN" dirty="0"/>
          </a:p>
        </p:txBody>
      </p:sp>
    </p:spTree>
    <p:extLst>
      <p:ext uri="{BB962C8B-B14F-4D97-AF65-F5344CB8AC3E}">
        <p14:creationId xmlns:p14="http://schemas.microsoft.com/office/powerpoint/2010/main" val="1502093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4EF6348-5457-0D4D-B1F5-A2F44340BEDB}"/>
              </a:ext>
            </a:extLst>
          </p:cNvPr>
          <p:cNvSpPr>
            <a:spLocks noGrp="1"/>
          </p:cNvSpPr>
          <p:nvPr>
            <p:ph type="subTitle" idx="1"/>
          </p:nvPr>
        </p:nvSpPr>
        <p:spPr>
          <a:xfrm>
            <a:off x="-105912" y="1254864"/>
            <a:ext cx="6588491" cy="3360300"/>
          </a:xfrm>
        </p:spPr>
        <p:txBody>
          <a:bodyPr/>
          <a:lstStyle/>
          <a:p>
            <a:pPr algn="just">
              <a:buFont typeface="Arial" panose="020B0604020202020204" pitchFamily="34" charset="0"/>
              <a:buChar char="•"/>
            </a:pPr>
            <a:r>
              <a:rPr lang="en-US" sz="1800" b="1" kern="50" dirty="0">
                <a:solidFill>
                  <a:srgbClr val="000000"/>
                </a:solidFill>
                <a:latin typeface="Times New Roman" panose="02020603050405020304" pitchFamily="18" charset="0"/>
                <a:ea typeface="Times New Roman" panose="02020603050405020304" pitchFamily="18" charset="0"/>
              </a:rPr>
              <a:t>Random forest </a:t>
            </a:r>
            <a:r>
              <a:rPr lang="en-US" sz="1800" kern="50" dirty="0">
                <a:solidFill>
                  <a:srgbClr val="000000"/>
                </a:solidFill>
                <a:effectLst/>
                <a:latin typeface="Times New Roman" panose="02020603050405020304" pitchFamily="18" charset="0"/>
                <a:ea typeface="Times New Roman" panose="02020603050405020304" pitchFamily="18" charset="0"/>
              </a:rPr>
              <a:t>is a </a:t>
            </a:r>
            <a:r>
              <a:rPr lang="en-US" sz="1800" u="sng" kern="50" dirty="0">
                <a:solidFill>
                  <a:srgbClr val="000000"/>
                </a:solidFill>
                <a:effectLst/>
                <a:latin typeface="Times New Roman" panose="02020603050405020304" pitchFamily="18" charset="0"/>
                <a:ea typeface="Times New Roman" panose="02020603050405020304" pitchFamily="18" charset="0"/>
              </a:rPr>
              <a:t>Supervised Machine Learning Algorithm</a:t>
            </a:r>
            <a:r>
              <a:rPr lang="en-US" sz="1800" kern="50" dirty="0">
                <a:solidFill>
                  <a:srgbClr val="000000"/>
                </a:solidFill>
                <a:effectLst/>
                <a:latin typeface="Times New Roman" panose="02020603050405020304" pitchFamily="18" charset="0"/>
                <a:ea typeface="Times New Roman" panose="02020603050405020304" pitchFamily="18" charset="0"/>
              </a:rPr>
              <a:t> that is used widely in </a:t>
            </a:r>
            <a:r>
              <a:rPr lang="en-US" sz="1800" u="sng" kern="50" dirty="0">
                <a:solidFill>
                  <a:srgbClr val="000000"/>
                </a:solidFill>
                <a:effectLst/>
                <a:latin typeface="Times New Roman" panose="02020603050405020304" pitchFamily="18" charset="0"/>
                <a:ea typeface="Times New Roman" panose="02020603050405020304" pitchFamily="18" charset="0"/>
              </a:rPr>
              <a:t>Classification and Regression problems</a:t>
            </a:r>
            <a:r>
              <a:rPr lang="en-US" sz="1800" kern="50" dirty="0">
                <a:solidFill>
                  <a:srgbClr val="000000"/>
                </a:solidFill>
                <a:effectLst/>
                <a:latin typeface="Times New Roman" panose="02020603050405020304" pitchFamily="18" charset="0"/>
                <a:ea typeface="Times New Roman" panose="02020603050405020304" pitchFamily="18" charset="0"/>
              </a:rPr>
              <a:t>. It builds </a:t>
            </a:r>
            <a:r>
              <a:rPr lang="en-US" sz="1800" u="sng" kern="50" dirty="0">
                <a:solidFill>
                  <a:srgbClr val="000000"/>
                </a:solidFill>
                <a:effectLst/>
                <a:latin typeface="Times New Roman" panose="02020603050405020304" pitchFamily="18" charset="0"/>
                <a:ea typeface="Times New Roman" panose="02020603050405020304" pitchFamily="18" charset="0"/>
              </a:rPr>
              <a:t>decision trees</a:t>
            </a:r>
            <a:r>
              <a:rPr lang="en-US" sz="1800" kern="50" dirty="0">
                <a:solidFill>
                  <a:srgbClr val="000000"/>
                </a:solidFill>
                <a:effectLst/>
                <a:latin typeface="Times New Roman" panose="02020603050405020304" pitchFamily="18" charset="0"/>
                <a:ea typeface="Times New Roman" panose="02020603050405020304" pitchFamily="18" charset="0"/>
              </a:rPr>
              <a:t> on different samples and takes their majority vote for classification and average in case of regression.</a:t>
            </a:r>
          </a:p>
          <a:p>
            <a:pPr marL="114300" indent="0" algn="just"/>
            <a:endParaRPr lang="en-IN" sz="1800" kern="50" dirty="0">
              <a:effectLst/>
              <a:latin typeface="Times New Roman" panose="02020603050405020304" pitchFamily="18" charset="0"/>
              <a:ea typeface="Times New Roman" panose="02020603050405020304" pitchFamily="18" charset="0"/>
            </a:endParaRPr>
          </a:p>
          <a:p>
            <a:pPr algn="just">
              <a:buFont typeface="Arial" panose="020B0604020202020204" pitchFamily="34" charset="0"/>
              <a:buChar char="•"/>
            </a:pPr>
            <a:r>
              <a:rPr lang="en-US" sz="1800" kern="50" dirty="0">
                <a:solidFill>
                  <a:srgbClr val="000000"/>
                </a:solidFill>
                <a:effectLst/>
                <a:latin typeface="Times New Roman" panose="02020603050405020304" pitchFamily="18" charset="0"/>
                <a:ea typeface="Times New Roman" panose="02020603050405020304" pitchFamily="18" charset="0"/>
              </a:rPr>
              <a:t>One of the most important features of the Random Forest Algorithm is that it can handle the </a:t>
            </a:r>
            <a:r>
              <a:rPr lang="en-US" sz="1800" u="sng" kern="50" dirty="0">
                <a:solidFill>
                  <a:srgbClr val="000000"/>
                </a:solidFill>
                <a:effectLst/>
                <a:latin typeface="Times New Roman" panose="02020603050405020304" pitchFamily="18" charset="0"/>
                <a:ea typeface="Times New Roman" panose="02020603050405020304" pitchFamily="18" charset="0"/>
              </a:rPr>
              <a:t>data set containing continuous variables</a:t>
            </a:r>
            <a:r>
              <a:rPr lang="en-US" sz="1800" kern="50" dirty="0">
                <a:solidFill>
                  <a:srgbClr val="000000"/>
                </a:solidFill>
                <a:effectLst/>
                <a:latin typeface="Times New Roman" panose="02020603050405020304" pitchFamily="18" charset="0"/>
                <a:ea typeface="Times New Roman" panose="02020603050405020304" pitchFamily="18" charset="0"/>
              </a:rPr>
              <a:t> as in the case of regression and categorical variables as in the case of classification. It performs better results for classification problems.</a:t>
            </a:r>
            <a:endParaRPr lang="en-IN" sz="1800" kern="50" dirty="0">
              <a:effectLst/>
              <a:latin typeface="Times New Roman" panose="02020603050405020304" pitchFamily="18" charset="0"/>
              <a:ea typeface="Times New Roman" panose="02020603050405020304" pitchFamily="18" charset="0"/>
            </a:endParaRPr>
          </a:p>
          <a:p>
            <a:endParaRPr lang="en-IN" dirty="0"/>
          </a:p>
        </p:txBody>
      </p:sp>
      <p:sp>
        <p:nvSpPr>
          <p:cNvPr id="5" name="Title 2">
            <a:extLst>
              <a:ext uri="{FF2B5EF4-FFF2-40B4-BE49-F238E27FC236}">
                <a16:creationId xmlns:a16="http://schemas.microsoft.com/office/drawing/2014/main" id="{7CF5F6D0-3295-9F77-E3F0-9B01F071E0C6}"/>
              </a:ext>
            </a:extLst>
          </p:cNvPr>
          <p:cNvSpPr>
            <a:spLocks noGrp="1"/>
          </p:cNvSpPr>
          <p:nvPr>
            <p:ph type="ctrTitle"/>
          </p:nvPr>
        </p:nvSpPr>
        <p:spPr>
          <a:xfrm>
            <a:off x="-714564" y="224613"/>
            <a:ext cx="7702550" cy="641350"/>
          </a:xfrm>
        </p:spPr>
        <p:txBody>
          <a:bodyPr/>
          <a:lstStyle/>
          <a:p>
            <a:r>
              <a:rPr lang="en-IN" dirty="0">
                <a:ln w="0"/>
                <a:solidFill>
                  <a:srgbClr val="0A1533"/>
                </a:solidFill>
                <a:effectLst>
                  <a:outerShdw blurRad="38100" dist="19050" dir="2700000" algn="tl" rotWithShape="0">
                    <a:srgbClr val="0A1533">
                      <a:alpha val="40000"/>
                    </a:srgbClr>
                  </a:outerShdw>
                </a:effectLst>
                <a:latin typeface="Bell MT" panose="02020503060305020303" pitchFamily="18" charset="0"/>
              </a:rPr>
              <a:t>Algorithm</a:t>
            </a:r>
            <a:endParaRPr lang="en-IN" dirty="0"/>
          </a:p>
        </p:txBody>
      </p:sp>
      <p:grpSp>
        <p:nvGrpSpPr>
          <p:cNvPr id="6" name="Google Shape;1047;p24">
            <a:extLst>
              <a:ext uri="{FF2B5EF4-FFF2-40B4-BE49-F238E27FC236}">
                <a16:creationId xmlns:a16="http://schemas.microsoft.com/office/drawing/2014/main" id="{1E3B1231-BEB9-8026-A4DB-D7455C165F8D}"/>
              </a:ext>
            </a:extLst>
          </p:cNvPr>
          <p:cNvGrpSpPr/>
          <p:nvPr/>
        </p:nvGrpSpPr>
        <p:grpSpPr>
          <a:xfrm>
            <a:off x="6467707" y="1457094"/>
            <a:ext cx="2676293" cy="2810108"/>
            <a:chOff x="2012475" y="393272"/>
            <a:chExt cx="4440240" cy="4609126"/>
          </a:xfrm>
          <a:effectLst>
            <a:outerShdw blurRad="50800" dist="38100" dir="13500000" algn="br" rotWithShape="0">
              <a:prstClr val="black">
                <a:alpha val="40000"/>
              </a:prstClr>
            </a:outerShdw>
          </a:effectLst>
        </p:grpSpPr>
        <p:sp>
          <p:nvSpPr>
            <p:cNvPr id="7" name="Google Shape;1048;p24">
              <a:extLst>
                <a:ext uri="{FF2B5EF4-FFF2-40B4-BE49-F238E27FC236}">
                  <a16:creationId xmlns:a16="http://schemas.microsoft.com/office/drawing/2014/main" id="{63726B81-F0F3-0195-6FB3-BAA3E79AE19E}"/>
                </a:ext>
              </a:extLst>
            </p:cNvPr>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049;p24">
              <a:extLst>
                <a:ext uri="{FF2B5EF4-FFF2-40B4-BE49-F238E27FC236}">
                  <a16:creationId xmlns:a16="http://schemas.microsoft.com/office/drawing/2014/main" id="{735133E9-4AC4-FAF4-878A-5FC290924147}"/>
                </a:ext>
              </a:extLst>
            </p:cNvPr>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1050;p24">
              <a:extLst>
                <a:ext uri="{FF2B5EF4-FFF2-40B4-BE49-F238E27FC236}">
                  <a16:creationId xmlns:a16="http://schemas.microsoft.com/office/drawing/2014/main" id="{96ADF7CC-80CB-4D14-B05E-65AD083B9B56}"/>
                </a:ext>
              </a:extLst>
            </p:cNvPr>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051;p24">
              <a:extLst>
                <a:ext uri="{FF2B5EF4-FFF2-40B4-BE49-F238E27FC236}">
                  <a16:creationId xmlns:a16="http://schemas.microsoft.com/office/drawing/2014/main" id="{18446521-37F6-5797-D637-77FE75CA6941}"/>
                </a:ext>
              </a:extLst>
            </p:cNvPr>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052;p24">
              <a:extLst>
                <a:ext uri="{FF2B5EF4-FFF2-40B4-BE49-F238E27FC236}">
                  <a16:creationId xmlns:a16="http://schemas.microsoft.com/office/drawing/2014/main" id="{C37FF36F-180E-2AE6-6D31-3ADBB784E966}"/>
                </a:ext>
              </a:extLst>
            </p:cNvPr>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053;p24">
              <a:extLst>
                <a:ext uri="{FF2B5EF4-FFF2-40B4-BE49-F238E27FC236}">
                  <a16:creationId xmlns:a16="http://schemas.microsoft.com/office/drawing/2014/main" id="{0004AACD-2CDB-340C-6D07-167FE0C72E5A}"/>
                </a:ext>
              </a:extLst>
            </p:cNvPr>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054;p24">
              <a:extLst>
                <a:ext uri="{FF2B5EF4-FFF2-40B4-BE49-F238E27FC236}">
                  <a16:creationId xmlns:a16="http://schemas.microsoft.com/office/drawing/2014/main" id="{B12254A5-0469-68D5-6919-94A80EDAD2A5}"/>
                </a:ext>
              </a:extLst>
            </p:cNvPr>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055;p24">
              <a:extLst>
                <a:ext uri="{FF2B5EF4-FFF2-40B4-BE49-F238E27FC236}">
                  <a16:creationId xmlns:a16="http://schemas.microsoft.com/office/drawing/2014/main" id="{D4A45C9E-DC71-E084-F0FF-E757AB2EB8A1}"/>
                </a:ext>
              </a:extLst>
            </p:cNvPr>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056;p24">
              <a:extLst>
                <a:ext uri="{FF2B5EF4-FFF2-40B4-BE49-F238E27FC236}">
                  <a16:creationId xmlns:a16="http://schemas.microsoft.com/office/drawing/2014/main" id="{308B3A96-C677-368B-9A27-7E1FDC02D380}"/>
                </a:ext>
              </a:extLst>
            </p:cNvPr>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057;p24">
              <a:extLst>
                <a:ext uri="{FF2B5EF4-FFF2-40B4-BE49-F238E27FC236}">
                  <a16:creationId xmlns:a16="http://schemas.microsoft.com/office/drawing/2014/main" id="{4D83D537-4126-A173-03B3-F9B81194A46F}"/>
                </a:ext>
              </a:extLst>
            </p:cNvPr>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058;p24">
              <a:extLst>
                <a:ext uri="{FF2B5EF4-FFF2-40B4-BE49-F238E27FC236}">
                  <a16:creationId xmlns:a16="http://schemas.microsoft.com/office/drawing/2014/main" id="{DA7B1AE0-CC89-8578-0856-66CE663321E8}"/>
                </a:ext>
              </a:extLst>
            </p:cNvPr>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059;p24">
              <a:extLst>
                <a:ext uri="{FF2B5EF4-FFF2-40B4-BE49-F238E27FC236}">
                  <a16:creationId xmlns:a16="http://schemas.microsoft.com/office/drawing/2014/main" id="{16E157A4-E2B7-F6AB-A734-1D0DEB693364}"/>
                </a:ext>
              </a:extLst>
            </p:cNvPr>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060;p24">
              <a:extLst>
                <a:ext uri="{FF2B5EF4-FFF2-40B4-BE49-F238E27FC236}">
                  <a16:creationId xmlns:a16="http://schemas.microsoft.com/office/drawing/2014/main" id="{6CCB3EB0-EF7B-5F23-E54F-51A80467781C}"/>
                </a:ext>
              </a:extLst>
            </p:cNvPr>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061;p24">
              <a:extLst>
                <a:ext uri="{FF2B5EF4-FFF2-40B4-BE49-F238E27FC236}">
                  <a16:creationId xmlns:a16="http://schemas.microsoft.com/office/drawing/2014/main" id="{5AA266EB-4CCE-64FC-FA8E-CB183890470F}"/>
                </a:ext>
              </a:extLst>
            </p:cNvPr>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1062;p24">
              <a:extLst>
                <a:ext uri="{FF2B5EF4-FFF2-40B4-BE49-F238E27FC236}">
                  <a16:creationId xmlns:a16="http://schemas.microsoft.com/office/drawing/2014/main" id="{39A41793-AD8A-D8A6-F814-EF390726F3CE}"/>
                </a:ext>
              </a:extLst>
            </p:cNvPr>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1063;p24">
              <a:extLst>
                <a:ext uri="{FF2B5EF4-FFF2-40B4-BE49-F238E27FC236}">
                  <a16:creationId xmlns:a16="http://schemas.microsoft.com/office/drawing/2014/main" id="{6F039D30-51EB-0701-3842-067C5ED64FDB}"/>
                </a:ext>
              </a:extLst>
            </p:cNvPr>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1064;p24">
              <a:extLst>
                <a:ext uri="{FF2B5EF4-FFF2-40B4-BE49-F238E27FC236}">
                  <a16:creationId xmlns:a16="http://schemas.microsoft.com/office/drawing/2014/main" id="{169C63CE-5E28-6E3B-8AE8-F9CEB1F84C40}"/>
                </a:ext>
              </a:extLst>
            </p:cNvPr>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1065;p24">
              <a:extLst>
                <a:ext uri="{FF2B5EF4-FFF2-40B4-BE49-F238E27FC236}">
                  <a16:creationId xmlns:a16="http://schemas.microsoft.com/office/drawing/2014/main" id="{8EEBB174-5BCC-A71A-79E9-0686794BE714}"/>
                </a:ext>
              </a:extLst>
            </p:cNvPr>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1066;p24">
              <a:extLst>
                <a:ext uri="{FF2B5EF4-FFF2-40B4-BE49-F238E27FC236}">
                  <a16:creationId xmlns:a16="http://schemas.microsoft.com/office/drawing/2014/main" id="{70F4A7C4-8202-FC9E-329B-0316C776F9EE}"/>
                </a:ext>
              </a:extLst>
            </p:cNvPr>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067;p24">
              <a:extLst>
                <a:ext uri="{FF2B5EF4-FFF2-40B4-BE49-F238E27FC236}">
                  <a16:creationId xmlns:a16="http://schemas.microsoft.com/office/drawing/2014/main" id="{633DABD4-90C3-69D1-1076-08D2D44A796E}"/>
                </a:ext>
              </a:extLst>
            </p:cNvPr>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068;p24">
              <a:extLst>
                <a:ext uri="{FF2B5EF4-FFF2-40B4-BE49-F238E27FC236}">
                  <a16:creationId xmlns:a16="http://schemas.microsoft.com/office/drawing/2014/main" id="{EC2CC16A-56CA-D27E-A881-FD29F416C34F}"/>
                </a:ext>
              </a:extLst>
            </p:cNvPr>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069;p24">
              <a:extLst>
                <a:ext uri="{FF2B5EF4-FFF2-40B4-BE49-F238E27FC236}">
                  <a16:creationId xmlns:a16="http://schemas.microsoft.com/office/drawing/2014/main" id="{A9E9FE23-B225-4751-B81C-052443AEE7EB}"/>
                </a:ext>
              </a:extLst>
            </p:cNvPr>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070;p24">
              <a:extLst>
                <a:ext uri="{FF2B5EF4-FFF2-40B4-BE49-F238E27FC236}">
                  <a16:creationId xmlns:a16="http://schemas.microsoft.com/office/drawing/2014/main" id="{3406A246-59AD-1D45-5103-FB946DBFAF0E}"/>
                </a:ext>
              </a:extLst>
            </p:cNvPr>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071;p24">
              <a:extLst>
                <a:ext uri="{FF2B5EF4-FFF2-40B4-BE49-F238E27FC236}">
                  <a16:creationId xmlns:a16="http://schemas.microsoft.com/office/drawing/2014/main" id="{D345879A-AA40-FB97-52C6-5EA9F1062BF9}"/>
                </a:ext>
              </a:extLst>
            </p:cNvPr>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072;p24">
              <a:extLst>
                <a:ext uri="{FF2B5EF4-FFF2-40B4-BE49-F238E27FC236}">
                  <a16:creationId xmlns:a16="http://schemas.microsoft.com/office/drawing/2014/main" id="{2A68157B-9CCD-8121-0C91-9B49377416B0}"/>
                </a:ext>
              </a:extLst>
            </p:cNvPr>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1073;p24">
              <a:extLst>
                <a:ext uri="{FF2B5EF4-FFF2-40B4-BE49-F238E27FC236}">
                  <a16:creationId xmlns:a16="http://schemas.microsoft.com/office/drawing/2014/main" id="{18837682-126D-6C35-5F63-06AD132BE71A}"/>
                </a:ext>
              </a:extLst>
            </p:cNvPr>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074;p24">
              <a:extLst>
                <a:ext uri="{FF2B5EF4-FFF2-40B4-BE49-F238E27FC236}">
                  <a16:creationId xmlns:a16="http://schemas.microsoft.com/office/drawing/2014/main" id="{0DBE8D41-BC76-17C6-0F7A-6F7CEC927381}"/>
                </a:ext>
              </a:extLst>
            </p:cNvPr>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075;p24">
              <a:extLst>
                <a:ext uri="{FF2B5EF4-FFF2-40B4-BE49-F238E27FC236}">
                  <a16:creationId xmlns:a16="http://schemas.microsoft.com/office/drawing/2014/main" id="{027B9FB9-57BD-8D4B-792D-1F4574DDA219}"/>
                </a:ext>
              </a:extLst>
            </p:cNvPr>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076;p24">
              <a:extLst>
                <a:ext uri="{FF2B5EF4-FFF2-40B4-BE49-F238E27FC236}">
                  <a16:creationId xmlns:a16="http://schemas.microsoft.com/office/drawing/2014/main" id="{752EF044-B03E-2419-008B-6ED75FDA8FDB}"/>
                </a:ext>
              </a:extLst>
            </p:cNvPr>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1077;p24">
              <a:extLst>
                <a:ext uri="{FF2B5EF4-FFF2-40B4-BE49-F238E27FC236}">
                  <a16:creationId xmlns:a16="http://schemas.microsoft.com/office/drawing/2014/main" id="{3AA27487-5EB3-DFB8-DE9B-8826AFA04E7D}"/>
                </a:ext>
              </a:extLst>
            </p:cNvPr>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1078;p24">
              <a:extLst>
                <a:ext uri="{FF2B5EF4-FFF2-40B4-BE49-F238E27FC236}">
                  <a16:creationId xmlns:a16="http://schemas.microsoft.com/office/drawing/2014/main" id="{01F33FE6-6A42-274A-6018-0950B8A8D2C5}"/>
                </a:ext>
              </a:extLst>
            </p:cNvPr>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1079;p24">
              <a:extLst>
                <a:ext uri="{FF2B5EF4-FFF2-40B4-BE49-F238E27FC236}">
                  <a16:creationId xmlns:a16="http://schemas.microsoft.com/office/drawing/2014/main" id="{7F9A5930-4AC3-693C-4EDD-C01E7726796C}"/>
                </a:ext>
              </a:extLst>
            </p:cNvPr>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080;p24">
              <a:extLst>
                <a:ext uri="{FF2B5EF4-FFF2-40B4-BE49-F238E27FC236}">
                  <a16:creationId xmlns:a16="http://schemas.microsoft.com/office/drawing/2014/main" id="{68D129DA-DE4F-57B4-5EB9-90C8F0012F04}"/>
                </a:ext>
              </a:extLst>
            </p:cNvPr>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081;p24">
              <a:extLst>
                <a:ext uri="{FF2B5EF4-FFF2-40B4-BE49-F238E27FC236}">
                  <a16:creationId xmlns:a16="http://schemas.microsoft.com/office/drawing/2014/main" id="{F8CB1754-134F-D762-03EF-7A88F5F7DD3C}"/>
                </a:ext>
              </a:extLst>
            </p:cNvPr>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082;p24">
              <a:extLst>
                <a:ext uri="{FF2B5EF4-FFF2-40B4-BE49-F238E27FC236}">
                  <a16:creationId xmlns:a16="http://schemas.microsoft.com/office/drawing/2014/main" id="{2BEACE25-471C-2680-E6F8-507AB68AED95}"/>
                </a:ext>
              </a:extLst>
            </p:cNvPr>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1083;p24">
              <a:extLst>
                <a:ext uri="{FF2B5EF4-FFF2-40B4-BE49-F238E27FC236}">
                  <a16:creationId xmlns:a16="http://schemas.microsoft.com/office/drawing/2014/main" id="{B93067BC-1B6B-C138-AFCB-6BBF8D9481C9}"/>
                </a:ext>
              </a:extLst>
            </p:cNvPr>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1084;p24">
              <a:extLst>
                <a:ext uri="{FF2B5EF4-FFF2-40B4-BE49-F238E27FC236}">
                  <a16:creationId xmlns:a16="http://schemas.microsoft.com/office/drawing/2014/main" id="{8E90F272-01CC-472B-EC87-D85D97303F35}"/>
                </a:ext>
              </a:extLst>
            </p:cNvPr>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1085;p24">
              <a:extLst>
                <a:ext uri="{FF2B5EF4-FFF2-40B4-BE49-F238E27FC236}">
                  <a16:creationId xmlns:a16="http://schemas.microsoft.com/office/drawing/2014/main" id="{1AE5E06C-61AB-6200-8373-DF28207D5B5E}"/>
                </a:ext>
              </a:extLst>
            </p:cNvPr>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1086;p24">
              <a:extLst>
                <a:ext uri="{FF2B5EF4-FFF2-40B4-BE49-F238E27FC236}">
                  <a16:creationId xmlns:a16="http://schemas.microsoft.com/office/drawing/2014/main" id="{1EF4AC57-A6F6-5036-A8F4-DBE3E5F3E78D}"/>
                </a:ext>
              </a:extLst>
            </p:cNvPr>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1087;p24">
              <a:extLst>
                <a:ext uri="{FF2B5EF4-FFF2-40B4-BE49-F238E27FC236}">
                  <a16:creationId xmlns:a16="http://schemas.microsoft.com/office/drawing/2014/main" id="{DE497E35-3592-4E74-7C2C-B3A2D74549FE}"/>
                </a:ext>
              </a:extLst>
            </p:cNvPr>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1088;p24">
              <a:extLst>
                <a:ext uri="{FF2B5EF4-FFF2-40B4-BE49-F238E27FC236}">
                  <a16:creationId xmlns:a16="http://schemas.microsoft.com/office/drawing/2014/main" id="{BC18B07E-7DDC-DF0F-6128-6DECC0A0A773}"/>
                </a:ext>
              </a:extLst>
            </p:cNvPr>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1089;p24">
              <a:extLst>
                <a:ext uri="{FF2B5EF4-FFF2-40B4-BE49-F238E27FC236}">
                  <a16:creationId xmlns:a16="http://schemas.microsoft.com/office/drawing/2014/main" id="{5A0E849F-AFF1-464B-AB20-2529E17D37B3}"/>
                </a:ext>
              </a:extLst>
            </p:cNvPr>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1090;p24">
              <a:extLst>
                <a:ext uri="{FF2B5EF4-FFF2-40B4-BE49-F238E27FC236}">
                  <a16:creationId xmlns:a16="http://schemas.microsoft.com/office/drawing/2014/main" id="{BF39F8A4-3872-447E-90DC-23ACA7B9ADD4}"/>
                </a:ext>
              </a:extLst>
            </p:cNvPr>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1091;p24">
              <a:extLst>
                <a:ext uri="{FF2B5EF4-FFF2-40B4-BE49-F238E27FC236}">
                  <a16:creationId xmlns:a16="http://schemas.microsoft.com/office/drawing/2014/main" id="{4D6030EB-2FFB-648A-C186-F196CCE9E216}"/>
                </a:ext>
              </a:extLst>
            </p:cNvPr>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1092;p24">
              <a:extLst>
                <a:ext uri="{FF2B5EF4-FFF2-40B4-BE49-F238E27FC236}">
                  <a16:creationId xmlns:a16="http://schemas.microsoft.com/office/drawing/2014/main" id="{21771C95-79DD-5202-9F35-BC5F9BC977F5}"/>
                </a:ext>
              </a:extLst>
            </p:cNvPr>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093;p24">
              <a:extLst>
                <a:ext uri="{FF2B5EF4-FFF2-40B4-BE49-F238E27FC236}">
                  <a16:creationId xmlns:a16="http://schemas.microsoft.com/office/drawing/2014/main" id="{860DA434-84B2-13A3-1C2C-269EEC9EAA03}"/>
                </a:ext>
              </a:extLst>
            </p:cNvPr>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1094;p24">
              <a:extLst>
                <a:ext uri="{FF2B5EF4-FFF2-40B4-BE49-F238E27FC236}">
                  <a16:creationId xmlns:a16="http://schemas.microsoft.com/office/drawing/2014/main" id="{4A29876A-9BFD-3074-F104-AD66B8586CD1}"/>
                </a:ext>
              </a:extLst>
            </p:cNvPr>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095;p24">
              <a:extLst>
                <a:ext uri="{FF2B5EF4-FFF2-40B4-BE49-F238E27FC236}">
                  <a16:creationId xmlns:a16="http://schemas.microsoft.com/office/drawing/2014/main" id="{4AF28EA9-2F41-8511-941C-2C9E93553626}"/>
                </a:ext>
              </a:extLst>
            </p:cNvPr>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096;p24">
              <a:extLst>
                <a:ext uri="{FF2B5EF4-FFF2-40B4-BE49-F238E27FC236}">
                  <a16:creationId xmlns:a16="http://schemas.microsoft.com/office/drawing/2014/main" id="{F4CAEA0A-65C7-90D1-319D-B69DCCEFB96D}"/>
                </a:ext>
              </a:extLst>
            </p:cNvPr>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097;p24">
              <a:extLst>
                <a:ext uri="{FF2B5EF4-FFF2-40B4-BE49-F238E27FC236}">
                  <a16:creationId xmlns:a16="http://schemas.microsoft.com/office/drawing/2014/main" id="{2212CA9D-44AB-15DE-E546-EDD215A4954A}"/>
                </a:ext>
              </a:extLst>
            </p:cNvPr>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098;p24">
              <a:extLst>
                <a:ext uri="{FF2B5EF4-FFF2-40B4-BE49-F238E27FC236}">
                  <a16:creationId xmlns:a16="http://schemas.microsoft.com/office/drawing/2014/main" id="{582C5AFC-64E4-9DBA-E896-994932993812}"/>
                </a:ext>
              </a:extLst>
            </p:cNvPr>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099;p24">
              <a:extLst>
                <a:ext uri="{FF2B5EF4-FFF2-40B4-BE49-F238E27FC236}">
                  <a16:creationId xmlns:a16="http://schemas.microsoft.com/office/drawing/2014/main" id="{5A6BFA15-2AD0-0FAB-795B-BC0D331293CD}"/>
                </a:ext>
              </a:extLst>
            </p:cNvPr>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100;p24">
              <a:extLst>
                <a:ext uri="{FF2B5EF4-FFF2-40B4-BE49-F238E27FC236}">
                  <a16:creationId xmlns:a16="http://schemas.microsoft.com/office/drawing/2014/main" id="{751477DE-A802-AAD0-1BF7-3E5E184B717A}"/>
                </a:ext>
              </a:extLst>
            </p:cNvPr>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101;p24">
              <a:extLst>
                <a:ext uri="{FF2B5EF4-FFF2-40B4-BE49-F238E27FC236}">
                  <a16:creationId xmlns:a16="http://schemas.microsoft.com/office/drawing/2014/main" id="{708FEF94-6126-E995-62C1-3617C0DDAD7C}"/>
                </a:ext>
              </a:extLst>
            </p:cNvPr>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1102;p24">
              <a:extLst>
                <a:ext uri="{FF2B5EF4-FFF2-40B4-BE49-F238E27FC236}">
                  <a16:creationId xmlns:a16="http://schemas.microsoft.com/office/drawing/2014/main" id="{2734EF44-D0FC-3F97-01BE-D5E0603334C0}"/>
                </a:ext>
              </a:extLst>
            </p:cNvPr>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1103;p24">
              <a:extLst>
                <a:ext uri="{FF2B5EF4-FFF2-40B4-BE49-F238E27FC236}">
                  <a16:creationId xmlns:a16="http://schemas.microsoft.com/office/drawing/2014/main" id="{B97BABF4-30C4-42BF-4A22-0B7510696E9B}"/>
                </a:ext>
              </a:extLst>
            </p:cNvPr>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1104;p24">
              <a:extLst>
                <a:ext uri="{FF2B5EF4-FFF2-40B4-BE49-F238E27FC236}">
                  <a16:creationId xmlns:a16="http://schemas.microsoft.com/office/drawing/2014/main" id="{C33D2AC4-6091-44F3-3063-03B660FF0E9D}"/>
                </a:ext>
              </a:extLst>
            </p:cNvPr>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1105;p24">
              <a:extLst>
                <a:ext uri="{FF2B5EF4-FFF2-40B4-BE49-F238E27FC236}">
                  <a16:creationId xmlns:a16="http://schemas.microsoft.com/office/drawing/2014/main" id="{006159BB-1AD3-4968-4F11-AA57349B37A1}"/>
                </a:ext>
              </a:extLst>
            </p:cNvPr>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1106;p24">
              <a:extLst>
                <a:ext uri="{FF2B5EF4-FFF2-40B4-BE49-F238E27FC236}">
                  <a16:creationId xmlns:a16="http://schemas.microsoft.com/office/drawing/2014/main" id="{1722214F-8E37-01A5-D655-AAE96FDD0D7B}"/>
                </a:ext>
              </a:extLst>
            </p:cNvPr>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1107;p24">
              <a:extLst>
                <a:ext uri="{FF2B5EF4-FFF2-40B4-BE49-F238E27FC236}">
                  <a16:creationId xmlns:a16="http://schemas.microsoft.com/office/drawing/2014/main" id="{8A9A8CE4-C7E4-F768-5395-B8ED104997F5}"/>
                </a:ext>
              </a:extLst>
            </p:cNvPr>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1108;p24">
              <a:extLst>
                <a:ext uri="{FF2B5EF4-FFF2-40B4-BE49-F238E27FC236}">
                  <a16:creationId xmlns:a16="http://schemas.microsoft.com/office/drawing/2014/main" id="{14D7BD61-2C85-8B5A-8362-30A98C1AD9A9}"/>
                </a:ext>
              </a:extLst>
            </p:cNvPr>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1109;p24">
              <a:extLst>
                <a:ext uri="{FF2B5EF4-FFF2-40B4-BE49-F238E27FC236}">
                  <a16:creationId xmlns:a16="http://schemas.microsoft.com/office/drawing/2014/main" id="{DF543678-2603-69DA-9691-DC9C3450A655}"/>
                </a:ext>
              </a:extLst>
            </p:cNvPr>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1110;p24">
              <a:extLst>
                <a:ext uri="{FF2B5EF4-FFF2-40B4-BE49-F238E27FC236}">
                  <a16:creationId xmlns:a16="http://schemas.microsoft.com/office/drawing/2014/main" id="{09A7E390-F12B-A52E-3447-8C9F63A23DF4}"/>
                </a:ext>
              </a:extLst>
            </p:cNvPr>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1111;p24">
              <a:extLst>
                <a:ext uri="{FF2B5EF4-FFF2-40B4-BE49-F238E27FC236}">
                  <a16:creationId xmlns:a16="http://schemas.microsoft.com/office/drawing/2014/main" id="{1F0F5B02-85AD-D644-6E3C-F2F1A4FB8A3F}"/>
                </a:ext>
              </a:extLst>
            </p:cNvPr>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1112;p24">
              <a:extLst>
                <a:ext uri="{FF2B5EF4-FFF2-40B4-BE49-F238E27FC236}">
                  <a16:creationId xmlns:a16="http://schemas.microsoft.com/office/drawing/2014/main" id="{D65731E0-2B60-8BD5-AD4D-B3405A5887A5}"/>
                </a:ext>
              </a:extLst>
            </p:cNvPr>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1113;p24">
              <a:extLst>
                <a:ext uri="{FF2B5EF4-FFF2-40B4-BE49-F238E27FC236}">
                  <a16:creationId xmlns:a16="http://schemas.microsoft.com/office/drawing/2014/main" id="{2F751D7B-A0B4-0F3E-4CAC-39A6012AF88F}"/>
                </a:ext>
              </a:extLst>
            </p:cNvPr>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1114;p24">
              <a:extLst>
                <a:ext uri="{FF2B5EF4-FFF2-40B4-BE49-F238E27FC236}">
                  <a16:creationId xmlns:a16="http://schemas.microsoft.com/office/drawing/2014/main" id="{BFED3725-D110-E74F-B38D-E7DE04C68BC9}"/>
                </a:ext>
              </a:extLst>
            </p:cNvPr>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1115;p24">
              <a:extLst>
                <a:ext uri="{FF2B5EF4-FFF2-40B4-BE49-F238E27FC236}">
                  <a16:creationId xmlns:a16="http://schemas.microsoft.com/office/drawing/2014/main" id="{4EAF989E-967E-EA65-24AC-2AC7949E5F05}"/>
                </a:ext>
              </a:extLst>
            </p:cNvPr>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1116;p24">
              <a:extLst>
                <a:ext uri="{FF2B5EF4-FFF2-40B4-BE49-F238E27FC236}">
                  <a16:creationId xmlns:a16="http://schemas.microsoft.com/office/drawing/2014/main" id="{FCBB6DE2-367C-EADD-6200-04F2035864AD}"/>
                </a:ext>
              </a:extLst>
            </p:cNvPr>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1117;p24">
              <a:extLst>
                <a:ext uri="{FF2B5EF4-FFF2-40B4-BE49-F238E27FC236}">
                  <a16:creationId xmlns:a16="http://schemas.microsoft.com/office/drawing/2014/main" id="{68BE5361-0981-5221-EEDF-15783A03526A}"/>
                </a:ext>
              </a:extLst>
            </p:cNvPr>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1118;p24">
              <a:extLst>
                <a:ext uri="{FF2B5EF4-FFF2-40B4-BE49-F238E27FC236}">
                  <a16:creationId xmlns:a16="http://schemas.microsoft.com/office/drawing/2014/main" id="{B38442E4-95C3-F7A0-9A8B-FD2C3EA4959C}"/>
                </a:ext>
              </a:extLst>
            </p:cNvPr>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1119;p24">
              <a:extLst>
                <a:ext uri="{FF2B5EF4-FFF2-40B4-BE49-F238E27FC236}">
                  <a16:creationId xmlns:a16="http://schemas.microsoft.com/office/drawing/2014/main" id="{FB2278BD-DCFB-1711-808D-F329F81B5F5B}"/>
                </a:ext>
              </a:extLst>
            </p:cNvPr>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1120;p24">
              <a:extLst>
                <a:ext uri="{FF2B5EF4-FFF2-40B4-BE49-F238E27FC236}">
                  <a16:creationId xmlns:a16="http://schemas.microsoft.com/office/drawing/2014/main" id="{1247FEA5-737F-0E5E-480F-5913D5B2FFB3}"/>
                </a:ext>
              </a:extLst>
            </p:cNvPr>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1121;p24">
              <a:extLst>
                <a:ext uri="{FF2B5EF4-FFF2-40B4-BE49-F238E27FC236}">
                  <a16:creationId xmlns:a16="http://schemas.microsoft.com/office/drawing/2014/main" id="{06B52E35-3019-8D4A-F2E6-7A7675A84F61}"/>
                </a:ext>
              </a:extLst>
            </p:cNvPr>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1122;p24">
              <a:extLst>
                <a:ext uri="{FF2B5EF4-FFF2-40B4-BE49-F238E27FC236}">
                  <a16:creationId xmlns:a16="http://schemas.microsoft.com/office/drawing/2014/main" id="{D7F5562F-469D-28F6-785E-8F8B2F62BB63}"/>
                </a:ext>
              </a:extLst>
            </p:cNvPr>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1123;p24">
              <a:extLst>
                <a:ext uri="{FF2B5EF4-FFF2-40B4-BE49-F238E27FC236}">
                  <a16:creationId xmlns:a16="http://schemas.microsoft.com/office/drawing/2014/main" id="{4552552F-BE86-381A-F29A-453B050DEA32}"/>
                </a:ext>
              </a:extLst>
            </p:cNvPr>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1124;p24">
              <a:extLst>
                <a:ext uri="{FF2B5EF4-FFF2-40B4-BE49-F238E27FC236}">
                  <a16:creationId xmlns:a16="http://schemas.microsoft.com/office/drawing/2014/main" id="{97322390-85D1-FFEA-E715-95903D490A8B}"/>
                </a:ext>
              </a:extLst>
            </p:cNvPr>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1125;p24">
              <a:extLst>
                <a:ext uri="{FF2B5EF4-FFF2-40B4-BE49-F238E27FC236}">
                  <a16:creationId xmlns:a16="http://schemas.microsoft.com/office/drawing/2014/main" id="{E8FABF35-CEDF-8A0C-E56B-841106185239}"/>
                </a:ext>
              </a:extLst>
            </p:cNvPr>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1126;p24">
              <a:extLst>
                <a:ext uri="{FF2B5EF4-FFF2-40B4-BE49-F238E27FC236}">
                  <a16:creationId xmlns:a16="http://schemas.microsoft.com/office/drawing/2014/main" id="{974E45B4-2BFA-0975-CE54-16426A54ABA0}"/>
                </a:ext>
              </a:extLst>
            </p:cNvPr>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1127;p24">
              <a:extLst>
                <a:ext uri="{FF2B5EF4-FFF2-40B4-BE49-F238E27FC236}">
                  <a16:creationId xmlns:a16="http://schemas.microsoft.com/office/drawing/2014/main" id="{F15F9BD9-8F17-3857-EFE6-0F039DF9C4EE}"/>
                </a:ext>
              </a:extLst>
            </p:cNvPr>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1128;p24">
              <a:extLst>
                <a:ext uri="{FF2B5EF4-FFF2-40B4-BE49-F238E27FC236}">
                  <a16:creationId xmlns:a16="http://schemas.microsoft.com/office/drawing/2014/main" id="{D35F2CF1-AE13-8914-30F6-C3BCBC011A99}"/>
                </a:ext>
              </a:extLst>
            </p:cNvPr>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1129;p24">
              <a:extLst>
                <a:ext uri="{FF2B5EF4-FFF2-40B4-BE49-F238E27FC236}">
                  <a16:creationId xmlns:a16="http://schemas.microsoft.com/office/drawing/2014/main" id="{4E0137F5-5A06-A3CB-866C-45CBA53D0B02}"/>
                </a:ext>
              </a:extLst>
            </p:cNvPr>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1130;p24">
              <a:extLst>
                <a:ext uri="{FF2B5EF4-FFF2-40B4-BE49-F238E27FC236}">
                  <a16:creationId xmlns:a16="http://schemas.microsoft.com/office/drawing/2014/main" id="{A5CAC031-3D6D-F91D-176B-FC3D880C6E6E}"/>
                </a:ext>
              </a:extLst>
            </p:cNvPr>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1131;p24">
              <a:extLst>
                <a:ext uri="{FF2B5EF4-FFF2-40B4-BE49-F238E27FC236}">
                  <a16:creationId xmlns:a16="http://schemas.microsoft.com/office/drawing/2014/main" id="{D5C02E3A-0827-D12D-3AC5-DB5A43587A72}"/>
                </a:ext>
              </a:extLst>
            </p:cNvPr>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1132;p24">
              <a:extLst>
                <a:ext uri="{FF2B5EF4-FFF2-40B4-BE49-F238E27FC236}">
                  <a16:creationId xmlns:a16="http://schemas.microsoft.com/office/drawing/2014/main" id="{22B31162-38E0-B245-C95F-382109CFE71E}"/>
                </a:ext>
              </a:extLst>
            </p:cNvPr>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1133;p24">
              <a:extLst>
                <a:ext uri="{FF2B5EF4-FFF2-40B4-BE49-F238E27FC236}">
                  <a16:creationId xmlns:a16="http://schemas.microsoft.com/office/drawing/2014/main" id="{B9A3A050-9FE5-C0F5-8A7C-14A8402CF016}"/>
                </a:ext>
              </a:extLst>
            </p:cNvPr>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1134;p24">
              <a:extLst>
                <a:ext uri="{FF2B5EF4-FFF2-40B4-BE49-F238E27FC236}">
                  <a16:creationId xmlns:a16="http://schemas.microsoft.com/office/drawing/2014/main" id="{DAEBA69D-DE53-27EF-2F28-E986D30D582D}"/>
                </a:ext>
              </a:extLst>
            </p:cNvPr>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1135;p24">
              <a:extLst>
                <a:ext uri="{FF2B5EF4-FFF2-40B4-BE49-F238E27FC236}">
                  <a16:creationId xmlns:a16="http://schemas.microsoft.com/office/drawing/2014/main" id="{F7131F74-A30E-8E8D-1B05-54FB2067BD4A}"/>
                </a:ext>
              </a:extLst>
            </p:cNvPr>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1136;p24">
              <a:extLst>
                <a:ext uri="{FF2B5EF4-FFF2-40B4-BE49-F238E27FC236}">
                  <a16:creationId xmlns:a16="http://schemas.microsoft.com/office/drawing/2014/main" id="{2526E91D-98B8-119B-09CC-F45AB4A20630}"/>
                </a:ext>
              </a:extLst>
            </p:cNvPr>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1137;p24">
              <a:extLst>
                <a:ext uri="{FF2B5EF4-FFF2-40B4-BE49-F238E27FC236}">
                  <a16:creationId xmlns:a16="http://schemas.microsoft.com/office/drawing/2014/main" id="{781C9D61-293E-CF18-D7FC-E00CB80167E2}"/>
                </a:ext>
              </a:extLst>
            </p:cNvPr>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1138;p24">
              <a:extLst>
                <a:ext uri="{FF2B5EF4-FFF2-40B4-BE49-F238E27FC236}">
                  <a16:creationId xmlns:a16="http://schemas.microsoft.com/office/drawing/2014/main" id="{8E53BF99-F645-81E3-C17E-60AA5919391A}"/>
                </a:ext>
              </a:extLst>
            </p:cNvPr>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1139;p24">
              <a:extLst>
                <a:ext uri="{FF2B5EF4-FFF2-40B4-BE49-F238E27FC236}">
                  <a16:creationId xmlns:a16="http://schemas.microsoft.com/office/drawing/2014/main" id="{AF5093DC-A250-39BC-76CC-AAD2F6EF9B7F}"/>
                </a:ext>
              </a:extLst>
            </p:cNvPr>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1140;p24">
              <a:extLst>
                <a:ext uri="{FF2B5EF4-FFF2-40B4-BE49-F238E27FC236}">
                  <a16:creationId xmlns:a16="http://schemas.microsoft.com/office/drawing/2014/main" id="{A516C6DD-EA94-D468-8C44-761C0AC9E0A1}"/>
                </a:ext>
              </a:extLst>
            </p:cNvPr>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968868284"/>
      </p:ext>
    </p:extLst>
  </p:cSld>
  <p:clrMapOvr>
    <a:masterClrMapping/>
  </p:clrMapOvr>
</p:sld>
</file>

<file path=ppt/theme/theme1.xml><?xml version="1.0" encoding="utf-8"?>
<a:theme xmlns:a="http://schemas.openxmlformats.org/drawingml/2006/main" name="Heart Disease by Slidesgo">
  <a:themeElements>
    <a:clrScheme name="Simple Light">
      <a:dk1>
        <a:srgbClr val="0A1533"/>
      </a:dk1>
      <a:lt1>
        <a:srgbClr val="FFFFFF"/>
      </a:lt1>
      <a:dk2>
        <a:srgbClr val="0088CC"/>
      </a:dk2>
      <a:lt2>
        <a:srgbClr val="0088CC"/>
      </a:lt2>
      <a:accent1>
        <a:srgbClr val="63CBFF"/>
      </a:accent1>
      <a:accent2>
        <a:srgbClr val="63CBFF"/>
      </a:accent2>
      <a:accent3>
        <a:srgbClr val="99DDFF"/>
      </a:accent3>
      <a:accent4>
        <a:srgbClr val="99DDFF"/>
      </a:accent4>
      <a:accent5>
        <a:srgbClr val="99DDFF"/>
      </a:accent5>
      <a:accent6>
        <a:srgbClr val="99DD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ardiovascular System Disease by Slidesgo">
  <a:themeElements>
    <a:clrScheme name="Simple Light">
      <a:dk1>
        <a:srgbClr val="00BCBC"/>
      </a:dk1>
      <a:lt1>
        <a:srgbClr val="FFFFFF"/>
      </a:lt1>
      <a:dk2>
        <a:srgbClr val="E3F1FE"/>
      </a:dk2>
      <a:lt2>
        <a:srgbClr val="D4EBFC"/>
      </a:lt2>
      <a:accent1>
        <a:srgbClr val="0258A1"/>
      </a:accent1>
      <a:accent2>
        <a:srgbClr val="E94A4E"/>
      </a:accent2>
      <a:accent3>
        <a:srgbClr val="00958F"/>
      </a:accent3>
      <a:accent4>
        <a:srgbClr val="D4253B"/>
      </a:accent4>
      <a:accent5>
        <a:srgbClr val="414042"/>
      </a:accent5>
      <a:accent6>
        <a:srgbClr val="FFFFFF"/>
      </a:accent6>
      <a:hlink>
        <a:srgbClr val="0258A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910</Words>
  <Application>Microsoft Office PowerPoint</Application>
  <PresentationFormat>On-screen Show (16:9)</PresentationFormat>
  <Paragraphs>96</Paragraphs>
  <Slides>13</Slides>
  <Notes>3</Notes>
  <HiddenSlides>0</HiddenSlides>
  <MMClips>0</MMClips>
  <ScaleCrop>false</ScaleCrop>
  <HeadingPairs>
    <vt:vector size="6" baseType="variant">
      <vt:variant>
        <vt:lpstr>Fonts Used</vt:lpstr>
      </vt:variant>
      <vt:variant>
        <vt:i4>22</vt:i4>
      </vt:variant>
      <vt:variant>
        <vt:lpstr>Theme</vt:lpstr>
      </vt:variant>
      <vt:variant>
        <vt:i4>2</vt:i4>
      </vt:variant>
      <vt:variant>
        <vt:lpstr>Slide Titles</vt:lpstr>
      </vt:variant>
      <vt:variant>
        <vt:i4>13</vt:i4>
      </vt:variant>
    </vt:vector>
  </HeadingPairs>
  <TitlesOfParts>
    <vt:vector size="37" baseType="lpstr">
      <vt:lpstr>Calibri</vt:lpstr>
      <vt:lpstr>Patrick Hand</vt:lpstr>
      <vt:lpstr>Californian FB</vt:lpstr>
      <vt:lpstr>Montserrat Light</vt:lpstr>
      <vt:lpstr>Bodoni MT</vt:lpstr>
      <vt:lpstr>Corbel</vt:lpstr>
      <vt:lpstr>Calisto MT</vt:lpstr>
      <vt:lpstr>Wingdings</vt:lpstr>
      <vt:lpstr>Arial</vt:lpstr>
      <vt:lpstr>Montserrat SemiBold</vt:lpstr>
      <vt:lpstr>Roboto Condensed</vt:lpstr>
      <vt:lpstr>Roboto Condensed Light</vt:lpstr>
      <vt:lpstr>Kanit ExtraBold</vt:lpstr>
      <vt:lpstr>Linux Libertine Display G</vt:lpstr>
      <vt:lpstr>Cambria</vt:lpstr>
      <vt:lpstr>Book Antiqua</vt:lpstr>
      <vt:lpstr>Neucha</vt:lpstr>
      <vt:lpstr>Bell MT</vt:lpstr>
      <vt:lpstr>Kanit</vt:lpstr>
      <vt:lpstr>Century</vt:lpstr>
      <vt:lpstr>Montserrat</vt:lpstr>
      <vt:lpstr>Times New Roman</vt:lpstr>
      <vt:lpstr>Heart Disease by Slidesgo</vt:lpstr>
      <vt:lpstr>Cardiovascular System Disease by Slidesgo</vt:lpstr>
      <vt:lpstr>PowerPoint Presentation</vt:lpstr>
      <vt:lpstr>Heart Disease Prediction System</vt:lpstr>
      <vt:lpstr>PowerPoint Presentation</vt:lpstr>
      <vt:lpstr>Introduction </vt:lpstr>
      <vt:lpstr>PowerPoint Presentation</vt:lpstr>
      <vt:lpstr>Literature Survey</vt:lpstr>
      <vt:lpstr>Literature Survey</vt:lpstr>
      <vt:lpstr>Literature Survey</vt:lpstr>
      <vt:lpstr>Algorithm</vt:lpstr>
      <vt:lpstr>System Architecture</vt:lpstr>
      <vt:lpstr> Use Case Diagram</vt:lpstr>
      <vt:lpstr> Advantages       &amp;      Disadvantages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jay sawant</cp:lastModifiedBy>
  <cp:revision>1</cp:revision>
  <dcterms:modified xsi:type="dcterms:W3CDTF">2022-05-08T12:59:57Z</dcterms:modified>
</cp:coreProperties>
</file>