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1" r:id="rId6"/>
    <p:sldId id="303" r:id="rId7"/>
    <p:sldId id="304" r:id="rId8"/>
    <p:sldId id="289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95" autoAdjust="0"/>
  </p:normalViewPr>
  <p:slideViewPr>
    <p:cSldViewPr snapToGrid="0">
      <p:cViewPr>
        <p:scale>
          <a:sx n="59" d="100"/>
          <a:sy n="59" d="100"/>
        </p:scale>
        <p:origin x="924" y="56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36008"/>
            <a:ext cx="9144000" cy="1107959"/>
          </a:xfrm>
        </p:spPr>
        <p:txBody>
          <a:bodyPr anchor="b"/>
          <a:lstStyle/>
          <a:p>
            <a:r>
              <a:rPr lang="en-US" dirty="0"/>
              <a:t>BOB BUILDER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22840" y="5743967"/>
            <a:ext cx="2038525" cy="1107959"/>
          </a:xfrm>
        </p:spPr>
        <p:txBody>
          <a:bodyPr/>
          <a:lstStyle/>
          <a:p>
            <a:r>
              <a:rPr lang="en-US" dirty="0"/>
              <a:t>PRESENTED BY- </a:t>
            </a:r>
          </a:p>
          <a:p>
            <a:r>
              <a:rPr lang="en-US" dirty="0"/>
              <a:t>21IT156 </a:t>
            </a:r>
          </a:p>
          <a:p>
            <a:r>
              <a:rPr lang="en-US" dirty="0"/>
              <a:t>21IT159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ZA" dirty="0"/>
              <a:t>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21608"/>
            <a:ext cx="4297680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Front end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Path to be covered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3182" y="2102365"/>
            <a:ext cx="5103007" cy="1522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Navigation BAR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" name="Picture Placeholder 6" descr="Man working on laptop sitting by the window">
            <a:extLst>
              <a:ext uri="{FF2B5EF4-FFF2-40B4-BE49-F238E27FC236}">
                <a16:creationId xmlns:a16="http://schemas.microsoft.com/office/drawing/2014/main" id="{8A93DB5F-AF1A-27F3-83A6-933C7BF7E2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30" y="548640"/>
            <a:ext cx="4389120" cy="5760720"/>
          </a:xfrm>
        </p:spPr>
      </p:pic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32504" cy="13255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8800" y="2743993"/>
            <a:ext cx="2743200" cy="365760"/>
          </a:xfrm>
        </p:spPr>
        <p:txBody>
          <a:bodyPr/>
          <a:lstStyle/>
          <a:p>
            <a:r>
              <a:rPr lang="en-ZA" dirty="0"/>
              <a:t>FIRST TO MARKET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800" y="3074026"/>
            <a:ext cx="2743200" cy="91440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8931F-395F-1A02-CB36-3204A920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4" y="1150678"/>
            <a:ext cx="9846700" cy="49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PATH TO BE COVERED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4173759" y="3198684"/>
            <a:ext cx="1828800" cy="47299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Front End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6382860" y="2907423"/>
            <a:ext cx="1828800" cy="47299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JS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6155A8D-4215-45F4-9EE8-B5134F3B1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88159" y="3671682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4685E3-049D-4C8B-8099-9C2BDDE0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02559" y="3138082"/>
            <a:ext cx="380301" cy="16156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1997AD5-1C95-4DBE-B96B-FF9C9B5BF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14495" y="3993955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1C29B84-1C3F-4264-B157-6E66C0FE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9282" y="395545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B04E3E4-BABC-4652-903D-E382A6E60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7975" y="399442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B9032FF-99AE-4650-8A87-BB9117C82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96099" y="399301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D5F1D5-E2E9-49DD-8D91-4398296F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630052" y="4130176"/>
            <a:ext cx="0" cy="37839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CDC1244-94F9-4369-9B79-DCF2E5A79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 flipV="1">
            <a:off x="8544452" y="4789460"/>
            <a:ext cx="660007" cy="13810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6715652" y="4508566"/>
            <a:ext cx="1828800" cy="56178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>
                <a:cs typeface="Calibri Light"/>
              </a:rPr>
              <a:t>Back End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5259464" y="5625662"/>
            <a:ext cx="1828800" cy="694944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>
                <a:solidFill>
                  <a:schemeClr val="bg1"/>
                </a:solidFill>
              </a:rPr>
              <a:t>SQL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204459" y="4580094"/>
            <a:ext cx="1828800" cy="69494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Python/Node 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47" name="Text Placeholder 31">
            <a:extLst>
              <a:ext uri="{FF2B5EF4-FFF2-40B4-BE49-F238E27FC236}">
                <a16:creationId xmlns:a16="http://schemas.microsoft.com/office/drawing/2014/main" id="{B76AF5C0-95F5-B519-05B0-CA966243B60E}"/>
              </a:ext>
            </a:extLst>
          </p:cNvPr>
          <p:cNvSpPr txBox="1">
            <a:spLocks/>
          </p:cNvSpPr>
          <p:nvPr/>
        </p:nvSpPr>
        <p:spPr>
          <a:xfrm>
            <a:off x="4345064" y="4508566"/>
            <a:ext cx="1828800" cy="50281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ML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F712737-F84B-F1F1-5913-9776B2F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7" idx="3"/>
            <a:endCxn id="40" idx="1"/>
          </p:cNvCxnSpPr>
          <p:nvPr/>
        </p:nvCxnSpPr>
        <p:spPr>
          <a:xfrm>
            <a:off x="6173864" y="4759971"/>
            <a:ext cx="541788" cy="2948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Placeholder 31">
            <a:extLst>
              <a:ext uri="{FF2B5EF4-FFF2-40B4-BE49-F238E27FC236}">
                <a16:creationId xmlns:a16="http://schemas.microsoft.com/office/drawing/2014/main" id="{F1276C7F-65DD-5E72-4512-FA3AC50089CF}"/>
              </a:ext>
            </a:extLst>
          </p:cNvPr>
          <p:cNvSpPr txBox="1">
            <a:spLocks/>
          </p:cNvSpPr>
          <p:nvPr/>
        </p:nvSpPr>
        <p:spPr>
          <a:xfrm>
            <a:off x="7509175" y="5796829"/>
            <a:ext cx="1828800" cy="47299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Flutter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F75D322-1820-82B4-5FB3-6C83A84AD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53" idx="0"/>
          </p:cNvCxnSpPr>
          <p:nvPr/>
        </p:nvCxnSpPr>
        <p:spPr>
          <a:xfrm flipH="1" flipV="1">
            <a:off x="8002664" y="5070353"/>
            <a:ext cx="420911" cy="72647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32D0817-8B2B-5036-4D9A-522BDE51E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6173864" y="5046001"/>
            <a:ext cx="541788" cy="57966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 Placeholder 31">
            <a:extLst>
              <a:ext uri="{FF2B5EF4-FFF2-40B4-BE49-F238E27FC236}">
                <a16:creationId xmlns:a16="http://schemas.microsoft.com/office/drawing/2014/main" id="{9BDCC5F4-34F9-C020-0FD8-AA3C1A2507F7}"/>
              </a:ext>
            </a:extLst>
          </p:cNvPr>
          <p:cNvSpPr txBox="1">
            <a:spLocks/>
          </p:cNvSpPr>
          <p:nvPr/>
        </p:nvSpPr>
        <p:spPr>
          <a:xfrm>
            <a:off x="3430664" y="2201300"/>
            <a:ext cx="1828800" cy="47299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CSS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1A6CB6D-ED3E-E100-D407-4A1934092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4345064" y="2674298"/>
            <a:ext cx="344854" cy="52438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 Placeholder 31">
            <a:extLst>
              <a:ext uri="{FF2B5EF4-FFF2-40B4-BE49-F238E27FC236}">
                <a16:creationId xmlns:a16="http://schemas.microsoft.com/office/drawing/2014/main" id="{67823F1D-9987-AE01-E73B-58BF25D2DF0A}"/>
              </a:ext>
            </a:extLst>
          </p:cNvPr>
          <p:cNvSpPr txBox="1">
            <a:spLocks/>
          </p:cNvSpPr>
          <p:nvPr/>
        </p:nvSpPr>
        <p:spPr>
          <a:xfrm>
            <a:off x="1601864" y="2936490"/>
            <a:ext cx="1828800" cy="47299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HTML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ACFE5D6-9CE7-238D-2D99-25A8805F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1" idx="3"/>
          </p:cNvCxnSpPr>
          <p:nvPr/>
        </p:nvCxnSpPr>
        <p:spPr>
          <a:xfrm flipH="1" flipV="1">
            <a:off x="3430664" y="3172989"/>
            <a:ext cx="743095" cy="33679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FBA0FCD-5060-4B39-B311-BE2FE37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108</TotalTime>
  <Words>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BOB BUILDER</vt:lpstr>
      <vt:lpstr>TOPICS</vt:lpstr>
      <vt:lpstr>Front-End</vt:lpstr>
      <vt:lpstr>LOGIN PAGE</vt:lpstr>
      <vt:lpstr>PATH TO BE COVERED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BUILDER</dc:title>
  <dc:creator>Administrator</dc:creator>
  <cp:lastModifiedBy>DEV</cp:lastModifiedBy>
  <cp:revision>3</cp:revision>
  <dcterms:created xsi:type="dcterms:W3CDTF">2022-09-30T04:37:54Z</dcterms:created>
  <dcterms:modified xsi:type="dcterms:W3CDTF">2022-09-30T06:32:15Z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