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706" autoAdjust="0"/>
  </p:normalViewPr>
  <p:slideViewPr>
    <p:cSldViewPr>
      <p:cViewPr varScale="1">
        <p:scale>
          <a:sx n="84" d="100"/>
          <a:sy n="84" d="100"/>
        </p:scale>
        <p:origin x="658" y="8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329171648"/>
        <c:axId val="-329170016"/>
      </c:barChart>
      <c:catAx>
        <c:axId val="-32917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9170016"/>
        <c:crosses val="autoZero"/>
        <c:auto val="1"/>
        <c:lblAlgn val="ctr"/>
        <c:lblOffset val="100"/>
        <c:noMultiLvlLbl val="0"/>
      </c:catAx>
      <c:valAx>
        <c:axId val="-329170016"/>
        <c:scaling>
          <c:orientation val="minMax"/>
        </c:scaling>
        <c:delete val="1"/>
        <c:axPos val="l"/>
        <c:numFmt formatCode="General" sourceLinked="1"/>
        <c:majorTickMark val="none"/>
        <c:minorTickMark val="none"/>
        <c:tickLblPos val="nextTo"/>
        <c:crossAx val="-329171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9/30/2022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9/30/2022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9/30/2022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9/30/2022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9/30/2022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9/30/2022</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9/30/2022</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9/30/2022</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9/30/2022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9/30/2022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9/30/2022</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latin typeface="Times New Roman" panose="02020603050405020304" pitchFamily="18" charset="0"/>
                <a:cs typeface="Times New Roman" panose="02020603050405020304" pitchFamily="18" charset="0"/>
              </a:rPr>
              <a:t>BOBBUILDER</a:t>
            </a:r>
          </a:p>
        </p:txBody>
      </p:sp>
      <p:sp>
        <p:nvSpPr>
          <p:cNvPr id="3" name="Subtitle 2"/>
          <p:cNvSpPr>
            <a:spLocks noGrp="1"/>
          </p:cNvSpPr>
          <p:nvPr>
            <p:ph type="subTitle" idx="1"/>
          </p:nvPr>
        </p:nvSpPr>
        <p:spPr/>
        <p:txBody>
          <a:bodyPr/>
          <a:lstStyle/>
          <a:p>
            <a:r>
              <a:rPr lang="en-US" dirty="0"/>
              <a:t>CRAFTING YOUR CURIOSITY</a:t>
            </a:r>
          </a:p>
        </p:txBody>
      </p:sp>
      <p:sp>
        <p:nvSpPr>
          <p:cNvPr id="4" name="TextBox 3"/>
          <p:cNvSpPr txBox="1"/>
          <p:nvPr/>
        </p:nvSpPr>
        <p:spPr>
          <a:xfrm>
            <a:off x="10272464" y="5273246"/>
            <a:ext cx="1796069" cy="830997"/>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PRESENTED BY:</a:t>
            </a:r>
          </a:p>
          <a:p>
            <a:r>
              <a:rPr lang="en-IN" sz="1600" b="1" dirty="0">
                <a:latin typeface="Times New Roman" panose="02020603050405020304" pitchFamily="18" charset="0"/>
                <a:cs typeface="Times New Roman" panose="02020603050405020304" pitchFamily="18" charset="0"/>
              </a:rPr>
              <a:t>21IT156</a:t>
            </a:r>
          </a:p>
          <a:p>
            <a:r>
              <a:rPr lang="en-IN" sz="1600" b="1" dirty="0">
                <a:latin typeface="Times New Roman" panose="02020603050405020304" pitchFamily="18" charset="0"/>
                <a:cs typeface="Times New Roman" panose="02020603050405020304" pitchFamily="18" charset="0"/>
              </a:rPr>
              <a:t>21IT159</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456" y="188640"/>
            <a:ext cx="1714525" cy="1368368"/>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TO COVERED</a:t>
            </a:r>
          </a:p>
        </p:txBody>
      </p:sp>
      <p:sp>
        <p:nvSpPr>
          <p:cNvPr id="3" name="Content Placeholder 2"/>
          <p:cNvSpPr>
            <a:spLocks noGrp="1"/>
          </p:cNvSpPr>
          <p:nvPr>
            <p:ph idx="1"/>
          </p:nvPr>
        </p:nvSpPr>
        <p:spPr/>
        <p:txBody>
          <a:bodyPr/>
          <a:lstStyle/>
          <a:p>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00456" y="188640"/>
            <a:ext cx="1714525" cy="1368368"/>
          </a:xfrm>
          <a:prstGeom prst="rect">
            <a:avLst/>
          </a:prstGeom>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3"/>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643</TotalTime>
  <Words>108</Words>
  <Application>Microsoft Office PowerPoint</Application>
  <PresentationFormat>Widescreen</PresentationFormat>
  <Paragraphs>37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Times New Roman</vt:lpstr>
      <vt:lpstr>CITY SKETCH 16X9</vt:lpstr>
      <vt:lpstr>BOBBUILDER</vt:lpstr>
      <vt:lpstr>TOPIC TO COVERED</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BOBBUILDER</dc:title>
  <dc:creator>Yashvi Soni</dc:creator>
  <cp:lastModifiedBy>Dhruvi</cp:lastModifiedBy>
  <cp:revision>4</cp:revision>
  <dcterms:created xsi:type="dcterms:W3CDTF">2022-09-29T15:52:50Z</dcterms:created>
  <dcterms:modified xsi:type="dcterms:W3CDTF">2022-09-30T04:35:22Z</dcterms:modified>
</cp:coreProperties>
</file>