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c4642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c4642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c46427d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c46427d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c46427d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c46427d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c46427d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c46427d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c46427d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c46427d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4c46427d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4c46427d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c46427d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c46427d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c46427d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4c46427d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3D Vision Summer School 2023</a:t>
            </a:r>
            <a:endParaRPr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Trimesh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Prayushi Mathur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Object Representation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25" y="1974975"/>
            <a:ext cx="51244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File Formats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OFF…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7604" l="57368" r="10251" t="8832"/>
          <a:stretch/>
        </p:blipFill>
        <p:spPr>
          <a:xfrm>
            <a:off x="4923054" y="1318650"/>
            <a:ext cx="3036346" cy="34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825" y="1577725"/>
            <a:ext cx="34956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00" y="715675"/>
            <a:ext cx="6455450" cy="4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Transformations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63" y="1692225"/>
            <a:ext cx="4692875" cy="34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Tracing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7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Ray tracing generates computer graphics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images by tracing the path of light from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camera (which determines your view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into the scene), through the 2D viewing plane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(pixel plane), out into the 3D scene, and back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the light sources.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475" y="1896050"/>
            <a:ext cx="4938525" cy="32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4334" l="0" r="0" t="23301"/>
          <a:stretch/>
        </p:blipFill>
        <p:spPr>
          <a:xfrm>
            <a:off x="1297200" y="1888437"/>
            <a:ext cx="6553200" cy="3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Orthographic Projection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325" y="1853848"/>
            <a:ext cx="6509200" cy="3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