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0" r:id="rId4"/>
    <p:sldId id="262" r:id="rId5"/>
    <p:sldId id="263" r:id="rId6"/>
    <p:sldId id="261" r:id="rId7"/>
    <p:sldId id="267" r:id="rId8"/>
    <p:sldId id="274" r:id="rId9"/>
    <p:sldId id="268" r:id="rId10"/>
    <p:sldId id="275" r:id="rId11"/>
    <p:sldId id="266" r:id="rId12"/>
    <p:sldId id="264" r:id="rId13"/>
    <p:sldId id="276" r:id="rId14"/>
    <p:sldId id="27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7F3"/>
    <a:srgbClr val="C7D5F8"/>
    <a:srgbClr val="F7C0DE"/>
    <a:srgbClr val="F194C7"/>
    <a:srgbClr val="B18E9E"/>
    <a:srgbClr val="F8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8D4B2-E242-4CA5-B852-541CDF8867CC}" type="doc">
      <dgm:prSet loTypeId="urn:microsoft.com/office/officeart/2005/8/layout/process1" loCatId="process" qsTypeId="urn:microsoft.com/office/officeart/2005/8/quickstyle/simple3" qsCatId="simple" csTypeId="urn:microsoft.com/office/officeart/2005/8/colors/accent1_5" csCatId="accent1" phldr="1"/>
      <dgm:spPr/>
    </dgm:pt>
    <dgm:pt modelId="{95CBAF71-3695-4635-B3D8-471C4F7BA63E}">
      <dgm:prSet phldrT="[Text]"/>
      <dgm:spPr>
        <a:solidFill>
          <a:srgbClr val="F194C7"/>
        </a:solidFill>
      </dgm:spPr>
      <dgm:t>
        <a:bodyPr/>
        <a:lstStyle/>
        <a:p>
          <a:r>
            <a:rPr lang="en-IN" dirty="0"/>
            <a:t> Window Terminal frame</a:t>
          </a:r>
          <a:endParaRPr lang="en-US" dirty="0"/>
        </a:p>
      </dgm:t>
    </dgm:pt>
    <dgm:pt modelId="{E343F60D-87AF-4DBB-9452-A3B3E6FFFB6C}" type="parTrans" cxnId="{692B578C-3396-4C7B-AC66-3BDAEF55C6F6}">
      <dgm:prSet/>
      <dgm:spPr/>
      <dgm:t>
        <a:bodyPr/>
        <a:lstStyle/>
        <a:p>
          <a:endParaRPr lang="en-US"/>
        </a:p>
      </dgm:t>
    </dgm:pt>
    <dgm:pt modelId="{ACF30A86-33F3-4EBC-81EA-847741F81BC6}" type="sibTrans" cxnId="{692B578C-3396-4C7B-AC66-3BDAEF55C6F6}">
      <dgm:prSet/>
      <dgm:spPr/>
      <dgm:t>
        <a:bodyPr/>
        <a:lstStyle/>
        <a:p>
          <a:endParaRPr lang="en-US" dirty="0"/>
        </a:p>
      </dgm:t>
    </dgm:pt>
    <dgm:pt modelId="{CF593616-A2A5-4E45-870A-C5763AD08E72}">
      <dgm:prSet phldrT="[Text]"/>
      <dgm:spPr>
        <a:solidFill>
          <a:srgbClr val="F7C0DE"/>
        </a:solidFill>
      </dgm:spPr>
      <dgm:t>
        <a:bodyPr/>
        <a:lstStyle/>
        <a:p>
          <a:r>
            <a:rPr lang="en-IN" dirty="0"/>
            <a:t>Background Setting </a:t>
          </a:r>
          <a:endParaRPr lang="en-US" dirty="0"/>
        </a:p>
      </dgm:t>
    </dgm:pt>
    <dgm:pt modelId="{C1037208-7992-4178-8349-8706517C1287}" type="parTrans" cxnId="{FEFCEE40-D14C-4369-B0A2-373D7C902DC8}">
      <dgm:prSet/>
      <dgm:spPr/>
      <dgm:t>
        <a:bodyPr/>
        <a:lstStyle/>
        <a:p>
          <a:endParaRPr lang="en-US"/>
        </a:p>
      </dgm:t>
    </dgm:pt>
    <dgm:pt modelId="{A885FA56-355B-465A-802D-7AAC0FE9CB0B}" type="sibTrans" cxnId="{FEFCEE40-D14C-4369-B0A2-373D7C902DC8}">
      <dgm:prSet/>
      <dgm:spPr/>
      <dgm:t>
        <a:bodyPr/>
        <a:lstStyle/>
        <a:p>
          <a:endParaRPr lang="en-US" dirty="0"/>
        </a:p>
      </dgm:t>
    </dgm:pt>
    <dgm:pt modelId="{00FA5E28-01A1-436F-AE9C-DAACCDF83ED2}">
      <dgm:prSet phldrT="[Text]"/>
      <dgm:spPr>
        <a:solidFill>
          <a:srgbClr val="C7D5F8"/>
        </a:solidFill>
      </dgm:spPr>
      <dgm:t>
        <a:bodyPr/>
        <a:lstStyle/>
        <a:p>
          <a:r>
            <a:rPr lang="en-IN" dirty="0"/>
            <a:t>Designing Gameplay</a:t>
          </a:r>
          <a:endParaRPr lang="en-US" dirty="0"/>
        </a:p>
      </dgm:t>
    </dgm:pt>
    <dgm:pt modelId="{C6B89D4F-2DE2-4659-BEA4-D867506F31EE}" type="parTrans" cxnId="{06E5CC93-D6C2-4541-845A-1F38CF283CA2}">
      <dgm:prSet/>
      <dgm:spPr/>
      <dgm:t>
        <a:bodyPr/>
        <a:lstStyle/>
        <a:p>
          <a:endParaRPr lang="en-US"/>
        </a:p>
      </dgm:t>
    </dgm:pt>
    <dgm:pt modelId="{F7D86241-682B-4A95-BD70-754B91D618DD}" type="sibTrans" cxnId="{06E5CC93-D6C2-4541-845A-1F38CF283CA2}">
      <dgm:prSet/>
      <dgm:spPr/>
      <dgm:t>
        <a:bodyPr/>
        <a:lstStyle/>
        <a:p>
          <a:endParaRPr lang="en-US"/>
        </a:p>
      </dgm:t>
    </dgm:pt>
    <dgm:pt modelId="{A5902090-B8E4-40E6-AFED-FA5C912DC068}" type="pres">
      <dgm:prSet presAssocID="{2158D4B2-E242-4CA5-B852-541CDF8867CC}" presName="Name0" presStyleCnt="0">
        <dgm:presLayoutVars>
          <dgm:dir/>
          <dgm:resizeHandles val="exact"/>
        </dgm:presLayoutVars>
      </dgm:prSet>
      <dgm:spPr/>
    </dgm:pt>
    <dgm:pt modelId="{88D244DF-27D8-4E34-97E9-847B3856C578}" type="pres">
      <dgm:prSet presAssocID="{95CBAF71-3695-4635-B3D8-471C4F7BA63E}" presName="node" presStyleLbl="node1" presStyleIdx="0" presStyleCnt="3">
        <dgm:presLayoutVars>
          <dgm:bulletEnabled val="1"/>
        </dgm:presLayoutVars>
      </dgm:prSet>
      <dgm:spPr/>
    </dgm:pt>
    <dgm:pt modelId="{2E417906-644A-4786-988A-1066B25576D9}" type="pres">
      <dgm:prSet presAssocID="{ACF30A86-33F3-4EBC-81EA-847741F81BC6}" presName="sibTrans" presStyleLbl="sibTrans2D1" presStyleIdx="0" presStyleCnt="2"/>
      <dgm:spPr/>
    </dgm:pt>
    <dgm:pt modelId="{17FBB4B1-8517-45E5-B4E3-6166E4E41A25}" type="pres">
      <dgm:prSet presAssocID="{ACF30A86-33F3-4EBC-81EA-847741F81BC6}" presName="connectorText" presStyleLbl="sibTrans2D1" presStyleIdx="0" presStyleCnt="2"/>
      <dgm:spPr/>
    </dgm:pt>
    <dgm:pt modelId="{58AF6BF2-CF67-4354-BC7E-6066B196E716}" type="pres">
      <dgm:prSet presAssocID="{CF593616-A2A5-4E45-870A-C5763AD08E72}" presName="node" presStyleLbl="node1" presStyleIdx="1" presStyleCnt="3">
        <dgm:presLayoutVars>
          <dgm:bulletEnabled val="1"/>
        </dgm:presLayoutVars>
      </dgm:prSet>
      <dgm:spPr/>
    </dgm:pt>
    <dgm:pt modelId="{009B2C87-9021-407D-933A-1E0E6604C47C}" type="pres">
      <dgm:prSet presAssocID="{A885FA56-355B-465A-802D-7AAC0FE9CB0B}" presName="sibTrans" presStyleLbl="sibTrans2D1" presStyleIdx="1" presStyleCnt="2"/>
      <dgm:spPr/>
    </dgm:pt>
    <dgm:pt modelId="{581F9F70-E8F2-42C4-A532-01428A7B06D4}" type="pres">
      <dgm:prSet presAssocID="{A885FA56-355B-465A-802D-7AAC0FE9CB0B}" presName="connectorText" presStyleLbl="sibTrans2D1" presStyleIdx="1" presStyleCnt="2"/>
      <dgm:spPr/>
    </dgm:pt>
    <dgm:pt modelId="{5AE39307-728E-4861-AF4C-D3CAACA2E578}" type="pres">
      <dgm:prSet presAssocID="{00FA5E28-01A1-436F-AE9C-DAACCDF83ED2}" presName="node" presStyleLbl="node1" presStyleIdx="2" presStyleCnt="3">
        <dgm:presLayoutVars>
          <dgm:bulletEnabled val="1"/>
        </dgm:presLayoutVars>
      </dgm:prSet>
      <dgm:spPr/>
    </dgm:pt>
  </dgm:ptLst>
  <dgm:cxnLst>
    <dgm:cxn modelId="{B0D9D422-4A4D-447E-852A-62353451A660}" type="presOf" srcId="{ACF30A86-33F3-4EBC-81EA-847741F81BC6}" destId="{2E417906-644A-4786-988A-1066B25576D9}" srcOrd="0" destOrd="0" presId="urn:microsoft.com/office/officeart/2005/8/layout/process1"/>
    <dgm:cxn modelId="{053DBE30-C67B-4C75-98E1-EB578D149B3A}" type="presOf" srcId="{95CBAF71-3695-4635-B3D8-471C4F7BA63E}" destId="{88D244DF-27D8-4E34-97E9-847B3856C578}" srcOrd="0" destOrd="0" presId="urn:microsoft.com/office/officeart/2005/8/layout/process1"/>
    <dgm:cxn modelId="{FEFCEE40-D14C-4369-B0A2-373D7C902DC8}" srcId="{2158D4B2-E242-4CA5-B852-541CDF8867CC}" destId="{CF593616-A2A5-4E45-870A-C5763AD08E72}" srcOrd="1" destOrd="0" parTransId="{C1037208-7992-4178-8349-8706517C1287}" sibTransId="{A885FA56-355B-465A-802D-7AAC0FE9CB0B}"/>
    <dgm:cxn modelId="{49D3DF61-04A9-47C1-8CE1-6891A778D9F6}" type="presOf" srcId="{00FA5E28-01A1-436F-AE9C-DAACCDF83ED2}" destId="{5AE39307-728E-4861-AF4C-D3CAACA2E578}" srcOrd="0" destOrd="0" presId="urn:microsoft.com/office/officeart/2005/8/layout/process1"/>
    <dgm:cxn modelId="{45BE2145-EC09-40F3-8D13-DCF96983D7CF}" type="presOf" srcId="{A885FA56-355B-465A-802D-7AAC0FE9CB0B}" destId="{581F9F70-E8F2-42C4-A532-01428A7B06D4}" srcOrd="1" destOrd="0" presId="urn:microsoft.com/office/officeart/2005/8/layout/process1"/>
    <dgm:cxn modelId="{692B578C-3396-4C7B-AC66-3BDAEF55C6F6}" srcId="{2158D4B2-E242-4CA5-B852-541CDF8867CC}" destId="{95CBAF71-3695-4635-B3D8-471C4F7BA63E}" srcOrd="0" destOrd="0" parTransId="{E343F60D-87AF-4DBB-9452-A3B3E6FFFB6C}" sibTransId="{ACF30A86-33F3-4EBC-81EA-847741F81BC6}"/>
    <dgm:cxn modelId="{06E5CC93-D6C2-4541-845A-1F38CF283CA2}" srcId="{2158D4B2-E242-4CA5-B852-541CDF8867CC}" destId="{00FA5E28-01A1-436F-AE9C-DAACCDF83ED2}" srcOrd="2" destOrd="0" parTransId="{C6B89D4F-2DE2-4659-BEA4-D867506F31EE}" sibTransId="{F7D86241-682B-4A95-BD70-754B91D618DD}"/>
    <dgm:cxn modelId="{0CE8F3B5-3C83-4215-AE13-3AAC3BDAEA23}" type="presOf" srcId="{CF593616-A2A5-4E45-870A-C5763AD08E72}" destId="{58AF6BF2-CF67-4354-BC7E-6066B196E716}" srcOrd="0" destOrd="0" presId="urn:microsoft.com/office/officeart/2005/8/layout/process1"/>
    <dgm:cxn modelId="{B8818BC6-AD28-427F-874B-AE7D6DFBC737}" type="presOf" srcId="{2158D4B2-E242-4CA5-B852-541CDF8867CC}" destId="{A5902090-B8E4-40E6-AFED-FA5C912DC068}" srcOrd="0" destOrd="0" presId="urn:microsoft.com/office/officeart/2005/8/layout/process1"/>
    <dgm:cxn modelId="{0C6811EE-19B3-43AC-BC88-FB84436B6C2E}" type="presOf" srcId="{A885FA56-355B-465A-802D-7AAC0FE9CB0B}" destId="{009B2C87-9021-407D-933A-1E0E6604C47C}" srcOrd="0" destOrd="0" presId="urn:microsoft.com/office/officeart/2005/8/layout/process1"/>
    <dgm:cxn modelId="{940C3BEF-DA0B-44E5-979A-D4E612FC74C2}" type="presOf" srcId="{ACF30A86-33F3-4EBC-81EA-847741F81BC6}" destId="{17FBB4B1-8517-45E5-B4E3-6166E4E41A25}" srcOrd="1" destOrd="0" presId="urn:microsoft.com/office/officeart/2005/8/layout/process1"/>
    <dgm:cxn modelId="{BF5AFDEA-4E60-4BB0-ABF3-9B0A7DBC4926}" type="presParOf" srcId="{A5902090-B8E4-40E6-AFED-FA5C912DC068}" destId="{88D244DF-27D8-4E34-97E9-847B3856C578}" srcOrd="0" destOrd="0" presId="urn:microsoft.com/office/officeart/2005/8/layout/process1"/>
    <dgm:cxn modelId="{4125C3FE-4770-44E4-9C01-2F663A0B5A6F}" type="presParOf" srcId="{A5902090-B8E4-40E6-AFED-FA5C912DC068}" destId="{2E417906-644A-4786-988A-1066B25576D9}" srcOrd="1" destOrd="0" presId="urn:microsoft.com/office/officeart/2005/8/layout/process1"/>
    <dgm:cxn modelId="{AAFF9256-BAD6-401D-A1DD-75F2B2240B1A}" type="presParOf" srcId="{2E417906-644A-4786-988A-1066B25576D9}" destId="{17FBB4B1-8517-45E5-B4E3-6166E4E41A25}" srcOrd="0" destOrd="0" presId="urn:microsoft.com/office/officeart/2005/8/layout/process1"/>
    <dgm:cxn modelId="{5F7E5563-728B-4DE1-8A48-463B846831FA}" type="presParOf" srcId="{A5902090-B8E4-40E6-AFED-FA5C912DC068}" destId="{58AF6BF2-CF67-4354-BC7E-6066B196E716}" srcOrd="2" destOrd="0" presId="urn:microsoft.com/office/officeart/2005/8/layout/process1"/>
    <dgm:cxn modelId="{E32DCA3A-E414-4661-98E5-2FE7932DA05B}" type="presParOf" srcId="{A5902090-B8E4-40E6-AFED-FA5C912DC068}" destId="{009B2C87-9021-407D-933A-1E0E6604C47C}" srcOrd="3" destOrd="0" presId="urn:microsoft.com/office/officeart/2005/8/layout/process1"/>
    <dgm:cxn modelId="{D58E176C-5DF7-4AD9-97D5-31E55368FF80}" type="presParOf" srcId="{009B2C87-9021-407D-933A-1E0E6604C47C}" destId="{581F9F70-E8F2-42C4-A532-01428A7B06D4}" srcOrd="0" destOrd="0" presId="urn:microsoft.com/office/officeart/2005/8/layout/process1"/>
    <dgm:cxn modelId="{6E3FCCA0-D306-411E-9354-FCCB2F6425BF}" type="presParOf" srcId="{A5902090-B8E4-40E6-AFED-FA5C912DC068}" destId="{5AE39307-728E-4861-AF4C-D3CAACA2E5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E7F99-4FD0-4DFC-8919-C6FB77AC40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22A373-2975-45B2-A2CF-A0E1097DBC2D}">
      <dgm:prSet/>
      <dgm:spPr/>
      <dgm:t>
        <a:bodyPr/>
        <a:lstStyle/>
        <a:p>
          <a:r>
            <a:rPr lang="en-IN" dirty="0"/>
            <a:t>Creating  a Main class.</a:t>
          </a:r>
          <a:endParaRPr lang="en-US" dirty="0"/>
        </a:p>
      </dgm:t>
    </dgm:pt>
    <dgm:pt modelId="{3E81683B-CA4E-41E7-BCEA-9C2521355EC1}" type="parTrans" cxnId="{EC177262-10AC-41DC-A5B0-9E4F52A4FB43}">
      <dgm:prSet/>
      <dgm:spPr/>
      <dgm:t>
        <a:bodyPr/>
        <a:lstStyle/>
        <a:p>
          <a:endParaRPr lang="en-US"/>
        </a:p>
      </dgm:t>
    </dgm:pt>
    <dgm:pt modelId="{F55F5F22-AC9B-417B-9CF6-99AB81458CFC}" type="sibTrans" cxnId="{EC177262-10AC-41DC-A5B0-9E4F52A4FB43}">
      <dgm:prSet/>
      <dgm:spPr/>
      <dgm:t>
        <a:bodyPr/>
        <a:lstStyle/>
        <a:p>
          <a:endParaRPr lang="en-US"/>
        </a:p>
      </dgm:t>
    </dgm:pt>
    <dgm:pt modelId="{77CC84CE-5C44-4ED1-A238-B6ECB43F6403}">
      <dgm:prSet/>
      <dgm:spPr/>
      <dgm:t>
        <a:bodyPr/>
        <a:lstStyle/>
        <a:p>
          <a:r>
            <a:rPr lang="en-IN" dirty="0"/>
            <a:t>Import Java Swing dependency. </a:t>
          </a:r>
          <a:endParaRPr lang="en-US" dirty="0"/>
        </a:p>
      </dgm:t>
    </dgm:pt>
    <dgm:pt modelId="{018A1520-2E42-490D-8C9A-030970643280}" type="parTrans" cxnId="{45F601F1-CFB6-44CA-9B6F-D620F9CDE268}">
      <dgm:prSet/>
      <dgm:spPr/>
      <dgm:t>
        <a:bodyPr/>
        <a:lstStyle/>
        <a:p>
          <a:endParaRPr lang="en-US"/>
        </a:p>
      </dgm:t>
    </dgm:pt>
    <dgm:pt modelId="{A8FB418D-C0E4-4C9B-81F6-06920FE90D29}" type="sibTrans" cxnId="{45F601F1-CFB6-44CA-9B6F-D620F9CDE268}">
      <dgm:prSet/>
      <dgm:spPr/>
      <dgm:t>
        <a:bodyPr/>
        <a:lstStyle/>
        <a:p>
          <a:endParaRPr lang="en-US"/>
        </a:p>
      </dgm:t>
    </dgm:pt>
    <dgm:pt modelId="{22E16E50-3C2C-44D9-9AB1-74A89ABC70D8}">
      <dgm:prSet/>
      <dgm:spPr/>
      <dgm:t>
        <a:bodyPr/>
        <a:lstStyle/>
        <a:p>
          <a:r>
            <a:rPr lang="en-IN" dirty="0"/>
            <a:t>Creating  JFrame object to implement the GUI functionality </a:t>
          </a:r>
          <a:endParaRPr lang="en-US" dirty="0"/>
        </a:p>
      </dgm:t>
    </dgm:pt>
    <dgm:pt modelId="{896DE4A5-A380-4CC5-BCCE-4745D2AE50C1}" type="parTrans" cxnId="{8A40F914-BBC2-46E3-83FD-8B047C2B03E7}">
      <dgm:prSet/>
      <dgm:spPr/>
      <dgm:t>
        <a:bodyPr/>
        <a:lstStyle/>
        <a:p>
          <a:endParaRPr lang="en-US"/>
        </a:p>
      </dgm:t>
    </dgm:pt>
    <dgm:pt modelId="{C684D71C-169F-4ABE-B098-0B01EA45D611}" type="sibTrans" cxnId="{8A40F914-BBC2-46E3-83FD-8B047C2B03E7}">
      <dgm:prSet/>
      <dgm:spPr/>
      <dgm:t>
        <a:bodyPr/>
        <a:lstStyle/>
        <a:p>
          <a:endParaRPr lang="en-US"/>
        </a:p>
      </dgm:t>
    </dgm:pt>
    <dgm:pt modelId="{F1A7FC14-E222-4238-92FB-4A8FF0EE7E39}">
      <dgm:prSet/>
      <dgm:spPr/>
      <dgm:t>
        <a:bodyPr/>
        <a:lstStyle/>
        <a:p>
          <a:r>
            <a:rPr lang="en-IN" dirty="0"/>
            <a:t>Design the window terminal. </a:t>
          </a:r>
          <a:endParaRPr lang="en-US" dirty="0"/>
        </a:p>
      </dgm:t>
    </dgm:pt>
    <dgm:pt modelId="{9BE8AA99-B36E-4AB0-ACD2-3C26E71F6107}" type="parTrans" cxnId="{6BDCBC25-099D-4A28-9B25-43C65AB5F4EB}">
      <dgm:prSet/>
      <dgm:spPr/>
      <dgm:t>
        <a:bodyPr/>
        <a:lstStyle/>
        <a:p>
          <a:endParaRPr lang="en-US"/>
        </a:p>
      </dgm:t>
    </dgm:pt>
    <dgm:pt modelId="{20E1E411-AC40-4F07-9DA8-4E25C3FEB43E}" type="sibTrans" cxnId="{6BDCBC25-099D-4A28-9B25-43C65AB5F4EB}">
      <dgm:prSet/>
      <dgm:spPr/>
      <dgm:t>
        <a:bodyPr/>
        <a:lstStyle/>
        <a:p>
          <a:endParaRPr lang="en-US"/>
        </a:p>
      </dgm:t>
    </dgm:pt>
    <dgm:pt modelId="{704D53DE-71BD-4E28-ADAB-ADF227064243}" type="pres">
      <dgm:prSet presAssocID="{230E7F99-4FD0-4DFC-8919-C6FB77AC40F5}" presName="vert0" presStyleCnt="0">
        <dgm:presLayoutVars>
          <dgm:dir/>
          <dgm:animOne val="branch"/>
          <dgm:animLvl val="lvl"/>
        </dgm:presLayoutVars>
      </dgm:prSet>
      <dgm:spPr/>
    </dgm:pt>
    <dgm:pt modelId="{C57799F5-2125-4041-8042-13D1F7F516F0}" type="pres">
      <dgm:prSet presAssocID="{5922A373-2975-45B2-A2CF-A0E1097DBC2D}" presName="thickLine" presStyleLbl="alignNode1" presStyleIdx="0" presStyleCnt="4"/>
      <dgm:spPr/>
    </dgm:pt>
    <dgm:pt modelId="{B377BBCD-5BDA-451B-A07E-0E1137961A09}" type="pres">
      <dgm:prSet presAssocID="{5922A373-2975-45B2-A2CF-A0E1097DBC2D}" presName="horz1" presStyleCnt="0"/>
      <dgm:spPr/>
    </dgm:pt>
    <dgm:pt modelId="{D173D403-AF4D-4365-A6EC-D8B56C20C4F3}" type="pres">
      <dgm:prSet presAssocID="{5922A373-2975-45B2-A2CF-A0E1097DBC2D}" presName="tx1" presStyleLbl="revTx" presStyleIdx="0" presStyleCnt="4"/>
      <dgm:spPr/>
    </dgm:pt>
    <dgm:pt modelId="{DDA8D7B6-0C73-479A-AEF3-C82532321FE4}" type="pres">
      <dgm:prSet presAssocID="{5922A373-2975-45B2-A2CF-A0E1097DBC2D}" presName="vert1" presStyleCnt="0"/>
      <dgm:spPr/>
    </dgm:pt>
    <dgm:pt modelId="{B1E55443-3FA2-42E5-9FCB-46D849ECEC41}" type="pres">
      <dgm:prSet presAssocID="{77CC84CE-5C44-4ED1-A238-B6ECB43F6403}" presName="thickLine" presStyleLbl="alignNode1" presStyleIdx="1" presStyleCnt="4"/>
      <dgm:spPr/>
    </dgm:pt>
    <dgm:pt modelId="{9ED81BC0-D8B4-4377-829A-78D716C4D988}" type="pres">
      <dgm:prSet presAssocID="{77CC84CE-5C44-4ED1-A238-B6ECB43F6403}" presName="horz1" presStyleCnt="0"/>
      <dgm:spPr/>
    </dgm:pt>
    <dgm:pt modelId="{D5B29683-3467-4B24-9339-A856F2740CA1}" type="pres">
      <dgm:prSet presAssocID="{77CC84CE-5C44-4ED1-A238-B6ECB43F6403}" presName="tx1" presStyleLbl="revTx" presStyleIdx="1" presStyleCnt="4"/>
      <dgm:spPr/>
    </dgm:pt>
    <dgm:pt modelId="{177B3781-B592-4BA5-BB25-1A067881062A}" type="pres">
      <dgm:prSet presAssocID="{77CC84CE-5C44-4ED1-A238-B6ECB43F6403}" presName="vert1" presStyleCnt="0"/>
      <dgm:spPr/>
    </dgm:pt>
    <dgm:pt modelId="{3B63263D-13F7-4402-B958-BD7F7B33043B}" type="pres">
      <dgm:prSet presAssocID="{22E16E50-3C2C-44D9-9AB1-74A89ABC70D8}" presName="thickLine" presStyleLbl="alignNode1" presStyleIdx="2" presStyleCnt="4"/>
      <dgm:spPr/>
    </dgm:pt>
    <dgm:pt modelId="{6E63F22F-6DC4-4B13-BE0B-7B02D2C72F41}" type="pres">
      <dgm:prSet presAssocID="{22E16E50-3C2C-44D9-9AB1-74A89ABC70D8}" presName="horz1" presStyleCnt="0"/>
      <dgm:spPr/>
    </dgm:pt>
    <dgm:pt modelId="{4AF899E8-EA9C-4660-A64A-A453B57CB556}" type="pres">
      <dgm:prSet presAssocID="{22E16E50-3C2C-44D9-9AB1-74A89ABC70D8}" presName="tx1" presStyleLbl="revTx" presStyleIdx="2" presStyleCnt="4"/>
      <dgm:spPr/>
    </dgm:pt>
    <dgm:pt modelId="{EDE3C1AB-6CE7-4947-968B-6E612588E7A9}" type="pres">
      <dgm:prSet presAssocID="{22E16E50-3C2C-44D9-9AB1-74A89ABC70D8}" presName="vert1" presStyleCnt="0"/>
      <dgm:spPr/>
    </dgm:pt>
    <dgm:pt modelId="{4D8B1C1A-EB96-42EC-9014-1118056D5C70}" type="pres">
      <dgm:prSet presAssocID="{F1A7FC14-E222-4238-92FB-4A8FF0EE7E39}" presName="thickLine" presStyleLbl="alignNode1" presStyleIdx="3" presStyleCnt="4"/>
      <dgm:spPr/>
    </dgm:pt>
    <dgm:pt modelId="{C3E7AC37-02D7-4E5F-AD8D-D42B35519F37}" type="pres">
      <dgm:prSet presAssocID="{F1A7FC14-E222-4238-92FB-4A8FF0EE7E39}" presName="horz1" presStyleCnt="0"/>
      <dgm:spPr/>
    </dgm:pt>
    <dgm:pt modelId="{BE3EB9F4-C327-4AC5-B658-67EA680363EC}" type="pres">
      <dgm:prSet presAssocID="{F1A7FC14-E222-4238-92FB-4A8FF0EE7E39}" presName="tx1" presStyleLbl="revTx" presStyleIdx="3" presStyleCnt="4"/>
      <dgm:spPr/>
    </dgm:pt>
    <dgm:pt modelId="{CFA15C81-7BE1-4EF8-AF03-F1B7E4624DC8}" type="pres">
      <dgm:prSet presAssocID="{F1A7FC14-E222-4238-92FB-4A8FF0EE7E39}" presName="vert1" presStyleCnt="0"/>
      <dgm:spPr/>
    </dgm:pt>
  </dgm:ptLst>
  <dgm:cxnLst>
    <dgm:cxn modelId="{3D649A0B-3542-4C45-B99A-37A3102C4573}" type="presOf" srcId="{230E7F99-4FD0-4DFC-8919-C6FB77AC40F5}" destId="{704D53DE-71BD-4E28-ADAB-ADF227064243}" srcOrd="0" destOrd="0" presId="urn:microsoft.com/office/officeart/2008/layout/LinedList"/>
    <dgm:cxn modelId="{8830990E-81DB-40F7-B1CF-908D442880E5}" type="presOf" srcId="{5922A373-2975-45B2-A2CF-A0E1097DBC2D}" destId="{D173D403-AF4D-4365-A6EC-D8B56C20C4F3}" srcOrd="0" destOrd="0" presId="urn:microsoft.com/office/officeart/2008/layout/LinedList"/>
    <dgm:cxn modelId="{8A40F914-BBC2-46E3-83FD-8B047C2B03E7}" srcId="{230E7F99-4FD0-4DFC-8919-C6FB77AC40F5}" destId="{22E16E50-3C2C-44D9-9AB1-74A89ABC70D8}" srcOrd="2" destOrd="0" parTransId="{896DE4A5-A380-4CC5-BCCE-4745D2AE50C1}" sibTransId="{C684D71C-169F-4ABE-B098-0B01EA45D611}"/>
    <dgm:cxn modelId="{6BDCBC25-099D-4A28-9B25-43C65AB5F4EB}" srcId="{230E7F99-4FD0-4DFC-8919-C6FB77AC40F5}" destId="{F1A7FC14-E222-4238-92FB-4A8FF0EE7E39}" srcOrd="3" destOrd="0" parTransId="{9BE8AA99-B36E-4AB0-ACD2-3C26E71F6107}" sibTransId="{20E1E411-AC40-4F07-9DA8-4E25C3FEB43E}"/>
    <dgm:cxn modelId="{EC177262-10AC-41DC-A5B0-9E4F52A4FB43}" srcId="{230E7F99-4FD0-4DFC-8919-C6FB77AC40F5}" destId="{5922A373-2975-45B2-A2CF-A0E1097DBC2D}" srcOrd="0" destOrd="0" parTransId="{3E81683B-CA4E-41E7-BCEA-9C2521355EC1}" sibTransId="{F55F5F22-AC9B-417B-9CF6-99AB81458CFC}"/>
    <dgm:cxn modelId="{C8167A82-F871-4438-A9DC-20CCE6404901}" type="presOf" srcId="{22E16E50-3C2C-44D9-9AB1-74A89ABC70D8}" destId="{4AF899E8-EA9C-4660-A64A-A453B57CB556}" srcOrd="0" destOrd="0" presId="urn:microsoft.com/office/officeart/2008/layout/LinedList"/>
    <dgm:cxn modelId="{EB7BF7DE-8519-4EDD-AE0F-54E8E73078B2}" type="presOf" srcId="{F1A7FC14-E222-4238-92FB-4A8FF0EE7E39}" destId="{BE3EB9F4-C327-4AC5-B658-67EA680363EC}" srcOrd="0" destOrd="0" presId="urn:microsoft.com/office/officeart/2008/layout/LinedList"/>
    <dgm:cxn modelId="{23E096E0-0F8F-4C2F-AE8E-C40CE287C278}" type="presOf" srcId="{77CC84CE-5C44-4ED1-A238-B6ECB43F6403}" destId="{D5B29683-3467-4B24-9339-A856F2740CA1}" srcOrd="0" destOrd="0" presId="urn:microsoft.com/office/officeart/2008/layout/LinedList"/>
    <dgm:cxn modelId="{45F601F1-CFB6-44CA-9B6F-D620F9CDE268}" srcId="{230E7F99-4FD0-4DFC-8919-C6FB77AC40F5}" destId="{77CC84CE-5C44-4ED1-A238-B6ECB43F6403}" srcOrd="1" destOrd="0" parTransId="{018A1520-2E42-490D-8C9A-030970643280}" sibTransId="{A8FB418D-C0E4-4C9B-81F6-06920FE90D29}"/>
    <dgm:cxn modelId="{7DC0ED52-7A54-47FA-93BC-C805A7B81DFB}" type="presParOf" srcId="{704D53DE-71BD-4E28-ADAB-ADF227064243}" destId="{C57799F5-2125-4041-8042-13D1F7F516F0}" srcOrd="0" destOrd="0" presId="urn:microsoft.com/office/officeart/2008/layout/LinedList"/>
    <dgm:cxn modelId="{9CD9721B-CA62-4465-AF39-EF7C94CAAE74}" type="presParOf" srcId="{704D53DE-71BD-4E28-ADAB-ADF227064243}" destId="{B377BBCD-5BDA-451B-A07E-0E1137961A09}" srcOrd="1" destOrd="0" presId="urn:microsoft.com/office/officeart/2008/layout/LinedList"/>
    <dgm:cxn modelId="{99EBC2DD-BBC4-4B9A-8146-A5555AD42111}" type="presParOf" srcId="{B377BBCD-5BDA-451B-A07E-0E1137961A09}" destId="{D173D403-AF4D-4365-A6EC-D8B56C20C4F3}" srcOrd="0" destOrd="0" presId="urn:microsoft.com/office/officeart/2008/layout/LinedList"/>
    <dgm:cxn modelId="{41650D95-903B-488C-B3A0-1430588B60C0}" type="presParOf" srcId="{B377BBCD-5BDA-451B-A07E-0E1137961A09}" destId="{DDA8D7B6-0C73-479A-AEF3-C82532321FE4}" srcOrd="1" destOrd="0" presId="urn:microsoft.com/office/officeart/2008/layout/LinedList"/>
    <dgm:cxn modelId="{FF695C80-F4E1-4259-BCA5-9C539FD02A5D}" type="presParOf" srcId="{704D53DE-71BD-4E28-ADAB-ADF227064243}" destId="{B1E55443-3FA2-42E5-9FCB-46D849ECEC41}" srcOrd="2" destOrd="0" presId="urn:microsoft.com/office/officeart/2008/layout/LinedList"/>
    <dgm:cxn modelId="{1AB1AD55-FD16-464C-8E4A-E9D4F140A47C}" type="presParOf" srcId="{704D53DE-71BD-4E28-ADAB-ADF227064243}" destId="{9ED81BC0-D8B4-4377-829A-78D716C4D988}" srcOrd="3" destOrd="0" presId="urn:microsoft.com/office/officeart/2008/layout/LinedList"/>
    <dgm:cxn modelId="{ACF34043-694B-4917-9E4D-6CDF95B7070C}" type="presParOf" srcId="{9ED81BC0-D8B4-4377-829A-78D716C4D988}" destId="{D5B29683-3467-4B24-9339-A856F2740CA1}" srcOrd="0" destOrd="0" presId="urn:microsoft.com/office/officeart/2008/layout/LinedList"/>
    <dgm:cxn modelId="{BBD69923-CAF6-4272-9EF9-AEF7C3472E10}" type="presParOf" srcId="{9ED81BC0-D8B4-4377-829A-78D716C4D988}" destId="{177B3781-B592-4BA5-BB25-1A067881062A}" srcOrd="1" destOrd="0" presId="urn:microsoft.com/office/officeart/2008/layout/LinedList"/>
    <dgm:cxn modelId="{68F0C778-0D76-4AD0-B4E2-6603BC1DEB83}" type="presParOf" srcId="{704D53DE-71BD-4E28-ADAB-ADF227064243}" destId="{3B63263D-13F7-4402-B958-BD7F7B33043B}" srcOrd="4" destOrd="0" presId="urn:microsoft.com/office/officeart/2008/layout/LinedList"/>
    <dgm:cxn modelId="{C2BB5C7E-72E3-43CC-80FF-DD8A904A96E2}" type="presParOf" srcId="{704D53DE-71BD-4E28-ADAB-ADF227064243}" destId="{6E63F22F-6DC4-4B13-BE0B-7B02D2C72F41}" srcOrd="5" destOrd="0" presId="urn:microsoft.com/office/officeart/2008/layout/LinedList"/>
    <dgm:cxn modelId="{11412059-EC1F-4E21-81E6-0FF2FF72C825}" type="presParOf" srcId="{6E63F22F-6DC4-4B13-BE0B-7B02D2C72F41}" destId="{4AF899E8-EA9C-4660-A64A-A453B57CB556}" srcOrd="0" destOrd="0" presId="urn:microsoft.com/office/officeart/2008/layout/LinedList"/>
    <dgm:cxn modelId="{185A9B65-797D-42F5-929C-3CAA82AB8F94}" type="presParOf" srcId="{6E63F22F-6DC4-4B13-BE0B-7B02D2C72F41}" destId="{EDE3C1AB-6CE7-4947-968B-6E612588E7A9}" srcOrd="1" destOrd="0" presId="urn:microsoft.com/office/officeart/2008/layout/LinedList"/>
    <dgm:cxn modelId="{7040719C-ED09-480C-B82F-EED5195AD878}" type="presParOf" srcId="{704D53DE-71BD-4E28-ADAB-ADF227064243}" destId="{4D8B1C1A-EB96-42EC-9014-1118056D5C70}" srcOrd="6" destOrd="0" presId="urn:microsoft.com/office/officeart/2008/layout/LinedList"/>
    <dgm:cxn modelId="{5EE2409D-4D3F-4815-BFDF-5F8D10AF511D}" type="presParOf" srcId="{704D53DE-71BD-4E28-ADAB-ADF227064243}" destId="{C3E7AC37-02D7-4E5F-AD8D-D42B35519F37}" srcOrd="7" destOrd="0" presId="urn:microsoft.com/office/officeart/2008/layout/LinedList"/>
    <dgm:cxn modelId="{E17BFCE6-6C37-4DE4-A48F-AB33AE7818F0}" type="presParOf" srcId="{C3E7AC37-02D7-4E5F-AD8D-D42B35519F37}" destId="{BE3EB9F4-C327-4AC5-B658-67EA680363EC}" srcOrd="0" destOrd="0" presId="urn:microsoft.com/office/officeart/2008/layout/LinedList"/>
    <dgm:cxn modelId="{7146D1D5-4CC3-4E69-B6F8-574197585CF7}" type="presParOf" srcId="{C3E7AC37-02D7-4E5F-AD8D-D42B35519F37}" destId="{CFA15C81-7BE1-4EF8-AF03-F1B7E4624D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83A5E-8A88-4906-A073-0B1C1D3D427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97A6C3-059A-496B-BFF9-809EA02AFEC3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is the class containing the main() function.</a:t>
          </a:r>
        </a:p>
      </dgm:t>
    </dgm:pt>
    <dgm:pt modelId="{18B0F57F-5420-4713-8763-A3846CDB5C3F}" type="parTrans" cxnId="{629EABC7-358D-4D1A-A38F-613D403A20FC}">
      <dgm:prSet/>
      <dgm:spPr/>
      <dgm:t>
        <a:bodyPr/>
        <a:lstStyle/>
        <a:p>
          <a:endParaRPr lang="en-US"/>
        </a:p>
      </dgm:t>
    </dgm:pt>
    <dgm:pt modelId="{50C4EACA-30CB-4625-BEA1-E5104CF8E8C2}" type="sibTrans" cxnId="{629EABC7-358D-4D1A-A38F-613D403A20FC}">
      <dgm:prSet/>
      <dgm:spPr/>
      <dgm:t>
        <a:bodyPr/>
        <a:lstStyle/>
        <a:p>
          <a:endParaRPr lang="en-US"/>
        </a:p>
      </dgm:t>
    </dgm:pt>
    <dgm:pt modelId="{631B9ECB-EEE6-4D5F-9447-3A97400243D1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Imported class included: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 javax.swing.JFrame;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EA8C3D2-D139-46BC-8440-D3305D6E6DBB}" type="parTrans" cxnId="{ED03FED3-7360-42DF-A6D0-5D6915C1ADDE}">
      <dgm:prSet/>
      <dgm:spPr/>
      <dgm:t>
        <a:bodyPr/>
        <a:lstStyle/>
        <a:p>
          <a:endParaRPr lang="en-US"/>
        </a:p>
      </dgm:t>
    </dgm:pt>
    <dgm:pt modelId="{65021129-34E5-46EF-B91E-62B74520924E}" type="sibTrans" cxnId="{ED03FED3-7360-42DF-A6D0-5D6915C1ADDE}">
      <dgm:prSet/>
      <dgm:spPr/>
      <dgm:t>
        <a:bodyPr/>
        <a:lstStyle/>
        <a:p>
          <a:endParaRPr lang="en-US"/>
        </a:p>
      </dgm:t>
    </dgm:pt>
    <dgm:pt modelId="{8708ABE0-1F9A-46C8-8C8E-56D4A9F5404E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 will get a blank frame which will be set up of the game.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D103B9-7989-4741-BE5D-9F0B75E19F88}" type="parTrans" cxnId="{A1BCDB20-6C5B-4178-875D-D4782457625E}">
      <dgm:prSet/>
      <dgm:spPr/>
      <dgm:t>
        <a:bodyPr/>
        <a:lstStyle/>
        <a:p>
          <a:endParaRPr lang="en-US"/>
        </a:p>
      </dgm:t>
    </dgm:pt>
    <dgm:pt modelId="{F18003F1-0948-4A7F-9E76-333D02B12DDB}" type="sibTrans" cxnId="{A1BCDB20-6C5B-4178-875D-D4782457625E}">
      <dgm:prSet/>
      <dgm:spPr/>
      <dgm:t>
        <a:bodyPr/>
        <a:lstStyle/>
        <a:p>
          <a:endParaRPr lang="en-US"/>
        </a:p>
      </dgm:t>
    </dgm:pt>
    <dgm:pt modelId="{E175C6B8-F7D5-4D24-8A21-C43FB477D951}" type="pres">
      <dgm:prSet presAssocID="{18483A5E-8A88-4906-A073-0B1C1D3D4276}" presName="vert0" presStyleCnt="0">
        <dgm:presLayoutVars>
          <dgm:dir/>
          <dgm:animOne val="branch"/>
          <dgm:animLvl val="lvl"/>
        </dgm:presLayoutVars>
      </dgm:prSet>
      <dgm:spPr/>
    </dgm:pt>
    <dgm:pt modelId="{07D55B1F-1DED-4330-82D6-754A3FA8158E}" type="pres">
      <dgm:prSet presAssocID="{AA97A6C3-059A-496B-BFF9-809EA02AFEC3}" presName="thickLine" presStyleLbl="alignNode1" presStyleIdx="0" presStyleCnt="3"/>
      <dgm:spPr/>
    </dgm:pt>
    <dgm:pt modelId="{BB7CEF32-CDBF-4D4B-B044-D99466696205}" type="pres">
      <dgm:prSet presAssocID="{AA97A6C3-059A-496B-BFF9-809EA02AFEC3}" presName="horz1" presStyleCnt="0"/>
      <dgm:spPr/>
    </dgm:pt>
    <dgm:pt modelId="{B9607DCA-6BDF-4406-9670-C14DC58C5066}" type="pres">
      <dgm:prSet presAssocID="{AA97A6C3-059A-496B-BFF9-809EA02AFEC3}" presName="tx1" presStyleLbl="revTx" presStyleIdx="0" presStyleCnt="3" custScaleY="54611" custLinFactNeighborX="0" custLinFactNeighborY="-11763"/>
      <dgm:spPr/>
    </dgm:pt>
    <dgm:pt modelId="{D41EB5C6-0FAD-4D95-BA8B-0BB37F337B27}" type="pres">
      <dgm:prSet presAssocID="{AA97A6C3-059A-496B-BFF9-809EA02AFEC3}" presName="vert1" presStyleCnt="0"/>
      <dgm:spPr/>
    </dgm:pt>
    <dgm:pt modelId="{800C2B37-A427-4BAE-BE58-E2BD5E1688F7}" type="pres">
      <dgm:prSet presAssocID="{631B9ECB-EEE6-4D5F-9447-3A97400243D1}" presName="thickLine" presStyleLbl="alignNode1" presStyleIdx="1" presStyleCnt="3"/>
      <dgm:spPr/>
    </dgm:pt>
    <dgm:pt modelId="{7EB571D3-8D57-495A-9003-FE2804997661}" type="pres">
      <dgm:prSet presAssocID="{631B9ECB-EEE6-4D5F-9447-3A97400243D1}" presName="horz1" presStyleCnt="0"/>
      <dgm:spPr/>
    </dgm:pt>
    <dgm:pt modelId="{50D0AD49-ECB0-42BD-8D2D-C175021D65D7}" type="pres">
      <dgm:prSet presAssocID="{631B9ECB-EEE6-4D5F-9447-3A97400243D1}" presName="tx1" presStyleLbl="revTx" presStyleIdx="1" presStyleCnt="3" custScaleY="76526"/>
      <dgm:spPr/>
    </dgm:pt>
    <dgm:pt modelId="{662AE2C7-FB3D-4C3A-AB02-A484C2C7E7A7}" type="pres">
      <dgm:prSet presAssocID="{631B9ECB-EEE6-4D5F-9447-3A97400243D1}" presName="vert1" presStyleCnt="0"/>
      <dgm:spPr/>
    </dgm:pt>
    <dgm:pt modelId="{803E8466-FBE3-4CE6-B5E6-FA0C6E18AC97}" type="pres">
      <dgm:prSet presAssocID="{8708ABE0-1F9A-46C8-8C8E-56D4A9F5404E}" presName="thickLine" presStyleLbl="alignNode1" presStyleIdx="2" presStyleCnt="3"/>
      <dgm:spPr/>
    </dgm:pt>
    <dgm:pt modelId="{C78B2975-B08E-43DA-8F44-E6FD0092F1BE}" type="pres">
      <dgm:prSet presAssocID="{8708ABE0-1F9A-46C8-8C8E-56D4A9F5404E}" presName="horz1" presStyleCnt="0"/>
      <dgm:spPr/>
    </dgm:pt>
    <dgm:pt modelId="{E7676C05-6061-4DAF-A8C8-CC645A605ABD}" type="pres">
      <dgm:prSet presAssocID="{8708ABE0-1F9A-46C8-8C8E-56D4A9F5404E}" presName="tx1" presStyleLbl="revTx" presStyleIdx="2" presStyleCnt="3" custScaleY="65072"/>
      <dgm:spPr/>
    </dgm:pt>
    <dgm:pt modelId="{2C516B2E-1964-4242-B0BA-65B9D8C3970F}" type="pres">
      <dgm:prSet presAssocID="{8708ABE0-1F9A-46C8-8C8E-56D4A9F5404E}" presName="vert1" presStyleCnt="0"/>
      <dgm:spPr/>
    </dgm:pt>
  </dgm:ptLst>
  <dgm:cxnLst>
    <dgm:cxn modelId="{A1BCDB20-6C5B-4178-875D-D4782457625E}" srcId="{18483A5E-8A88-4906-A073-0B1C1D3D4276}" destId="{8708ABE0-1F9A-46C8-8C8E-56D4A9F5404E}" srcOrd="2" destOrd="0" parTransId="{2DD103B9-7989-4741-BE5D-9F0B75E19F88}" sibTransId="{F18003F1-0948-4A7F-9E76-333D02B12DDB}"/>
    <dgm:cxn modelId="{D4C6736D-06EF-4896-9FC2-04A6BEF2B463}" type="presOf" srcId="{631B9ECB-EEE6-4D5F-9447-3A97400243D1}" destId="{50D0AD49-ECB0-42BD-8D2D-C175021D65D7}" srcOrd="0" destOrd="0" presId="urn:microsoft.com/office/officeart/2008/layout/LinedList"/>
    <dgm:cxn modelId="{B7C83E86-7274-4984-B40D-54AD1FC26DFD}" type="presOf" srcId="{18483A5E-8A88-4906-A073-0B1C1D3D4276}" destId="{E175C6B8-F7D5-4D24-8A21-C43FB477D951}" srcOrd="0" destOrd="0" presId="urn:microsoft.com/office/officeart/2008/layout/LinedList"/>
    <dgm:cxn modelId="{629EABC7-358D-4D1A-A38F-613D403A20FC}" srcId="{18483A5E-8A88-4906-A073-0B1C1D3D4276}" destId="{AA97A6C3-059A-496B-BFF9-809EA02AFEC3}" srcOrd="0" destOrd="0" parTransId="{18B0F57F-5420-4713-8763-A3846CDB5C3F}" sibTransId="{50C4EACA-30CB-4625-BEA1-E5104CF8E8C2}"/>
    <dgm:cxn modelId="{ED03FED3-7360-42DF-A6D0-5D6915C1ADDE}" srcId="{18483A5E-8A88-4906-A073-0B1C1D3D4276}" destId="{631B9ECB-EEE6-4D5F-9447-3A97400243D1}" srcOrd="1" destOrd="0" parTransId="{3EA8C3D2-D139-46BC-8440-D3305D6E6DBB}" sibTransId="{65021129-34E5-46EF-B91E-62B74520924E}"/>
    <dgm:cxn modelId="{9EEDDDE9-BFCA-4032-AC17-6B6C7C43D6B9}" type="presOf" srcId="{8708ABE0-1F9A-46C8-8C8E-56D4A9F5404E}" destId="{E7676C05-6061-4DAF-A8C8-CC645A605ABD}" srcOrd="0" destOrd="0" presId="urn:microsoft.com/office/officeart/2008/layout/LinedList"/>
    <dgm:cxn modelId="{8CC5F4EB-871F-46D0-B966-B3EA205AC6AD}" type="presOf" srcId="{AA97A6C3-059A-496B-BFF9-809EA02AFEC3}" destId="{B9607DCA-6BDF-4406-9670-C14DC58C5066}" srcOrd="0" destOrd="0" presId="urn:microsoft.com/office/officeart/2008/layout/LinedList"/>
    <dgm:cxn modelId="{8D4C0147-1BF2-4CCC-A261-B2CD281456FB}" type="presParOf" srcId="{E175C6B8-F7D5-4D24-8A21-C43FB477D951}" destId="{07D55B1F-1DED-4330-82D6-754A3FA8158E}" srcOrd="0" destOrd="0" presId="urn:microsoft.com/office/officeart/2008/layout/LinedList"/>
    <dgm:cxn modelId="{74C12C64-3186-4AAE-AFD5-18BE7583299D}" type="presParOf" srcId="{E175C6B8-F7D5-4D24-8A21-C43FB477D951}" destId="{BB7CEF32-CDBF-4D4B-B044-D99466696205}" srcOrd="1" destOrd="0" presId="urn:microsoft.com/office/officeart/2008/layout/LinedList"/>
    <dgm:cxn modelId="{C4FEB90A-9354-4963-AC2B-1D5D493A33ED}" type="presParOf" srcId="{BB7CEF32-CDBF-4D4B-B044-D99466696205}" destId="{B9607DCA-6BDF-4406-9670-C14DC58C5066}" srcOrd="0" destOrd="0" presId="urn:microsoft.com/office/officeart/2008/layout/LinedList"/>
    <dgm:cxn modelId="{AE161EC3-6608-4BF7-BBA9-66C1CFBE19EF}" type="presParOf" srcId="{BB7CEF32-CDBF-4D4B-B044-D99466696205}" destId="{D41EB5C6-0FAD-4D95-BA8B-0BB37F337B27}" srcOrd="1" destOrd="0" presId="urn:microsoft.com/office/officeart/2008/layout/LinedList"/>
    <dgm:cxn modelId="{5AAF8A0A-C3EC-4630-BA33-76CB02DCC216}" type="presParOf" srcId="{E175C6B8-F7D5-4D24-8A21-C43FB477D951}" destId="{800C2B37-A427-4BAE-BE58-E2BD5E1688F7}" srcOrd="2" destOrd="0" presId="urn:microsoft.com/office/officeart/2008/layout/LinedList"/>
    <dgm:cxn modelId="{CB5EFEB3-4151-4416-8F74-3907526E9761}" type="presParOf" srcId="{E175C6B8-F7D5-4D24-8A21-C43FB477D951}" destId="{7EB571D3-8D57-495A-9003-FE2804997661}" srcOrd="3" destOrd="0" presId="urn:microsoft.com/office/officeart/2008/layout/LinedList"/>
    <dgm:cxn modelId="{E9D311AC-F02F-4984-8800-E87ED0B5BEFC}" type="presParOf" srcId="{7EB571D3-8D57-495A-9003-FE2804997661}" destId="{50D0AD49-ECB0-42BD-8D2D-C175021D65D7}" srcOrd="0" destOrd="0" presId="urn:microsoft.com/office/officeart/2008/layout/LinedList"/>
    <dgm:cxn modelId="{0A18C02D-5D2F-4023-928C-91528E7EB720}" type="presParOf" srcId="{7EB571D3-8D57-495A-9003-FE2804997661}" destId="{662AE2C7-FB3D-4C3A-AB02-A484C2C7E7A7}" srcOrd="1" destOrd="0" presId="urn:microsoft.com/office/officeart/2008/layout/LinedList"/>
    <dgm:cxn modelId="{2419BB6F-32A3-49B9-AA8B-65D25AC418BA}" type="presParOf" srcId="{E175C6B8-F7D5-4D24-8A21-C43FB477D951}" destId="{803E8466-FBE3-4CE6-B5E6-FA0C6E18AC97}" srcOrd="4" destOrd="0" presId="urn:microsoft.com/office/officeart/2008/layout/LinedList"/>
    <dgm:cxn modelId="{2C1C2D26-44EE-4BB1-9779-E32A90E3BF89}" type="presParOf" srcId="{E175C6B8-F7D5-4D24-8A21-C43FB477D951}" destId="{C78B2975-B08E-43DA-8F44-E6FD0092F1BE}" srcOrd="5" destOrd="0" presId="urn:microsoft.com/office/officeart/2008/layout/LinedList"/>
    <dgm:cxn modelId="{16B87BDE-BBFC-49AD-B484-0AA44B62F1DC}" type="presParOf" srcId="{C78B2975-B08E-43DA-8F44-E6FD0092F1BE}" destId="{E7676C05-6061-4DAF-A8C8-CC645A605ABD}" srcOrd="0" destOrd="0" presId="urn:microsoft.com/office/officeart/2008/layout/LinedList"/>
    <dgm:cxn modelId="{76D9BD9C-88C5-4CB2-B04D-AAC43C5D3903}" type="presParOf" srcId="{C78B2975-B08E-43DA-8F44-E6FD0092F1BE}" destId="{2C516B2E-1964-4242-B0BA-65B9D8C397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AB19EE-40C4-4220-8A6F-7F8A4C5E8C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190DAC-4C77-4827-BB53-614F1376B2C1}">
      <dgm:prSet custT="1"/>
      <dgm:spPr/>
      <dgm:t>
        <a:bodyPr/>
        <a:lstStyle/>
        <a:p>
          <a:r>
            <a:rPr lang="en-US" sz="3200" dirty="0"/>
            <a:t>Creating a Gameplay class. </a:t>
          </a:r>
        </a:p>
      </dgm:t>
    </dgm:pt>
    <dgm:pt modelId="{7974E866-A98F-4120-B8C9-71AAC977EC80}" type="parTrans" cxnId="{D4B3A031-F818-430A-A9F9-011DA9E99DAA}">
      <dgm:prSet/>
      <dgm:spPr/>
      <dgm:t>
        <a:bodyPr/>
        <a:lstStyle/>
        <a:p>
          <a:endParaRPr lang="en-US"/>
        </a:p>
      </dgm:t>
    </dgm:pt>
    <dgm:pt modelId="{617FCE5D-7586-4753-A72D-3ABD049B4555}" type="sibTrans" cxnId="{D4B3A031-F818-430A-A9F9-011DA9E99DAA}">
      <dgm:prSet/>
      <dgm:spPr/>
      <dgm:t>
        <a:bodyPr/>
        <a:lstStyle/>
        <a:p>
          <a:endParaRPr lang="en-US"/>
        </a:p>
      </dgm:t>
    </dgm:pt>
    <dgm:pt modelId="{2E4A71BB-8A97-46B1-8510-192E2027B45D}">
      <dgm:prSet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 Java AWT and Swing dependencies. </a:t>
          </a:r>
        </a:p>
      </dgm:t>
    </dgm:pt>
    <dgm:pt modelId="{B9C1C050-206D-44F4-8BAB-78EAB7D741FC}" type="parTrans" cxnId="{B4032F3A-CF92-4E75-85CF-C2DE6A5496AC}">
      <dgm:prSet/>
      <dgm:spPr/>
      <dgm:t>
        <a:bodyPr/>
        <a:lstStyle/>
        <a:p>
          <a:endParaRPr lang="en-US"/>
        </a:p>
      </dgm:t>
    </dgm:pt>
    <dgm:pt modelId="{A5D9EE40-F5B3-4567-9A9D-BBA3E0DC038F}" type="sibTrans" cxnId="{B4032F3A-CF92-4E75-85CF-C2DE6A5496AC}">
      <dgm:prSet/>
      <dgm:spPr/>
      <dgm:t>
        <a:bodyPr/>
        <a:lstStyle/>
        <a:p>
          <a:endParaRPr lang="en-US"/>
        </a:p>
      </dgm:t>
    </dgm:pt>
    <dgm:pt modelId="{0D0488FB-FC93-47E5-8440-C7676AE30EFF}">
      <dgm:prSet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Implementing KeyListner and ActionListner interfaces. </a:t>
          </a:r>
        </a:p>
      </dgm:t>
    </dgm:pt>
    <dgm:pt modelId="{62D745AA-97F7-4B89-9FA4-B978F5EEB4C6}" type="parTrans" cxnId="{930E7471-8091-4AB1-BB20-D633B924EA9A}">
      <dgm:prSet/>
      <dgm:spPr/>
      <dgm:t>
        <a:bodyPr/>
        <a:lstStyle/>
        <a:p>
          <a:endParaRPr lang="en-US"/>
        </a:p>
      </dgm:t>
    </dgm:pt>
    <dgm:pt modelId="{0E12B258-B91F-4F5C-B88A-EBD00A54C757}" type="sibTrans" cxnId="{930E7471-8091-4AB1-BB20-D633B924EA9A}">
      <dgm:prSet/>
      <dgm:spPr/>
      <dgm:t>
        <a:bodyPr/>
        <a:lstStyle/>
        <a:p>
          <a:endParaRPr lang="en-US"/>
        </a:p>
      </dgm:t>
    </dgm:pt>
    <dgm:pt modelId="{D07B3363-8D8F-4553-8232-D6040D71FB7C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Designing background template.</a:t>
          </a:r>
        </a:p>
      </dgm:t>
    </dgm:pt>
    <dgm:pt modelId="{9B63EC04-3FFC-421E-8026-1E9B53F9FB2B}" type="parTrans" cxnId="{93D5805D-A9B6-4F0B-A514-F6E9041B5F37}">
      <dgm:prSet/>
      <dgm:spPr/>
      <dgm:t>
        <a:bodyPr/>
        <a:lstStyle/>
        <a:p>
          <a:endParaRPr lang="en-US"/>
        </a:p>
      </dgm:t>
    </dgm:pt>
    <dgm:pt modelId="{FBBFC0A4-92C7-4B48-9FBC-DA64E4FB4D26}" type="sibTrans" cxnId="{93D5805D-A9B6-4F0B-A514-F6E9041B5F37}">
      <dgm:prSet/>
      <dgm:spPr/>
      <dgm:t>
        <a:bodyPr/>
        <a:lstStyle/>
        <a:p>
          <a:endParaRPr lang="en-US"/>
        </a:p>
      </dgm:t>
    </dgm:pt>
    <dgm:pt modelId="{E8122F09-6326-48B2-880D-84FD0107F362}">
      <dgm:prSet custT="1"/>
      <dgm:spPr/>
      <dgm:t>
        <a:bodyPr/>
        <a:lstStyle/>
        <a:p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 the code for ball positioning &amp; paddle.</a:t>
          </a:r>
        </a:p>
      </dgm:t>
    </dgm:pt>
    <dgm:pt modelId="{600F4C28-39BA-44BC-B77D-FC10CDAA22A1}" type="parTrans" cxnId="{15A924B2-8116-4276-9308-E590DE52C588}">
      <dgm:prSet/>
      <dgm:spPr/>
      <dgm:t>
        <a:bodyPr/>
        <a:lstStyle/>
        <a:p>
          <a:endParaRPr lang="en-US"/>
        </a:p>
      </dgm:t>
    </dgm:pt>
    <dgm:pt modelId="{5A9E7C58-45FA-4A98-8686-687287BB7578}" type="sibTrans" cxnId="{15A924B2-8116-4276-9308-E590DE52C588}">
      <dgm:prSet/>
      <dgm:spPr/>
      <dgm:t>
        <a:bodyPr/>
        <a:lstStyle/>
        <a:p>
          <a:endParaRPr lang="en-US"/>
        </a:p>
      </dgm:t>
    </dgm:pt>
    <dgm:pt modelId="{380670C7-A257-490A-829E-E0FD92FE14EB}" type="pres">
      <dgm:prSet presAssocID="{25AB19EE-40C4-4220-8A6F-7F8A4C5E8C2D}" presName="vert0" presStyleCnt="0">
        <dgm:presLayoutVars>
          <dgm:dir/>
          <dgm:animOne val="branch"/>
          <dgm:animLvl val="lvl"/>
        </dgm:presLayoutVars>
      </dgm:prSet>
      <dgm:spPr/>
    </dgm:pt>
    <dgm:pt modelId="{F2DDCA2F-B487-48F2-9831-0700F9B41D50}" type="pres">
      <dgm:prSet presAssocID="{73190DAC-4C77-4827-BB53-614F1376B2C1}" presName="thickLine" presStyleLbl="alignNode1" presStyleIdx="0" presStyleCnt="5"/>
      <dgm:spPr/>
    </dgm:pt>
    <dgm:pt modelId="{3F6DB6D6-5762-48BC-AC08-ABD463E785E4}" type="pres">
      <dgm:prSet presAssocID="{73190DAC-4C77-4827-BB53-614F1376B2C1}" presName="horz1" presStyleCnt="0"/>
      <dgm:spPr/>
    </dgm:pt>
    <dgm:pt modelId="{D5DD0EAA-933E-46AB-8B39-536091E0D895}" type="pres">
      <dgm:prSet presAssocID="{73190DAC-4C77-4827-BB53-614F1376B2C1}" presName="tx1" presStyleLbl="revTx" presStyleIdx="0" presStyleCnt="5"/>
      <dgm:spPr/>
    </dgm:pt>
    <dgm:pt modelId="{3C40EAF0-274A-4A53-A9FF-F01DF7F01085}" type="pres">
      <dgm:prSet presAssocID="{73190DAC-4C77-4827-BB53-614F1376B2C1}" presName="vert1" presStyleCnt="0"/>
      <dgm:spPr/>
    </dgm:pt>
    <dgm:pt modelId="{435F4A33-9C19-4539-82D9-C977F02FC06D}" type="pres">
      <dgm:prSet presAssocID="{2E4A71BB-8A97-46B1-8510-192E2027B45D}" presName="thickLine" presStyleLbl="alignNode1" presStyleIdx="1" presStyleCnt="5"/>
      <dgm:spPr/>
    </dgm:pt>
    <dgm:pt modelId="{08F6D46B-00F4-49E8-9B99-2A4F791B1884}" type="pres">
      <dgm:prSet presAssocID="{2E4A71BB-8A97-46B1-8510-192E2027B45D}" presName="horz1" presStyleCnt="0"/>
      <dgm:spPr/>
    </dgm:pt>
    <dgm:pt modelId="{5BDC3B7C-3B64-4731-8AAF-1F0CFDC25A75}" type="pres">
      <dgm:prSet presAssocID="{2E4A71BB-8A97-46B1-8510-192E2027B45D}" presName="tx1" presStyleLbl="revTx" presStyleIdx="1" presStyleCnt="5"/>
      <dgm:spPr/>
    </dgm:pt>
    <dgm:pt modelId="{45128FBF-4142-4BD9-98E5-67C840E0F729}" type="pres">
      <dgm:prSet presAssocID="{2E4A71BB-8A97-46B1-8510-192E2027B45D}" presName="vert1" presStyleCnt="0"/>
      <dgm:spPr/>
    </dgm:pt>
    <dgm:pt modelId="{86862792-E22E-419C-A009-756FC9FED66E}" type="pres">
      <dgm:prSet presAssocID="{0D0488FB-FC93-47E5-8440-C7676AE30EFF}" presName="thickLine" presStyleLbl="alignNode1" presStyleIdx="2" presStyleCnt="5"/>
      <dgm:spPr/>
    </dgm:pt>
    <dgm:pt modelId="{D4B6E85F-3995-4A4F-8221-003EF9DD4968}" type="pres">
      <dgm:prSet presAssocID="{0D0488FB-FC93-47E5-8440-C7676AE30EFF}" presName="horz1" presStyleCnt="0"/>
      <dgm:spPr/>
    </dgm:pt>
    <dgm:pt modelId="{122D8E01-FDC8-4365-B9DF-00F17126FE11}" type="pres">
      <dgm:prSet presAssocID="{0D0488FB-FC93-47E5-8440-C7676AE30EFF}" presName="tx1" presStyleLbl="revTx" presStyleIdx="2" presStyleCnt="5"/>
      <dgm:spPr/>
    </dgm:pt>
    <dgm:pt modelId="{E5C51439-2C2B-452D-980D-E1E1CE1D0933}" type="pres">
      <dgm:prSet presAssocID="{0D0488FB-FC93-47E5-8440-C7676AE30EFF}" presName="vert1" presStyleCnt="0"/>
      <dgm:spPr/>
    </dgm:pt>
    <dgm:pt modelId="{FB41F7DE-8A3E-4C25-9BD4-968A4402E580}" type="pres">
      <dgm:prSet presAssocID="{D07B3363-8D8F-4553-8232-D6040D71FB7C}" presName="thickLine" presStyleLbl="alignNode1" presStyleIdx="3" presStyleCnt="5"/>
      <dgm:spPr/>
    </dgm:pt>
    <dgm:pt modelId="{FCFB0CE2-11E0-4983-8087-336BABCCD3C0}" type="pres">
      <dgm:prSet presAssocID="{D07B3363-8D8F-4553-8232-D6040D71FB7C}" presName="horz1" presStyleCnt="0"/>
      <dgm:spPr/>
    </dgm:pt>
    <dgm:pt modelId="{0A2D8C26-4215-4FC3-98E9-8180F17CAFFF}" type="pres">
      <dgm:prSet presAssocID="{D07B3363-8D8F-4553-8232-D6040D71FB7C}" presName="tx1" presStyleLbl="revTx" presStyleIdx="3" presStyleCnt="5"/>
      <dgm:spPr/>
    </dgm:pt>
    <dgm:pt modelId="{9DE74A0A-2612-48E7-B8F3-0DDD913A4F9C}" type="pres">
      <dgm:prSet presAssocID="{D07B3363-8D8F-4553-8232-D6040D71FB7C}" presName="vert1" presStyleCnt="0"/>
      <dgm:spPr/>
    </dgm:pt>
    <dgm:pt modelId="{C0C7E42C-DFE4-48E0-9E9D-EFB250EB9966}" type="pres">
      <dgm:prSet presAssocID="{E8122F09-6326-48B2-880D-84FD0107F362}" presName="thickLine" presStyleLbl="alignNode1" presStyleIdx="4" presStyleCnt="5"/>
      <dgm:spPr/>
    </dgm:pt>
    <dgm:pt modelId="{348A24C9-61F8-4642-BF18-A95FF4EEE185}" type="pres">
      <dgm:prSet presAssocID="{E8122F09-6326-48B2-880D-84FD0107F362}" presName="horz1" presStyleCnt="0"/>
      <dgm:spPr/>
    </dgm:pt>
    <dgm:pt modelId="{7CE03534-3997-4F36-8F7D-91892566AD46}" type="pres">
      <dgm:prSet presAssocID="{E8122F09-6326-48B2-880D-84FD0107F362}" presName="tx1" presStyleLbl="revTx" presStyleIdx="4" presStyleCnt="5"/>
      <dgm:spPr/>
    </dgm:pt>
    <dgm:pt modelId="{0E943B44-31B5-4A9A-BF0C-C244E73CCD54}" type="pres">
      <dgm:prSet presAssocID="{E8122F09-6326-48B2-880D-84FD0107F362}" presName="vert1" presStyleCnt="0"/>
      <dgm:spPr/>
    </dgm:pt>
  </dgm:ptLst>
  <dgm:cxnLst>
    <dgm:cxn modelId="{63B72D03-08E8-4534-B3A7-97BE5FFA4F2D}" type="presOf" srcId="{0D0488FB-FC93-47E5-8440-C7676AE30EFF}" destId="{122D8E01-FDC8-4365-B9DF-00F17126FE11}" srcOrd="0" destOrd="0" presId="urn:microsoft.com/office/officeart/2008/layout/LinedList"/>
    <dgm:cxn modelId="{16589C1E-936D-44E1-9B60-89AFA2AF648E}" type="presOf" srcId="{25AB19EE-40C4-4220-8A6F-7F8A4C5E8C2D}" destId="{380670C7-A257-490A-829E-E0FD92FE14EB}" srcOrd="0" destOrd="0" presId="urn:microsoft.com/office/officeart/2008/layout/LinedList"/>
    <dgm:cxn modelId="{D4B3A031-F818-430A-A9F9-011DA9E99DAA}" srcId="{25AB19EE-40C4-4220-8A6F-7F8A4C5E8C2D}" destId="{73190DAC-4C77-4827-BB53-614F1376B2C1}" srcOrd="0" destOrd="0" parTransId="{7974E866-A98F-4120-B8C9-71AAC977EC80}" sibTransId="{617FCE5D-7586-4753-A72D-3ABD049B4555}"/>
    <dgm:cxn modelId="{B4032F3A-CF92-4E75-85CF-C2DE6A5496AC}" srcId="{25AB19EE-40C4-4220-8A6F-7F8A4C5E8C2D}" destId="{2E4A71BB-8A97-46B1-8510-192E2027B45D}" srcOrd="1" destOrd="0" parTransId="{B9C1C050-206D-44F4-8BAB-78EAB7D741FC}" sibTransId="{A5D9EE40-F5B3-4567-9A9D-BBA3E0DC038F}"/>
    <dgm:cxn modelId="{93D5805D-A9B6-4F0B-A514-F6E9041B5F37}" srcId="{25AB19EE-40C4-4220-8A6F-7F8A4C5E8C2D}" destId="{D07B3363-8D8F-4553-8232-D6040D71FB7C}" srcOrd="3" destOrd="0" parTransId="{9B63EC04-3FFC-421E-8026-1E9B53F9FB2B}" sibTransId="{FBBFC0A4-92C7-4B48-9FBC-DA64E4FB4D26}"/>
    <dgm:cxn modelId="{930E7471-8091-4AB1-BB20-D633B924EA9A}" srcId="{25AB19EE-40C4-4220-8A6F-7F8A4C5E8C2D}" destId="{0D0488FB-FC93-47E5-8440-C7676AE30EFF}" srcOrd="2" destOrd="0" parTransId="{62D745AA-97F7-4B89-9FA4-B978F5EEB4C6}" sibTransId="{0E12B258-B91F-4F5C-B88A-EBD00A54C757}"/>
    <dgm:cxn modelId="{0D5EEC72-056F-47CD-B86B-FC2DC3897443}" type="presOf" srcId="{D07B3363-8D8F-4553-8232-D6040D71FB7C}" destId="{0A2D8C26-4215-4FC3-98E9-8180F17CAFFF}" srcOrd="0" destOrd="0" presId="urn:microsoft.com/office/officeart/2008/layout/LinedList"/>
    <dgm:cxn modelId="{BFB66975-F794-4E1B-986E-848EB49112B3}" type="presOf" srcId="{73190DAC-4C77-4827-BB53-614F1376B2C1}" destId="{D5DD0EAA-933E-46AB-8B39-536091E0D895}" srcOrd="0" destOrd="0" presId="urn:microsoft.com/office/officeart/2008/layout/LinedList"/>
    <dgm:cxn modelId="{C451BAA8-975B-4849-879D-451798DAB2DD}" type="presOf" srcId="{E8122F09-6326-48B2-880D-84FD0107F362}" destId="{7CE03534-3997-4F36-8F7D-91892566AD46}" srcOrd="0" destOrd="0" presId="urn:microsoft.com/office/officeart/2008/layout/LinedList"/>
    <dgm:cxn modelId="{15A924B2-8116-4276-9308-E590DE52C588}" srcId="{25AB19EE-40C4-4220-8A6F-7F8A4C5E8C2D}" destId="{E8122F09-6326-48B2-880D-84FD0107F362}" srcOrd="4" destOrd="0" parTransId="{600F4C28-39BA-44BC-B77D-FC10CDAA22A1}" sibTransId="{5A9E7C58-45FA-4A98-8686-687287BB7578}"/>
    <dgm:cxn modelId="{AEC70CF7-9F77-44B9-93F2-C4AF3A2894A4}" type="presOf" srcId="{2E4A71BB-8A97-46B1-8510-192E2027B45D}" destId="{5BDC3B7C-3B64-4731-8AAF-1F0CFDC25A75}" srcOrd="0" destOrd="0" presId="urn:microsoft.com/office/officeart/2008/layout/LinedList"/>
    <dgm:cxn modelId="{B55AC297-1B69-4149-B3F1-9FD5B2B055AF}" type="presParOf" srcId="{380670C7-A257-490A-829E-E0FD92FE14EB}" destId="{F2DDCA2F-B487-48F2-9831-0700F9B41D50}" srcOrd="0" destOrd="0" presId="urn:microsoft.com/office/officeart/2008/layout/LinedList"/>
    <dgm:cxn modelId="{5FA0F30E-03AE-4715-95D2-E4575186A746}" type="presParOf" srcId="{380670C7-A257-490A-829E-E0FD92FE14EB}" destId="{3F6DB6D6-5762-48BC-AC08-ABD463E785E4}" srcOrd="1" destOrd="0" presId="urn:microsoft.com/office/officeart/2008/layout/LinedList"/>
    <dgm:cxn modelId="{3613820B-FB2C-4A39-8B48-90539F11C107}" type="presParOf" srcId="{3F6DB6D6-5762-48BC-AC08-ABD463E785E4}" destId="{D5DD0EAA-933E-46AB-8B39-536091E0D895}" srcOrd="0" destOrd="0" presId="urn:microsoft.com/office/officeart/2008/layout/LinedList"/>
    <dgm:cxn modelId="{0AC05DF4-17F7-4922-9C4C-891B6930FFCA}" type="presParOf" srcId="{3F6DB6D6-5762-48BC-AC08-ABD463E785E4}" destId="{3C40EAF0-274A-4A53-A9FF-F01DF7F01085}" srcOrd="1" destOrd="0" presId="urn:microsoft.com/office/officeart/2008/layout/LinedList"/>
    <dgm:cxn modelId="{2DBB488D-823A-4412-B867-688779410DB0}" type="presParOf" srcId="{380670C7-A257-490A-829E-E0FD92FE14EB}" destId="{435F4A33-9C19-4539-82D9-C977F02FC06D}" srcOrd="2" destOrd="0" presId="urn:microsoft.com/office/officeart/2008/layout/LinedList"/>
    <dgm:cxn modelId="{374BD65C-DB60-4E21-A0E5-45104D074B6A}" type="presParOf" srcId="{380670C7-A257-490A-829E-E0FD92FE14EB}" destId="{08F6D46B-00F4-49E8-9B99-2A4F791B1884}" srcOrd="3" destOrd="0" presId="urn:microsoft.com/office/officeart/2008/layout/LinedList"/>
    <dgm:cxn modelId="{0702C346-C33D-412D-941B-DC952AA49849}" type="presParOf" srcId="{08F6D46B-00F4-49E8-9B99-2A4F791B1884}" destId="{5BDC3B7C-3B64-4731-8AAF-1F0CFDC25A75}" srcOrd="0" destOrd="0" presId="urn:microsoft.com/office/officeart/2008/layout/LinedList"/>
    <dgm:cxn modelId="{5A7FC211-EE02-426F-8603-5BDA4605DB5D}" type="presParOf" srcId="{08F6D46B-00F4-49E8-9B99-2A4F791B1884}" destId="{45128FBF-4142-4BD9-98E5-67C840E0F729}" srcOrd="1" destOrd="0" presId="urn:microsoft.com/office/officeart/2008/layout/LinedList"/>
    <dgm:cxn modelId="{95003272-B8E5-4354-89F9-8E2817DEA281}" type="presParOf" srcId="{380670C7-A257-490A-829E-E0FD92FE14EB}" destId="{86862792-E22E-419C-A009-756FC9FED66E}" srcOrd="4" destOrd="0" presId="urn:microsoft.com/office/officeart/2008/layout/LinedList"/>
    <dgm:cxn modelId="{7D47A4D0-90FC-433F-8C9A-715B0CC0D7B4}" type="presParOf" srcId="{380670C7-A257-490A-829E-E0FD92FE14EB}" destId="{D4B6E85F-3995-4A4F-8221-003EF9DD4968}" srcOrd="5" destOrd="0" presId="urn:microsoft.com/office/officeart/2008/layout/LinedList"/>
    <dgm:cxn modelId="{1AAB6BBA-83B4-44D5-8BB1-B5792EA8E9B1}" type="presParOf" srcId="{D4B6E85F-3995-4A4F-8221-003EF9DD4968}" destId="{122D8E01-FDC8-4365-B9DF-00F17126FE11}" srcOrd="0" destOrd="0" presId="urn:microsoft.com/office/officeart/2008/layout/LinedList"/>
    <dgm:cxn modelId="{D8662CCA-D529-499B-A0CB-8BE835734524}" type="presParOf" srcId="{D4B6E85F-3995-4A4F-8221-003EF9DD4968}" destId="{E5C51439-2C2B-452D-980D-E1E1CE1D0933}" srcOrd="1" destOrd="0" presId="urn:microsoft.com/office/officeart/2008/layout/LinedList"/>
    <dgm:cxn modelId="{1D52A26F-F088-4BB9-9AE3-EFBFEBF916A3}" type="presParOf" srcId="{380670C7-A257-490A-829E-E0FD92FE14EB}" destId="{FB41F7DE-8A3E-4C25-9BD4-968A4402E580}" srcOrd="6" destOrd="0" presId="urn:microsoft.com/office/officeart/2008/layout/LinedList"/>
    <dgm:cxn modelId="{E56B16D4-BD8A-4E68-9F39-58E1D53932C2}" type="presParOf" srcId="{380670C7-A257-490A-829E-E0FD92FE14EB}" destId="{FCFB0CE2-11E0-4983-8087-336BABCCD3C0}" srcOrd="7" destOrd="0" presId="urn:microsoft.com/office/officeart/2008/layout/LinedList"/>
    <dgm:cxn modelId="{E2D49464-D1F5-4C98-8FBA-234C11AABF1B}" type="presParOf" srcId="{FCFB0CE2-11E0-4983-8087-336BABCCD3C0}" destId="{0A2D8C26-4215-4FC3-98E9-8180F17CAFFF}" srcOrd="0" destOrd="0" presId="urn:microsoft.com/office/officeart/2008/layout/LinedList"/>
    <dgm:cxn modelId="{F325A75B-6234-4584-9473-DF8744474843}" type="presParOf" srcId="{FCFB0CE2-11E0-4983-8087-336BABCCD3C0}" destId="{9DE74A0A-2612-48E7-B8F3-0DDD913A4F9C}" srcOrd="1" destOrd="0" presId="urn:microsoft.com/office/officeart/2008/layout/LinedList"/>
    <dgm:cxn modelId="{70680DA8-3318-42D8-A76D-46F36ACAD5F7}" type="presParOf" srcId="{380670C7-A257-490A-829E-E0FD92FE14EB}" destId="{C0C7E42C-DFE4-48E0-9E9D-EFB250EB9966}" srcOrd="8" destOrd="0" presId="urn:microsoft.com/office/officeart/2008/layout/LinedList"/>
    <dgm:cxn modelId="{0C6313CA-C902-4F75-BDFE-06072EE96D91}" type="presParOf" srcId="{380670C7-A257-490A-829E-E0FD92FE14EB}" destId="{348A24C9-61F8-4642-BF18-A95FF4EEE185}" srcOrd="9" destOrd="0" presId="urn:microsoft.com/office/officeart/2008/layout/LinedList"/>
    <dgm:cxn modelId="{0703764B-2C42-46BF-AAAD-EC63FBB9A13B}" type="presParOf" srcId="{348A24C9-61F8-4642-BF18-A95FF4EEE185}" destId="{7CE03534-3997-4F36-8F7D-91892566AD46}" srcOrd="0" destOrd="0" presId="urn:microsoft.com/office/officeart/2008/layout/LinedList"/>
    <dgm:cxn modelId="{279957E1-7096-4717-A459-915B892A7425}" type="presParOf" srcId="{348A24C9-61F8-4642-BF18-A95FF4EEE185}" destId="{0E943B44-31B5-4A9A-BF0C-C244E73CCD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696C6A-D1D2-4231-979F-26D5FF23C2C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A21B47-4996-415A-9374-65529800874C}">
      <dgm:prSet/>
      <dgm:spPr/>
      <dgm:t>
        <a:bodyPr/>
        <a:lstStyle/>
        <a:p>
          <a:r>
            <a:rPr lang="en-IN" dirty="0"/>
            <a:t>Creating a Map Generator class. </a:t>
          </a:r>
          <a:endParaRPr lang="en-US" dirty="0"/>
        </a:p>
      </dgm:t>
    </dgm:pt>
    <dgm:pt modelId="{1B4140A3-02FC-404A-8BD3-AE673A9E35C0}" type="parTrans" cxnId="{4E3CD1D6-7953-47BA-AE8B-DF32D6FE715E}">
      <dgm:prSet/>
      <dgm:spPr/>
      <dgm:t>
        <a:bodyPr/>
        <a:lstStyle/>
        <a:p>
          <a:endParaRPr lang="en-US"/>
        </a:p>
      </dgm:t>
    </dgm:pt>
    <dgm:pt modelId="{B0C72885-DCED-4CC7-96A4-D8028A320C7E}" type="sibTrans" cxnId="{4E3CD1D6-7953-47BA-AE8B-DF32D6FE715E}">
      <dgm:prSet/>
      <dgm:spPr/>
      <dgm:t>
        <a:bodyPr/>
        <a:lstStyle/>
        <a:p>
          <a:endParaRPr lang="en-US"/>
        </a:p>
      </dgm:t>
    </dgm:pt>
    <dgm:pt modelId="{4E4A3DD6-7F33-40E6-B86D-E3E9E1F8B17E}">
      <dgm:prSet/>
      <dgm:spPr/>
      <dgm:t>
        <a:bodyPr/>
        <a:lstStyle/>
        <a:p>
          <a:r>
            <a:rPr lang="en-IN" dirty="0"/>
            <a:t>Import Java AWT dependency. </a:t>
          </a:r>
          <a:endParaRPr lang="en-US" dirty="0"/>
        </a:p>
      </dgm:t>
    </dgm:pt>
    <dgm:pt modelId="{792ACF77-68AD-401E-B75E-3F96EC88E61D}" type="parTrans" cxnId="{B1A84178-40E0-4D2D-A3C6-45C92F4A474D}">
      <dgm:prSet/>
      <dgm:spPr/>
      <dgm:t>
        <a:bodyPr/>
        <a:lstStyle/>
        <a:p>
          <a:endParaRPr lang="en-US"/>
        </a:p>
      </dgm:t>
    </dgm:pt>
    <dgm:pt modelId="{180552EB-F230-45D9-9B85-71E10B8850DE}" type="sibTrans" cxnId="{B1A84178-40E0-4D2D-A3C6-45C92F4A474D}">
      <dgm:prSet/>
      <dgm:spPr/>
      <dgm:t>
        <a:bodyPr/>
        <a:lstStyle/>
        <a:p>
          <a:endParaRPr lang="en-US"/>
        </a:p>
      </dgm:t>
    </dgm:pt>
    <dgm:pt modelId="{9287AC8B-9556-44FD-9A26-DE24B4B7AC79}">
      <dgm:prSet/>
      <dgm:spPr/>
      <dgm:t>
        <a:bodyPr/>
        <a:lstStyle/>
        <a:p>
          <a:r>
            <a:rPr lang="en-IN" dirty="0"/>
            <a:t>Design the bricks using Graphics2D.</a:t>
          </a:r>
          <a:endParaRPr lang="en-US" dirty="0"/>
        </a:p>
      </dgm:t>
    </dgm:pt>
    <dgm:pt modelId="{C503F207-337C-4E71-BBB9-E9FCE3858358}" type="parTrans" cxnId="{3164273C-E08A-4F53-8E13-80CB5DA6B2EC}">
      <dgm:prSet/>
      <dgm:spPr/>
      <dgm:t>
        <a:bodyPr/>
        <a:lstStyle/>
        <a:p>
          <a:endParaRPr lang="en-US"/>
        </a:p>
      </dgm:t>
    </dgm:pt>
    <dgm:pt modelId="{FF2BB25E-20CF-457B-9F9E-E715B1DC5026}" type="sibTrans" cxnId="{3164273C-E08A-4F53-8E13-80CB5DA6B2EC}">
      <dgm:prSet/>
      <dgm:spPr/>
      <dgm:t>
        <a:bodyPr/>
        <a:lstStyle/>
        <a:p>
          <a:endParaRPr lang="en-US"/>
        </a:p>
      </dgm:t>
    </dgm:pt>
    <dgm:pt modelId="{026F336C-3CED-4EAD-8940-6856C7D3E4C2}">
      <dgm:prSet/>
      <dgm:spPr/>
      <dgm:t>
        <a:bodyPr/>
        <a:lstStyle/>
        <a:p>
          <a:r>
            <a:rPr lang="en-IN" dirty="0"/>
            <a:t>Implement the code for the bricks to disappear.</a:t>
          </a:r>
          <a:endParaRPr lang="en-US" dirty="0"/>
        </a:p>
      </dgm:t>
    </dgm:pt>
    <dgm:pt modelId="{65DC29D4-FF66-4490-82B7-9A412378CB83}" type="parTrans" cxnId="{C7289B44-DA7C-4B2F-9045-FCDD35EA1354}">
      <dgm:prSet/>
      <dgm:spPr/>
      <dgm:t>
        <a:bodyPr/>
        <a:lstStyle/>
        <a:p>
          <a:endParaRPr lang="en-US"/>
        </a:p>
      </dgm:t>
    </dgm:pt>
    <dgm:pt modelId="{A246DE98-5629-485C-8B51-3A39C3EA7720}" type="sibTrans" cxnId="{C7289B44-DA7C-4B2F-9045-FCDD35EA1354}">
      <dgm:prSet/>
      <dgm:spPr/>
      <dgm:t>
        <a:bodyPr/>
        <a:lstStyle/>
        <a:p>
          <a:endParaRPr lang="en-US"/>
        </a:p>
      </dgm:t>
    </dgm:pt>
    <dgm:pt modelId="{DF2C09BB-46DF-4C8D-9823-D7E9F8C41F22}">
      <dgm:prSet/>
      <dgm:spPr/>
      <dgm:t>
        <a:bodyPr/>
        <a:lstStyle/>
        <a:p>
          <a:r>
            <a:rPr lang="en-IN" dirty="0"/>
            <a:t>Implement the code for calculating the score in the 'Gameplay' class</a:t>
          </a:r>
          <a:endParaRPr lang="en-US" dirty="0"/>
        </a:p>
      </dgm:t>
    </dgm:pt>
    <dgm:pt modelId="{C884066C-4B3D-4ED7-9E9D-54309A7FAC87}" type="parTrans" cxnId="{A4C4D214-1839-4964-BDD5-5373A63EE26B}">
      <dgm:prSet/>
      <dgm:spPr/>
      <dgm:t>
        <a:bodyPr/>
        <a:lstStyle/>
        <a:p>
          <a:endParaRPr lang="en-US"/>
        </a:p>
      </dgm:t>
    </dgm:pt>
    <dgm:pt modelId="{448D4F66-C509-4153-B297-2DCCF754ADB8}" type="sibTrans" cxnId="{A4C4D214-1839-4964-BDD5-5373A63EE26B}">
      <dgm:prSet/>
      <dgm:spPr/>
      <dgm:t>
        <a:bodyPr/>
        <a:lstStyle/>
        <a:p>
          <a:endParaRPr lang="en-US"/>
        </a:p>
      </dgm:t>
    </dgm:pt>
    <dgm:pt modelId="{7F67ED73-9DCE-4DA1-BCC6-ABB5F1ADCB3B}" type="pres">
      <dgm:prSet presAssocID="{8D696C6A-D1D2-4231-979F-26D5FF23C2C8}" presName="vert0" presStyleCnt="0">
        <dgm:presLayoutVars>
          <dgm:dir/>
          <dgm:animOne val="branch"/>
          <dgm:animLvl val="lvl"/>
        </dgm:presLayoutVars>
      </dgm:prSet>
      <dgm:spPr/>
    </dgm:pt>
    <dgm:pt modelId="{D7D1814E-E54A-4401-BBDE-7E99F8D6DBE9}" type="pres">
      <dgm:prSet presAssocID="{F4A21B47-4996-415A-9374-65529800874C}" presName="thickLine" presStyleLbl="alignNode1" presStyleIdx="0" presStyleCnt="5"/>
      <dgm:spPr/>
    </dgm:pt>
    <dgm:pt modelId="{0042FF19-C873-4976-9CB3-06AFEF649A75}" type="pres">
      <dgm:prSet presAssocID="{F4A21B47-4996-415A-9374-65529800874C}" presName="horz1" presStyleCnt="0"/>
      <dgm:spPr/>
    </dgm:pt>
    <dgm:pt modelId="{4341F0FD-80D3-408F-A7CC-D5DEAA663A18}" type="pres">
      <dgm:prSet presAssocID="{F4A21B47-4996-415A-9374-65529800874C}" presName="tx1" presStyleLbl="revTx" presStyleIdx="0" presStyleCnt="5"/>
      <dgm:spPr/>
    </dgm:pt>
    <dgm:pt modelId="{E95B8E6F-1AFD-423C-82A4-48125014A83C}" type="pres">
      <dgm:prSet presAssocID="{F4A21B47-4996-415A-9374-65529800874C}" presName="vert1" presStyleCnt="0"/>
      <dgm:spPr/>
    </dgm:pt>
    <dgm:pt modelId="{0F1E9126-C5A0-4F6C-8E5A-44DFB23DB5DE}" type="pres">
      <dgm:prSet presAssocID="{4E4A3DD6-7F33-40E6-B86D-E3E9E1F8B17E}" presName="thickLine" presStyleLbl="alignNode1" presStyleIdx="1" presStyleCnt="5"/>
      <dgm:spPr/>
    </dgm:pt>
    <dgm:pt modelId="{DFC3C71C-F14A-4943-BDBD-24C9B3F923D2}" type="pres">
      <dgm:prSet presAssocID="{4E4A3DD6-7F33-40E6-B86D-E3E9E1F8B17E}" presName="horz1" presStyleCnt="0"/>
      <dgm:spPr/>
    </dgm:pt>
    <dgm:pt modelId="{155AC44E-2781-4B2C-A651-30735999E3C7}" type="pres">
      <dgm:prSet presAssocID="{4E4A3DD6-7F33-40E6-B86D-E3E9E1F8B17E}" presName="tx1" presStyleLbl="revTx" presStyleIdx="1" presStyleCnt="5"/>
      <dgm:spPr/>
    </dgm:pt>
    <dgm:pt modelId="{91FCA221-0CE8-4DDB-9789-332CD6A7BEF1}" type="pres">
      <dgm:prSet presAssocID="{4E4A3DD6-7F33-40E6-B86D-E3E9E1F8B17E}" presName="vert1" presStyleCnt="0"/>
      <dgm:spPr/>
    </dgm:pt>
    <dgm:pt modelId="{2B4A654D-5BD6-4469-AD0D-62F8DF307901}" type="pres">
      <dgm:prSet presAssocID="{9287AC8B-9556-44FD-9A26-DE24B4B7AC79}" presName="thickLine" presStyleLbl="alignNode1" presStyleIdx="2" presStyleCnt="5"/>
      <dgm:spPr/>
    </dgm:pt>
    <dgm:pt modelId="{A5CFDE7A-567C-4EB7-8474-DD484E3A1E43}" type="pres">
      <dgm:prSet presAssocID="{9287AC8B-9556-44FD-9A26-DE24B4B7AC79}" presName="horz1" presStyleCnt="0"/>
      <dgm:spPr/>
    </dgm:pt>
    <dgm:pt modelId="{24C4FD7D-98DD-41EB-A3F3-AC0F311CDD07}" type="pres">
      <dgm:prSet presAssocID="{9287AC8B-9556-44FD-9A26-DE24B4B7AC79}" presName="tx1" presStyleLbl="revTx" presStyleIdx="2" presStyleCnt="5"/>
      <dgm:spPr/>
    </dgm:pt>
    <dgm:pt modelId="{8397A68D-FF9F-4764-AE34-380F068771FA}" type="pres">
      <dgm:prSet presAssocID="{9287AC8B-9556-44FD-9A26-DE24B4B7AC79}" presName="vert1" presStyleCnt="0"/>
      <dgm:spPr/>
    </dgm:pt>
    <dgm:pt modelId="{11A3A38C-1648-4227-80FC-7E11A88F0107}" type="pres">
      <dgm:prSet presAssocID="{026F336C-3CED-4EAD-8940-6856C7D3E4C2}" presName="thickLine" presStyleLbl="alignNode1" presStyleIdx="3" presStyleCnt="5"/>
      <dgm:spPr/>
    </dgm:pt>
    <dgm:pt modelId="{272E8282-42F7-437A-AC66-10194EF345C9}" type="pres">
      <dgm:prSet presAssocID="{026F336C-3CED-4EAD-8940-6856C7D3E4C2}" presName="horz1" presStyleCnt="0"/>
      <dgm:spPr/>
    </dgm:pt>
    <dgm:pt modelId="{90A053E0-87EF-48CD-BEFC-97FD608EC876}" type="pres">
      <dgm:prSet presAssocID="{026F336C-3CED-4EAD-8940-6856C7D3E4C2}" presName="tx1" presStyleLbl="revTx" presStyleIdx="3" presStyleCnt="5"/>
      <dgm:spPr/>
    </dgm:pt>
    <dgm:pt modelId="{0ABC77A5-09EE-4C3E-B6B5-668A65768DAB}" type="pres">
      <dgm:prSet presAssocID="{026F336C-3CED-4EAD-8940-6856C7D3E4C2}" presName="vert1" presStyleCnt="0"/>
      <dgm:spPr/>
    </dgm:pt>
    <dgm:pt modelId="{D46BFD2E-B902-406A-A3D1-C746A9256D97}" type="pres">
      <dgm:prSet presAssocID="{DF2C09BB-46DF-4C8D-9823-D7E9F8C41F22}" presName="thickLine" presStyleLbl="alignNode1" presStyleIdx="4" presStyleCnt="5"/>
      <dgm:spPr/>
    </dgm:pt>
    <dgm:pt modelId="{15C01722-60E3-4D52-B1DD-DD2DE93B5D63}" type="pres">
      <dgm:prSet presAssocID="{DF2C09BB-46DF-4C8D-9823-D7E9F8C41F22}" presName="horz1" presStyleCnt="0"/>
      <dgm:spPr/>
    </dgm:pt>
    <dgm:pt modelId="{8F263352-6FB9-4968-AA4B-596775783833}" type="pres">
      <dgm:prSet presAssocID="{DF2C09BB-46DF-4C8D-9823-D7E9F8C41F22}" presName="tx1" presStyleLbl="revTx" presStyleIdx="4" presStyleCnt="5"/>
      <dgm:spPr/>
    </dgm:pt>
    <dgm:pt modelId="{1AC3EA76-0B28-4BFB-88B5-7F705B096E5F}" type="pres">
      <dgm:prSet presAssocID="{DF2C09BB-46DF-4C8D-9823-D7E9F8C41F22}" presName="vert1" presStyleCnt="0"/>
      <dgm:spPr/>
    </dgm:pt>
  </dgm:ptLst>
  <dgm:cxnLst>
    <dgm:cxn modelId="{5C376E0D-CF06-4D86-83D7-75A83EB47654}" type="presOf" srcId="{026F336C-3CED-4EAD-8940-6856C7D3E4C2}" destId="{90A053E0-87EF-48CD-BEFC-97FD608EC876}" srcOrd="0" destOrd="0" presId="urn:microsoft.com/office/officeart/2008/layout/LinedList"/>
    <dgm:cxn modelId="{A4C4D214-1839-4964-BDD5-5373A63EE26B}" srcId="{8D696C6A-D1D2-4231-979F-26D5FF23C2C8}" destId="{DF2C09BB-46DF-4C8D-9823-D7E9F8C41F22}" srcOrd="4" destOrd="0" parTransId="{C884066C-4B3D-4ED7-9E9D-54309A7FAC87}" sibTransId="{448D4F66-C509-4153-B297-2DCCF754ADB8}"/>
    <dgm:cxn modelId="{6C09801A-818B-4EC9-99FD-3FBB6C44FA50}" type="presOf" srcId="{8D696C6A-D1D2-4231-979F-26D5FF23C2C8}" destId="{7F67ED73-9DCE-4DA1-BCC6-ABB5F1ADCB3B}" srcOrd="0" destOrd="0" presId="urn:microsoft.com/office/officeart/2008/layout/LinedList"/>
    <dgm:cxn modelId="{3164273C-E08A-4F53-8E13-80CB5DA6B2EC}" srcId="{8D696C6A-D1D2-4231-979F-26D5FF23C2C8}" destId="{9287AC8B-9556-44FD-9A26-DE24B4B7AC79}" srcOrd="2" destOrd="0" parTransId="{C503F207-337C-4E71-BBB9-E9FCE3858358}" sibTransId="{FF2BB25E-20CF-457B-9F9E-E715B1DC5026}"/>
    <dgm:cxn modelId="{C7289B44-DA7C-4B2F-9045-FCDD35EA1354}" srcId="{8D696C6A-D1D2-4231-979F-26D5FF23C2C8}" destId="{026F336C-3CED-4EAD-8940-6856C7D3E4C2}" srcOrd="3" destOrd="0" parTransId="{65DC29D4-FF66-4490-82B7-9A412378CB83}" sibTransId="{A246DE98-5629-485C-8B51-3A39C3EA7720}"/>
    <dgm:cxn modelId="{B1A84178-40E0-4D2D-A3C6-45C92F4A474D}" srcId="{8D696C6A-D1D2-4231-979F-26D5FF23C2C8}" destId="{4E4A3DD6-7F33-40E6-B86D-E3E9E1F8B17E}" srcOrd="1" destOrd="0" parTransId="{792ACF77-68AD-401E-B75E-3F96EC88E61D}" sibTransId="{180552EB-F230-45D9-9B85-71E10B8850DE}"/>
    <dgm:cxn modelId="{204A1694-16DE-4DE8-8D6E-1DE71FD1D833}" type="presOf" srcId="{9287AC8B-9556-44FD-9A26-DE24B4B7AC79}" destId="{24C4FD7D-98DD-41EB-A3F3-AC0F311CDD07}" srcOrd="0" destOrd="0" presId="urn:microsoft.com/office/officeart/2008/layout/LinedList"/>
    <dgm:cxn modelId="{D4EB769D-A5F9-495B-9AC3-ACDE61BF2D68}" type="presOf" srcId="{DF2C09BB-46DF-4C8D-9823-D7E9F8C41F22}" destId="{8F263352-6FB9-4968-AA4B-596775783833}" srcOrd="0" destOrd="0" presId="urn:microsoft.com/office/officeart/2008/layout/LinedList"/>
    <dgm:cxn modelId="{4E3CD1D6-7953-47BA-AE8B-DF32D6FE715E}" srcId="{8D696C6A-D1D2-4231-979F-26D5FF23C2C8}" destId="{F4A21B47-4996-415A-9374-65529800874C}" srcOrd="0" destOrd="0" parTransId="{1B4140A3-02FC-404A-8BD3-AE673A9E35C0}" sibTransId="{B0C72885-DCED-4CC7-96A4-D8028A320C7E}"/>
    <dgm:cxn modelId="{89A40DF0-9996-4761-B9AF-B76B45CDE624}" type="presOf" srcId="{F4A21B47-4996-415A-9374-65529800874C}" destId="{4341F0FD-80D3-408F-A7CC-D5DEAA663A18}" srcOrd="0" destOrd="0" presId="urn:microsoft.com/office/officeart/2008/layout/LinedList"/>
    <dgm:cxn modelId="{96E999F3-AEAB-4D0A-A97F-18C543960768}" type="presOf" srcId="{4E4A3DD6-7F33-40E6-B86D-E3E9E1F8B17E}" destId="{155AC44E-2781-4B2C-A651-30735999E3C7}" srcOrd="0" destOrd="0" presId="urn:microsoft.com/office/officeart/2008/layout/LinedList"/>
    <dgm:cxn modelId="{D17C527B-231B-4B7C-88A0-5A74EB808EB8}" type="presParOf" srcId="{7F67ED73-9DCE-4DA1-BCC6-ABB5F1ADCB3B}" destId="{D7D1814E-E54A-4401-BBDE-7E99F8D6DBE9}" srcOrd="0" destOrd="0" presId="urn:microsoft.com/office/officeart/2008/layout/LinedList"/>
    <dgm:cxn modelId="{6616D61E-0785-4F8F-8EF7-53F8035ACBBF}" type="presParOf" srcId="{7F67ED73-9DCE-4DA1-BCC6-ABB5F1ADCB3B}" destId="{0042FF19-C873-4976-9CB3-06AFEF649A75}" srcOrd="1" destOrd="0" presId="urn:microsoft.com/office/officeart/2008/layout/LinedList"/>
    <dgm:cxn modelId="{F88F5C9B-7598-4D3A-B1C6-63BF6770E627}" type="presParOf" srcId="{0042FF19-C873-4976-9CB3-06AFEF649A75}" destId="{4341F0FD-80D3-408F-A7CC-D5DEAA663A18}" srcOrd="0" destOrd="0" presId="urn:microsoft.com/office/officeart/2008/layout/LinedList"/>
    <dgm:cxn modelId="{5DE80B40-EB13-48E9-8E0A-ABEF6815D6FA}" type="presParOf" srcId="{0042FF19-C873-4976-9CB3-06AFEF649A75}" destId="{E95B8E6F-1AFD-423C-82A4-48125014A83C}" srcOrd="1" destOrd="0" presId="urn:microsoft.com/office/officeart/2008/layout/LinedList"/>
    <dgm:cxn modelId="{5400E958-3577-44A6-94C5-68ED18174ACF}" type="presParOf" srcId="{7F67ED73-9DCE-4DA1-BCC6-ABB5F1ADCB3B}" destId="{0F1E9126-C5A0-4F6C-8E5A-44DFB23DB5DE}" srcOrd="2" destOrd="0" presId="urn:microsoft.com/office/officeart/2008/layout/LinedList"/>
    <dgm:cxn modelId="{06584FA4-6EB4-4316-A155-E5A07FB66476}" type="presParOf" srcId="{7F67ED73-9DCE-4DA1-BCC6-ABB5F1ADCB3B}" destId="{DFC3C71C-F14A-4943-BDBD-24C9B3F923D2}" srcOrd="3" destOrd="0" presId="urn:microsoft.com/office/officeart/2008/layout/LinedList"/>
    <dgm:cxn modelId="{A6DCE18F-0C12-4874-84F6-115A05344806}" type="presParOf" srcId="{DFC3C71C-F14A-4943-BDBD-24C9B3F923D2}" destId="{155AC44E-2781-4B2C-A651-30735999E3C7}" srcOrd="0" destOrd="0" presId="urn:microsoft.com/office/officeart/2008/layout/LinedList"/>
    <dgm:cxn modelId="{7FFCDB67-7A48-42F4-BDAA-0B1E4D410ECE}" type="presParOf" srcId="{DFC3C71C-F14A-4943-BDBD-24C9B3F923D2}" destId="{91FCA221-0CE8-4DDB-9789-332CD6A7BEF1}" srcOrd="1" destOrd="0" presId="urn:microsoft.com/office/officeart/2008/layout/LinedList"/>
    <dgm:cxn modelId="{32048ACE-BD59-414F-B40E-2C694A326E05}" type="presParOf" srcId="{7F67ED73-9DCE-4DA1-BCC6-ABB5F1ADCB3B}" destId="{2B4A654D-5BD6-4469-AD0D-62F8DF307901}" srcOrd="4" destOrd="0" presId="urn:microsoft.com/office/officeart/2008/layout/LinedList"/>
    <dgm:cxn modelId="{F45CBCA5-D638-4681-B1F6-02F3EC36CFE1}" type="presParOf" srcId="{7F67ED73-9DCE-4DA1-BCC6-ABB5F1ADCB3B}" destId="{A5CFDE7A-567C-4EB7-8474-DD484E3A1E43}" srcOrd="5" destOrd="0" presId="urn:microsoft.com/office/officeart/2008/layout/LinedList"/>
    <dgm:cxn modelId="{36EC448E-9C6C-4572-A8C0-3A617DFA0C0A}" type="presParOf" srcId="{A5CFDE7A-567C-4EB7-8474-DD484E3A1E43}" destId="{24C4FD7D-98DD-41EB-A3F3-AC0F311CDD07}" srcOrd="0" destOrd="0" presId="urn:microsoft.com/office/officeart/2008/layout/LinedList"/>
    <dgm:cxn modelId="{E9D59310-523A-4AC0-97ED-790192432F22}" type="presParOf" srcId="{A5CFDE7A-567C-4EB7-8474-DD484E3A1E43}" destId="{8397A68D-FF9F-4764-AE34-380F068771FA}" srcOrd="1" destOrd="0" presId="urn:microsoft.com/office/officeart/2008/layout/LinedList"/>
    <dgm:cxn modelId="{FE55B468-1AB1-49D2-83EA-DCA688E5C12D}" type="presParOf" srcId="{7F67ED73-9DCE-4DA1-BCC6-ABB5F1ADCB3B}" destId="{11A3A38C-1648-4227-80FC-7E11A88F0107}" srcOrd="6" destOrd="0" presId="urn:microsoft.com/office/officeart/2008/layout/LinedList"/>
    <dgm:cxn modelId="{9BF746D0-27D3-49A2-A097-76E9BAD1106B}" type="presParOf" srcId="{7F67ED73-9DCE-4DA1-BCC6-ABB5F1ADCB3B}" destId="{272E8282-42F7-437A-AC66-10194EF345C9}" srcOrd="7" destOrd="0" presId="urn:microsoft.com/office/officeart/2008/layout/LinedList"/>
    <dgm:cxn modelId="{BCF9C7A9-E7D5-4ACD-99D8-C390F9C9F6BA}" type="presParOf" srcId="{272E8282-42F7-437A-AC66-10194EF345C9}" destId="{90A053E0-87EF-48CD-BEFC-97FD608EC876}" srcOrd="0" destOrd="0" presId="urn:microsoft.com/office/officeart/2008/layout/LinedList"/>
    <dgm:cxn modelId="{4111DF26-81B3-46D2-B66A-4B5E464F7B47}" type="presParOf" srcId="{272E8282-42F7-437A-AC66-10194EF345C9}" destId="{0ABC77A5-09EE-4C3E-B6B5-668A65768DAB}" srcOrd="1" destOrd="0" presId="urn:microsoft.com/office/officeart/2008/layout/LinedList"/>
    <dgm:cxn modelId="{F52CDF81-6754-43FC-BFC9-F2DAADB47924}" type="presParOf" srcId="{7F67ED73-9DCE-4DA1-BCC6-ABB5F1ADCB3B}" destId="{D46BFD2E-B902-406A-A3D1-C746A9256D97}" srcOrd="8" destOrd="0" presId="urn:microsoft.com/office/officeart/2008/layout/LinedList"/>
    <dgm:cxn modelId="{C18A2E03-E945-4A76-A1F4-E8BF9E64F733}" type="presParOf" srcId="{7F67ED73-9DCE-4DA1-BCC6-ABB5F1ADCB3B}" destId="{15C01722-60E3-4D52-B1DD-DD2DE93B5D63}" srcOrd="9" destOrd="0" presId="urn:microsoft.com/office/officeart/2008/layout/LinedList"/>
    <dgm:cxn modelId="{714E7A81-B0E9-40A5-B5F2-94A4B76FBFEE}" type="presParOf" srcId="{15C01722-60E3-4D52-B1DD-DD2DE93B5D63}" destId="{8F263352-6FB9-4968-AA4B-596775783833}" srcOrd="0" destOrd="0" presId="urn:microsoft.com/office/officeart/2008/layout/LinedList"/>
    <dgm:cxn modelId="{728B8A90-A0C2-4690-A2B4-1AC5AC83C18E}" type="presParOf" srcId="{15C01722-60E3-4D52-B1DD-DD2DE93B5D63}" destId="{1AC3EA76-0B28-4BFB-88B5-7F705B096E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244DF-27D8-4E34-97E9-847B3856C578}">
      <dsp:nvSpPr>
        <dsp:cNvPr id="0" name=""/>
        <dsp:cNvSpPr/>
      </dsp:nvSpPr>
      <dsp:spPr>
        <a:xfrm>
          <a:off x="6634" y="1602164"/>
          <a:ext cx="1983117" cy="1189870"/>
        </a:xfrm>
        <a:prstGeom prst="roundRect">
          <a:avLst>
            <a:gd name="adj" fmla="val 10000"/>
          </a:avLst>
        </a:prstGeom>
        <a:solidFill>
          <a:srgbClr val="F194C7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 Window Terminal frame</a:t>
          </a:r>
          <a:endParaRPr lang="en-US" sz="2200" kern="1200" dirty="0"/>
        </a:p>
      </dsp:txBody>
      <dsp:txXfrm>
        <a:off x="41484" y="1637014"/>
        <a:ext cx="1913417" cy="1120170"/>
      </dsp:txXfrm>
    </dsp:sp>
    <dsp:sp modelId="{2E417906-644A-4786-988A-1066B25576D9}">
      <dsp:nvSpPr>
        <dsp:cNvPr id="0" name=""/>
        <dsp:cNvSpPr/>
      </dsp:nvSpPr>
      <dsp:spPr>
        <a:xfrm>
          <a:off x="2188064" y="1951193"/>
          <a:ext cx="420420" cy="4918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188064" y="2049556"/>
        <a:ext cx="294294" cy="295087"/>
      </dsp:txXfrm>
    </dsp:sp>
    <dsp:sp modelId="{58AF6BF2-CF67-4354-BC7E-6066B196E716}">
      <dsp:nvSpPr>
        <dsp:cNvPr id="0" name=""/>
        <dsp:cNvSpPr/>
      </dsp:nvSpPr>
      <dsp:spPr>
        <a:xfrm>
          <a:off x="2782999" y="1602164"/>
          <a:ext cx="1983117" cy="1189870"/>
        </a:xfrm>
        <a:prstGeom prst="roundRect">
          <a:avLst>
            <a:gd name="adj" fmla="val 10000"/>
          </a:avLst>
        </a:prstGeom>
        <a:solidFill>
          <a:srgbClr val="F7C0D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Background Setting </a:t>
          </a:r>
          <a:endParaRPr lang="en-US" sz="2200" kern="1200" dirty="0"/>
        </a:p>
      </dsp:txBody>
      <dsp:txXfrm>
        <a:off x="2817849" y="1637014"/>
        <a:ext cx="1913417" cy="1120170"/>
      </dsp:txXfrm>
    </dsp:sp>
    <dsp:sp modelId="{009B2C87-9021-407D-933A-1E0E6604C47C}">
      <dsp:nvSpPr>
        <dsp:cNvPr id="0" name=""/>
        <dsp:cNvSpPr/>
      </dsp:nvSpPr>
      <dsp:spPr>
        <a:xfrm>
          <a:off x="4964428" y="1951193"/>
          <a:ext cx="420420" cy="4918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597598"/>
                <a:satOff val="-3614"/>
                <a:lumOff val="337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597598"/>
                <a:satOff val="-3614"/>
                <a:lumOff val="337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597598"/>
                <a:satOff val="-3614"/>
                <a:lumOff val="337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64428" y="2049556"/>
        <a:ext cx="294294" cy="295087"/>
      </dsp:txXfrm>
    </dsp:sp>
    <dsp:sp modelId="{5AE39307-728E-4861-AF4C-D3CAACA2E578}">
      <dsp:nvSpPr>
        <dsp:cNvPr id="0" name=""/>
        <dsp:cNvSpPr/>
      </dsp:nvSpPr>
      <dsp:spPr>
        <a:xfrm>
          <a:off x="5559363" y="1602164"/>
          <a:ext cx="1983117" cy="1189870"/>
        </a:xfrm>
        <a:prstGeom prst="roundRect">
          <a:avLst>
            <a:gd name="adj" fmla="val 10000"/>
          </a:avLst>
        </a:prstGeom>
        <a:solidFill>
          <a:srgbClr val="C7D5F8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Designing Gameplay</a:t>
          </a:r>
          <a:endParaRPr lang="en-US" sz="2200" kern="1200" dirty="0"/>
        </a:p>
      </dsp:txBody>
      <dsp:txXfrm>
        <a:off x="5594213" y="1637014"/>
        <a:ext cx="1913417" cy="112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99F5-2125-4041-8042-13D1F7F516F0}">
      <dsp:nvSpPr>
        <dsp:cNvPr id="0" name=""/>
        <dsp:cNvSpPr/>
      </dsp:nvSpPr>
      <dsp:spPr>
        <a:xfrm>
          <a:off x="0" y="0"/>
          <a:ext cx="10541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3D403-AF4D-4365-A6EC-D8B56C20C4F3}">
      <dsp:nvSpPr>
        <dsp:cNvPr id="0" name=""/>
        <dsp:cNvSpPr/>
      </dsp:nvSpPr>
      <dsp:spPr>
        <a:xfrm>
          <a:off x="0" y="0"/>
          <a:ext cx="10541424" cy="9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Creating  a Main class.</a:t>
          </a:r>
          <a:endParaRPr lang="en-US" sz="3300" kern="1200" dirty="0"/>
        </a:p>
      </dsp:txBody>
      <dsp:txXfrm>
        <a:off x="0" y="0"/>
        <a:ext cx="10541424" cy="955667"/>
      </dsp:txXfrm>
    </dsp:sp>
    <dsp:sp modelId="{B1E55443-3FA2-42E5-9FCB-46D849ECEC41}">
      <dsp:nvSpPr>
        <dsp:cNvPr id="0" name=""/>
        <dsp:cNvSpPr/>
      </dsp:nvSpPr>
      <dsp:spPr>
        <a:xfrm>
          <a:off x="0" y="955667"/>
          <a:ext cx="10541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29683-3467-4B24-9339-A856F2740CA1}">
      <dsp:nvSpPr>
        <dsp:cNvPr id="0" name=""/>
        <dsp:cNvSpPr/>
      </dsp:nvSpPr>
      <dsp:spPr>
        <a:xfrm>
          <a:off x="0" y="955667"/>
          <a:ext cx="10541424" cy="9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Import Java Swing dependency. </a:t>
          </a:r>
          <a:endParaRPr lang="en-US" sz="3300" kern="1200" dirty="0"/>
        </a:p>
      </dsp:txBody>
      <dsp:txXfrm>
        <a:off x="0" y="955667"/>
        <a:ext cx="10541424" cy="955667"/>
      </dsp:txXfrm>
    </dsp:sp>
    <dsp:sp modelId="{3B63263D-13F7-4402-B958-BD7F7B33043B}">
      <dsp:nvSpPr>
        <dsp:cNvPr id="0" name=""/>
        <dsp:cNvSpPr/>
      </dsp:nvSpPr>
      <dsp:spPr>
        <a:xfrm>
          <a:off x="0" y="1911334"/>
          <a:ext cx="10541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899E8-EA9C-4660-A64A-A453B57CB556}">
      <dsp:nvSpPr>
        <dsp:cNvPr id="0" name=""/>
        <dsp:cNvSpPr/>
      </dsp:nvSpPr>
      <dsp:spPr>
        <a:xfrm>
          <a:off x="0" y="1911334"/>
          <a:ext cx="10541424" cy="9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Creating  JFrame object to implement the GUI functionality </a:t>
          </a:r>
          <a:endParaRPr lang="en-US" sz="3300" kern="1200" dirty="0"/>
        </a:p>
      </dsp:txBody>
      <dsp:txXfrm>
        <a:off x="0" y="1911334"/>
        <a:ext cx="10541424" cy="955667"/>
      </dsp:txXfrm>
    </dsp:sp>
    <dsp:sp modelId="{4D8B1C1A-EB96-42EC-9014-1118056D5C70}">
      <dsp:nvSpPr>
        <dsp:cNvPr id="0" name=""/>
        <dsp:cNvSpPr/>
      </dsp:nvSpPr>
      <dsp:spPr>
        <a:xfrm>
          <a:off x="0" y="2867002"/>
          <a:ext cx="10541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B9F4-C327-4AC5-B658-67EA680363EC}">
      <dsp:nvSpPr>
        <dsp:cNvPr id="0" name=""/>
        <dsp:cNvSpPr/>
      </dsp:nvSpPr>
      <dsp:spPr>
        <a:xfrm>
          <a:off x="0" y="2867002"/>
          <a:ext cx="10541424" cy="9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Design the window terminal. </a:t>
          </a:r>
          <a:endParaRPr lang="en-US" sz="3300" kern="1200" dirty="0"/>
        </a:p>
      </dsp:txBody>
      <dsp:txXfrm>
        <a:off x="0" y="2867002"/>
        <a:ext cx="10541424" cy="955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5B1F-1DED-4330-82D6-754A3FA8158E}">
      <dsp:nvSpPr>
        <dsp:cNvPr id="0" name=""/>
        <dsp:cNvSpPr/>
      </dsp:nvSpPr>
      <dsp:spPr>
        <a:xfrm>
          <a:off x="0" y="2575"/>
          <a:ext cx="53736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7DCA-6BDF-4406-9670-C14DC58C5066}">
      <dsp:nvSpPr>
        <dsp:cNvPr id="0" name=""/>
        <dsp:cNvSpPr/>
      </dsp:nvSpPr>
      <dsp:spPr>
        <a:xfrm>
          <a:off x="0" y="0"/>
          <a:ext cx="5373606" cy="83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This is the class containing the main() function.</a:t>
          </a:r>
        </a:p>
      </dsp:txBody>
      <dsp:txXfrm>
        <a:off x="0" y="0"/>
        <a:ext cx="5373606" cy="836841"/>
      </dsp:txXfrm>
    </dsp:sp>
    <dsp:sp modelId="{800C2B37-A427-4BAE-BE58-E2BD5E1688F7}">
      <dsp:nvSpPr>
        <dsp:cNvPr id="0" name=""/>
        <dsp:cNvSpPr/>
      </dsp:nvSpPr>
      <dsp:spPr>
        <a:xfrm>
          <a:off x="0" y="839417"/>
          <a:ext cx="53736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AD49-ECB0-42BD-8D2D-C175021D65D7}">
      <dsp:nvSpPr>
        <dsp:cNvPr id="0" name=""/>
        <dsp:cNvSpPr/>
      </dsp:nvSpPr>
      <dsp:spPr>
        <a:xfrm>
          <a:off x="0" y="839417"/>
          <a:ext cx="5373606" cy="117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Imported class included: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 javax.swing.JFrame;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839417"/>
        <a:ext cx="5373606" cy="1172660"/>
      </dsp:txXfrm>
    </dsp:sp>
    <dsp:sp modelId="{803E8466-FBE3-4CE6-B5E6-FA0C6E18AC97}">
      <dsp:nvSpPr>
        <dsp:cNvPr id="0" name=""/>
        <dsp:cNvSpPr/>
      </dsp:nvSpPr>
      <dsp:spPr>
        <a:xfrm>
          <a:off x="0" y="2012077"/>
          <a:ext cx="53736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76C05-6061-4DAF-A8C8-CC645A605ABD}">
      <dsp:nvSpPr>
        <dsp:cNvPr id="0" name=""/>
        <dsp:cNvSpPr/>
      </dsp:nvSpPr>
      <dsp:spPr>
        <a:xfrm>
          <a:off x="0" y="2012077"/>
          <a:ext cx="5373606" cy="997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 will get a blank frame which will be set up of the game.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012077"/>
        <a:ext cx="5373606" cy="997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DCA2F-B487-48F2-9831-0700F9B41D50}">
      <dsp:nvSpPr>
        <dsp:cNvPr id="0" name=""/>
        <dsp:cNvSpPr/>
      </dsp:nvSpPr>
      <dsp:spPr>
        <a:xfrm>
          <a:off x="0" y="536"/>
          <a:ext cx="1053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D0EAA-933E-46AB-8B39-536091E0D895}">
      <dsp:nvSpPr>
        <dsp:cNvPr id="0" name=""/>
        <dsp:cNvSpPr/>
      </dsp:nvSpPr>
      <dsp:spPr>
        <a:xfrm>
          <a:off x="0" y="536"/>
          <a:ext cx="1053447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Creating a Gameplay class. </a:t>
          </a:r>
        </a:p>
      </dsp:txBody>
      <dsp:txXfrm>
        <a:off x="0" y="536"/>
        <a:ext cx="10534472" cy="878581"/>
      </dsp:txXfrm>
    </dsp:sp>
    <dsp:sp modelId="{435F4A33-9C19-4539-82D9-C977F02FC06D}">
      <dsp:nvSpPr>
        <dsp:cNvPr id="0" name=""/>
        <dsp:cNvSpPr/>
      </dsp:nvSpPr>
      <dsp:spPr>
        <a:xfrm>
          <a:off x="0" y="879118"/>
          <a:ext cx="1053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3B7C-3B64-4731-8AAF-1F0CFDC25A75}">
      <dsp:nvSpPr>
        <dsp:cNvPr id="0" name=""/>
        <dsp:cNvSpPr/>
      </dsp:nvSpPr>
      <dsp:spPr>
        <a:xfrm>
          <a:off x="0" y="879118"/>
          <a:ext cx="1053447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 Java AWT and Swing dependencies. </a:t>
          </a:r>
        </a:p>
      </dsp:txBody>
      <dsp:txXfrm>
        <a:off x="0" y="879118"/>
        <a:ext cx="10534472" cy="878581"/>
      </dsp:txXfrm>
    </dsp:sp>
    <dsp:sp modelId="{86862792-E22E-419C-A009-756FC9FED66E}">
      <dsp:nvSpPr>
        <dsp:cNvPr id="0" name=""/>
        <dsp:cNvSpPr/>
      </dsp:nvSpPr>
      <dsp:spPr>
        <a:xfrm>
          <a:off x="0" y="1757700"/>
          <a:ext cx="1053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D8E01-FDC8-4365-B9DF-00F17126FE11}">
      <dsp:nvSpPr>
        <dsp:cNvPr id="0" name=""/>
        <dsp:cNvSpPr/>
      </dsp:nvSpPr>
      <dsp:spPr>
        <a:xfrm>
          <a:off x="0" y="1757700"/>
          <a:ext cx="1053447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Implementing KeyListner and ActionListner interfaces. </a:t>
          </a:r>
        </a:p>
      </dsp:txBody>
      <dsp:txXfrm>
        <a:off x="0" y="1757700"/>
        <a:ext cx="10534472" cy="878581"/>
      </dsp:txXfrm>
    </dsp:sp>
    <dsp:sp modelId="{FB41F7DE-8A3E-4C25-9BD4-968A4402E580}">
      <dsp:nvSpPr>
        <dsp:cNvPr id="0" name=""/>
        <dsp:cNvSpPr/>
      </dsp:nvSpPr>
      <dsp:spPr>
        <a:xfrm>
          <a:off x="0" y="2636281"/>
          <a:ext cx="1053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D8C26-4215-4FC3-98E9-8180F17CAFFF}">
      <dsp:nvSpPr>
        <dsp:cNvPr id="0" name=""/>
        <dsp:cNvSpPr/>
      </dsp:nvSpPr>
      <dsp:spPr>
        <a:xfrm>
          <a:off x="0" y="2636281"/>
          <a:ext cx="1053447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Designing background template.</a:t>
          </a:r>
        </a:p>
      </dsp:txBody>
      <dsp:txXfrm>
        <a:off x="0" y="2636281"/>
        <a:ext cx="10534472" cy="878581"/>
      </dsp:txXfrm>
    </dsp:sp>
    <dsp:sp modelId="{C0C7E42C-DFE4-48E0-9E9D-EFB250EB9966}">
      <dsp:nvSpPr>
        <dsp:cNvPr id="0" name=""/>
        <dsp:cNvSpPr/>
      </dsp:nvSpPr>
      <dsp:spPr>
        <a:xfrm>
          <a:off x="0" y="3514863"/>
          <a:ext cx="1053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3534-3997-4F36-8F7D-91892566AD46}">
      <dsp:nvSpPr>
        <dsp:cNvPr id="0" name=""/>
        <dsp:cNvSpPr/>
      </dsp:nvSpPr>
      <dsp:spPr>
        <a:xfrm>
          <a:off x="0" y="3514863"/>
          <a:ext cx="10534472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Implement the code for ball positioning &amp; paddle.</a:t>
          </a:r>
        </a:p>
      </dsp:txBody>
      <dsp:txXfrm>
        <a:off x="0" y="3514863"/>
        <a:ext cx="10534472" cy="878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1814E-E54A-4401-BBDE-7E99F8D6DBE9}">
      <dsp:nvSpPr>
        <dsp:cNvPr id="0" name=""/>
        <dsp:cNvSpPr/>
      </dsp:nvSpPr>
      <dsp:spPr>
        <a:xfrm>
          <a:off x="0" y="536"/>
          <a:ext cx="105344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1F0FD-80D3-408F-A7CC-D5DEAA663A18}">
      <dsp:nvSpPr>
        <dsp:cNvPr id="0" name=""/>
        <dsp:cNvSpPr/>
      </dsp:nvSpPr>
      <dsp:spPr>
        <a:xfrm>
          <a:off x="0" y="536"/>
          <a:ext cx="10534473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Creating a Map Generator class. </a:t>
          </a:r>
          <a:endParaRPr lang="en-US" sz="2900" kern="1200" dirty="0"/>
        </a:p>
      </dsp:txBody>
      <dsp:txXfrm>
        <a:off x="0" y="536"/>
        <a:ext cx="10534473" cy="878581"/>
      </dsp:txXfrm>
    </dsp:sp>
    <dsp:sp modelId="{0F1E9126-C5A0-4F6C-8E5A-44DFB23DB5DE}">
      <dsp:nvSpPr>
        <dsp:cNvPr id="0" name=""/>
        <dsp:cNvSpPr/>
      </dsp:nvSpPr>
      <dsp:spPr>
        <a:xfrm>
          <a:off x="0" y="879118"/>
          <a:ext cx="105344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AC44E-2781-4B2C-A651-30735999E3C7}">
      <dsp:nvSpPr>
        <dsp:cNvPr id="0" name=""/>
        <dsp:cNvSpPr/>
      </dsp:nvSpPr>
      <dsp:spPr>
        <a:xfrm>
          <a:off x="0" y="879118"/>
          <a:ext cx="10534473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Import Java AWT dependency. </a:t>
          </a:r>
          <a:endParaRPr lang="en-US" sz="2900" kern="1200" dirty="0"/>
        </a:p>
      </dsp:txBody>
      <dsp:txXfrm>
        <a:off x="0" y="879118"/>
        <a:ext cx="10534473" cy="878581"/>
      </dsp:txXfrm>
    </dsp:sp>
    <dsp:sp modelId="{2B4A654D-5BD6-4469-AD0D-62F8DF307901}">
      <dsp:nvSpPr>
        <dsp:cNvPr id="0" name=""/>
        <dsp:cNvSpPr/>
      </dsp:nvSpPr>
      <dsp:spPr>
        <a:xfrm>
          <a:off x="0" y="1757700"/>
          <a:ext cx="105344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4FD7D-98DD-41EB-A3F3-AC0F311CDD07}">
      <dsp:nvSpPr>
        <dsp:cNvPr id="0" name=""/>
        <dsp:cNvSpPr/>
      </dsp:nvSpPr>
      <dsp:spPr>
        <a:xfrm>
          <a:off x="0" y="1757700"/>
          <a:ext cx="10534473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Design the bricks using Graphics2D.</a:t>
          </a:r>
          <a:endParaRPr lang="en-US" sz="2900" kern="1200" dirty="0"/>
        </a:p>
      </dsp:txBody>
      <dsp:txXfrm>
        <a:off x="0" y="1757700"/>
        <a:ext cx="10534473" cy="878581"/>
      </dsp:txXfrm>
    </dsp:sp>
    <dsp:sp modelId="{11A3A38C-1648-4227-80FC-7E11A88F0107}">
      <dsp:nvSpPr>
        <dsp:cNvPr id="0" name=""/>
        <dsp:cNvSpPr/>
      </dsp:nvSpPr>
      <dsp:spPr>
        <a:xfrm>
          <a:off x="0" y="2636281"/>
          <a:ext cx="105344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053E0-87EF-48CD-BEFC-97FD608EC876}">
      <dsp:nvSpPr>
        <dsp:cNvPr id="0" name=""/>
        <dsp:cNvSpPr/>
      </dsp:nvSpPr>
      <dsp:spPr>
        <a:xfrm>
          <a:off x="0" y="2636281"/>
          <a:ext cx="10534473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Implement the code for the bricks to disappear.</a:t>
          </a:r>
          <a:endParaRPr lang="en-US" sz="2900" kern="1200" dirty="0"/>
        </a:p>
      </dsp:txBody>
      <dsp:txXfrm>
        <a:off x="0" y="2636281"/>
        <a:ext cx="10534473" cy="878581"/>
      </dsp:txXfrm>
    </dsp:sp>
    <dsp:sp modelId="{D46BFD2E-B902-406A-A3D1-C746A9256D97}">
      <dsp:nvSpPr>
        <dsp:cNvPr id="0" name=""/>
        <dsp:cNvSpPr/>
      </dsp:nvSpPr>
      <dsp:spPr>
        <a:xfrm>
          <a:off x="0" y="3514863"/>
          <a:ext cx="105344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3352-6FB9-4968-AA4B-596775783833}">
      <dsp:nvSpPr>
        <dsp:cNvPr id="0" name=""/>
        <dsp:cNvSpPr/>
      </dsp:nvSpPr>
      <dsp:spPr>
        <a:xfrm>
          <a:off x="0" y="3514863"/>
          <a:ext cx="10534473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Implement the code for calculating the score in the 'Gameplay' class</a:t>
          </a:r>
          <a:endParaRPr lang="en-US" sz="2900" kern="1200" dirty="0"/>
        </a:p>
      </dsp:txBody>
      <dsp:txXfrm>
        <a:off x="0" y="3514863"/>
        <a:ext cx="10534473" cy="87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F52-DB6E-44E5-BBE6-9AB738C4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8AB12-337B-4512-8E25-71B1F5A5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230E-0B33-44F4-BA0B-6195996F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6FA2-5CF0-4247-A526-3FD0C988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8619-F924-418C-A727-914026DC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B69D-B398-4E14-A6BA-8DE504B1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7717A-5FF9-4931-BCCF-D2E843B8C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B76B-9F9B-438C-A463-2B213FE1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78EF-862F-404C-A0DA-B26E391F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8C6D-7348-4693-B56D-5BA91125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6884C-9919-4FFB-9FC8-AAA71B45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E82B8-C7A0-4F57-A603-F9504778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8D52-9A29-48E7-A21E-90624E17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1742-FA27-4788-895B-029A8DF1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DE9C-EFB5-4A32-A717-B119A14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405C-EDB1-47A0-9FC0-949F246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E0D5-EBF4-4DA9-AFB8-A79B4DC0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C7CD-7B9A-4C05-843D-431D1874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1C03-909F-402F-9459-FCF73ADF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25B3-2FCE-40C4-824B-5E860854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4262-5EDE-4A65-94A9-889EE298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9A1B-0D99-4E77-8766-6D300028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AD70-4FFC-47B0-BB04-B6BD1853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9440-BDD4-4BD2-8495-D0DB741F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49E9-8FB1-4DDB-8445-293CE637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A7ED-1725-444B-A787-F2972AE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1777-285F-4BDB-956E-B8909DA69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B136C-FCD9-4C69-9472-722A9871A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4521-FF36-4E50-B98D-B066E21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DE88-6889-4357-A70F-740FCBB6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ADAA-AFE2-4CBA-9FBD-D11D8F1E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060E-8621-4BB1-A152-8A605030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F924-EDB9-4E28-A5CB-F52BD162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05D36-9AFA-4C31-9D6D-FC7B06197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CF74-E20B-4AE5-9897-F01D9C58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1B445-B674-4D0D-97C3-DFF8A0A9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316ED-84E3-416F-A057-8661A0E2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082C-3253-4BC4-80AA-C9CE6BF9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B9A62-3A14-459C-B686-1566CE48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2080-289D-4CFC-94FE-5D6AADF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E71DF-55E5-410D-89A2-EB96967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EBBEC-CAC8-4ECE-8C31-AEB85C07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2D58-443C-4E50-BAB4-7839F4A8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02A6D-8354-450C-AEB9-AFAD92C4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894E-848F-4537-9BDA-E67D6536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6EEF-A67B-451D-BFCA-F7A34BC9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3E1A-6E85-4D5A-8767-641E6A66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903-CD10-494C-B3EB-3DD99D3B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8A17A-CB14-474E-B71D-0A5242157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0942-AC03-493C-984D-2F6AFC0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A865-CC25-49C4-A02E-948D7AC5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0EBD6-7C54-4E34-82F9-0C79DBBE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BEE-694F-4062-8DC9-CAE9B5E5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90DCB-5E58-45A0-8441-0D74AEFD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DAAC1-3B18-4755-AE35-3DF91F12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823B-4CD2-4861-83DF-279751DB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56CC-930C-462B-A002-00C99963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00216-D0D5-4E42-81D7-89BD39E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95A7C-DF87-4C12-89E4-3988A22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FB97-2AAF-47FD-A808-46454591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0049-2FDD-4831-AC21-FFD3A046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414E-6FA2-4854-BBE9-2D1755531AEF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39A7-B4EC-40FD-B120-4A3A41CAB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72AC-F7D8-4546-80C9-DDEFE93E2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A7E9-B70D-42F5-A9D7-02F31F00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www.tutorialspoint.com/java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43E0-E20F-4C97-A7B4-AAE2148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11" y="2159178"/>
            <a:ext cx="5782716" cy="421792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u="sng" kern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BREAKOUT BALL</a:t>
            </a:r>
            <a:br>
              <a:rPr lang="en-US" sz="3600" b="1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Garima Arora PC43</a:t>
            </a: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Atul Kumar PC44</a:t>
            </a: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 Shrivastava Pc47</a:t>
            </a: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 </a:t>
            </a: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Mrunal Annadate </a:t>
            </a: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&amp; Communications</a:t>
            </a:r>
            <a:br>
              <a:rPr lang="en-US" sz="2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kern="12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478BF-D44B-4542-ACC1-A3F1D7EEC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87" y="573633"/>
            <a:ext cx="1701910" cy="127643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0690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21734"/>
            <a:ext cx="10905065" cy="113573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Gameplay Class Classes Involved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0C5-CEDA-482E-ABAF-0E38EB8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59" y="1457471"/>
            <a:ext cx="10534473" cy="493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C4519E-6FF7-4CDB-9CCA-8292651DA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16632"/>
              </p:ext>
            </p:extLst>
          </p:nvPr>
        </p:nvGraphicFramePr>
        <p:xfrm>
          <a:off x="5916406" y="2133438"/>
          <a:ext cx="5002562" cy="304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562">
                  <a:extLst>
                    <a:ext uri="{9D8B030D-6E8A-4147-A177-3AD203B41FA5}">
                      <a16:colId xmlns:a16="http://schemas.microsoft.com/office/drawing/2014/main" val="4155769038"/>
                    </a:ext>
                  </a:extLst>
                </a:gridCol>
              </a:tblGrid>
              <a:tr h="508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Imported Class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05297"/>
                  </a:ext>
                </a:extLst>
              </a:tr>
              <a:tr h="508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 java.awt.Color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84199"/>
                  </a:ext>
                </a:extLst>
              </a:tr>
              <a:tr h="508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java.awt.event.KeyListner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14575"/>
                  </a:ext>
                </a:extLst>
              </a:tr>
              <a:tr h="508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java.awt.event.ActionListner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23101"/>
                  </a:ext>
                </a:extLst>
              </a:tr>
              <a:tr h="508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javax.swing.Timer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13582"/>
                  </a:ext>
                </a:extLst>
              </a:tr>
              <a:tr h="508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import.java.awt.Graphics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24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1D5E01-6A7F-4F82-AFC9-384782377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32004"/>
              </p:ext>
            </p:extLst>
          </p:nvPr>
        </p:nvGraphicFramePr>
        <p:xfrm>
          <a:off x="360342" y="2145939"/>
          <a:ext cx="5002562" cy="3048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02562">
                  <a:extLst>
                    <a:ext uri="{9D8B030D-6E8A-4147-A177-3AD203B41FA5}">
                      <a16:colId xmlns:a16="http://schemas.microsoft.com/office/drawing/2014/main" val="3842386734"/>
                    </a:ext>
                  </a:extLst>
                </a:gridCol>
              </a:tblGrid>
              <a:tr h="590352">
                <a:tc>
                  <a:txBody>
                    <a:bodyPr/>
                    <a:lstStyle/>
                    <a:p>
                      <a:r>
                        <a:rPr lang="en-IN" sz="1800" u="sng" dirty="0"/>
                        <a:t>Important Classes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72595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setFocusable(Boolean_expression);</a:t>
                      </a:r>
                      <a:endParaRPr lang="en-IN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38101"/>
                  </a:ext>
                </a:extLst>
              </a:tr>
              <a:tr h="686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setFocusTraversalKeysEnabled(Boolean_expression);</a:t>
                      </a:r>
                      <a:endParaRPr lang="en-IN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40932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r>
                        <a:rPr lang="en-IN" sz="1800" dirty="0"/>
                        <a:t>paint()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9872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fillRect(int x, int y, int Width, int Height);</a:t>
                      </a:r>
                      <a:endParaRPr lang="en-IN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4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6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MAP GENERATOR CLASS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4F5E0-B969-4A79-B4B3-F92D895BB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094073"/>
              </p:ext>
            </p:extLst>
          </p:nvPr>
        </p:nvGraphicFramePr>
        <p:xfrm>
          <a:off x="1014059" y="1782981"/>
          <a:ext cx="10534473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5" y="307479"/>
            <a:ext cx="10905066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Expected Outcome: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76002-44B9-49E4-AA35-64282490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64" y="1457471"/>
            <a:ext cx="5057753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9528-F1A8-443D-908E-D83D75CB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63" y="1457472"/>
            <a:ext cx="5066255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Expected Outcome: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0119-3E7B-46EC-8B57-5E0B4A7B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54" y="1457471"/>
            <a:ext cx="5348060" cy="46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E6C3-BFB2-4BDA-9659-0515B73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DF2D-E2F6-4D2E-8B3D-6533ACD4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>
                <a:latin typeface="Bahnschrift Condensed" panose="020B0502040204020203" pitchFamily="34" charset="0"/>
                <a:hlinkClick r:id="rId2"/>
              </a:rPr>
              <a:t>https://www.tutorialspoint.com/java/index.htm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  <a:hlinkClick r:id="rId3"/>
              </a:rPr>
              <a:t>https://www.javatpoint.com/java-tutorial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  <a:hlinkClick r:id="rId4"/>
              </a:rPr>
              <a:t>https://www.codecademy.com/</a:t>
            </a:r>
            <a:endParaRPr lang="en-US" dirty="0">
              <a:latin typeface="Bahnschrift 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0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0C5-CEDA-482E-ABAF-0E38EB8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18" y="2899053"/>
            <a:ext cx="10905066" cy="1026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19" y="238923"/>
            <a:ext cx="10573196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INDEX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DD7741-5333-42D4-A95D-2D3E8BF2A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87221"/>
              </p:ext>
            </p:extLst>
          </p:nvPr>
        </p:nvGraphicFramePr>
        <p:xfrm>
          <a:off x="3429624" y="1613583"/>
          <a:ext cx="4700516" cy="41918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00516">
                  <a:extLst>
                    <a:ext uri="{9D8B030D-6E8A-4147-A177-3AD203B41FA5}">
                      <a16:colId xmlns:a16="http://schemas.microsoft.com/office/drawing/2014/main" val="1862302189"/>
                    </a:ext>
                  </a:extLst>
                </a:gridCol>
              </a:tblGrid>
              <a:tr h="52398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82157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2.     Aim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576594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3.     Objective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59706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4.     Project Stages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64112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5.     Game Terminal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52938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6.     GamePlay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535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7.     Map Generator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90590"/>
                  </a:ext>
                </a:extLst>
              </a:tr>
              <a:tr h="523983">
                <a:tc>
                  <a:txBody>
                    <a:bodyPr/>
                    <a:lstStyle/>
                    <a:p>
                      <a:r>
                        <a:rPr lang="en-IN" dirty="0"/>
                        <a:t>8.     Expected 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5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9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21" y="408903"/>
            <a:ext cx="10605093" cy="96575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INTRODUCTION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0C5-CEDA-482E-ABAF-0E38EB8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82980"/>
            <a:ext cx="10218356" cy="4689815"/>
          </a:xfrm>
        </p:spPr>
        <p:txBody>
          <a:bodyPr>
            <a:normAutofit/>
          </a:bodyPr>
          <a:lstStyle/>
          <a:p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06000"/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Software used : Eclipse IDE</a:t>
            </a:r>
          </a:p>
          <a:p>
            <a:pPr>
              <a:buClr>
                <a:schemeClr val="accent1">
                  <a:lumMod val="75000"/>
                </a:schemeClr>
              </a:buClr>
              <a:buSzPct val="106000"/>
              <a:buFont typeface="Wingdings" panose="05000000000000000000" pitchFamily="2" charset="2"/>
              <a:buChar char="Ø"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06000"/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Java is widely used by game development companies .</a:t>
            </a:r>
          </a:p>
          <a:p>
            <a:pPr>
              <a:buClr>
                <a:schemeClr val="accent1">
                  <a:lumMod val="75000"/>
                </a:schemeClr>
              </a:buClr>
              <a:buSzPct val="106000"/>
              <a:buFont typeface="Wingdings" panose="05000000000000000000" pitchFamily="2" charset="2"/>
              <a:buChar char="Ø"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106000"/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Breakout Ball is game in which a layer of bricks lines the top  of the screen and the goal is to destroy them all. A ball moves straight around the screen, bouncing off the top and two sides of the screen. When a brick is hit, the ball bounces back and the brick is destroyed.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0C5-CEDA-482E-ABAF-0E38EB8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59" y="1782981"/>
            <a:ext cx="10534473" cy="311862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Create a Breakout Ball game in Java using concepts of classes , Oops, GUI.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an java game, the player will be able to break statically located bricks placed on the top of the screen using a ball. The ball keeps on moving from top to bottom . A paddle at the bottom can be used to change the direction of the ball touching the ground . If ball touches the ground , the player will loose the game but if player breaks all the bricks then the player is declared as winner.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AD262D-E8AA-418E-AE04-34E59747691F}"/>
              </a:ext>
            </a:extLst>
          </p:cNvPr>
          <p:cNvSpPr txBox="1">
            <a:spLocks/>
          </p:cNvSpPr>
          <p:nvPr/>
        </p:nvSpPr>
        <p:spPr>
          <a:xfrm>
            <a:off x="627321" y="408903"/>
            <a:ext cx="10948450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AIM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6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0" y="577413"/>
            <a:ext cx="10742245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OBJECTIVE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3BA812-5B00-4C2B-8800-8CDC087DED10}"/>
              </a:ext>
            </a:extLst>
          </p:cNvPr>
          <p:cNvSpPr txBox="1">
            <a:spLocks/>
          </p:cNvSpPr>
          <p:nvPr/>
        </p:nvSpPr>
        <p:spPr>
          <a:xfrm>
            <a:off x="1014059" y="2256503"/>
            <a:ext cx="10342203" cy="402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Game should start by pressing the arrow  Key.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Movement of paddle through left and right arrow keys.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Game should end once ball touches the ground.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points assigned after breaking each brick.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Once game ends , option to restart should be available.</a:t>
            </a:r>
          </a:p>
        </p:txBody>
      </p:sp>
    </p:spTree>
    <p:extLst>
      <p:ext uri="{BB962C8B-B14F-4D97-AF65-F5344CB8AC3E}">
        <p14:creationId xmlns:p14="http://schemas.microsoft.com/office/powerpoint/2010/main" val="166728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408321"/>
            <a:ext cx="10874022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PROJECT STAGES: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8CCC39-7F00-4B7B-AAAB-5138C9EC7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536206"/>
              </p:ext>
            </p:extLst>
          </p:nvPr>
        </p:nvGraphicFramePr>
        <p:xfrm>
          <a:off x="701749" y="1544058"/>
          <a:ext cx="7549116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5A824A-18CF-47A3-B6DC-DC032EBA83AB}"/>
              </a:ext>
            </a:extLst>
          </p:cNvPr>
          <p:cNvSpPr/>
          <p:nvPr/>
        </p:nvSpPr>
        <p:spPr>
          <a:xfrm>
            <a:off x="8416157" y="3489038"/>
            <a:ext cx="451395" cy="51902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3DAD460-34FC-4BE8-8385-12A3CFD6EBF5}"/>
              </a:ext>
            </a:extLst>
          </p:cNvPr>
          <p:cNvSpPr/>
          <p:nvPr/>
        </p:nvSpPr>
        <p:spPr>
          <a:xfrm>
            <a:off x="5630428" y="3429000"/>
            <a:ext cx="465572" cy="5790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1AAFF2-9E93-4E07-BCE6-AD0267D4F000}"/>
              </a:ext>
            </a:extLst>
          </p:cNvPr>
          <p:cNvSpPr/>
          <p:nvPr/>
        </p:nvSpPr>
        <p:spPr>
          <a:xfrm>
            <a:off x="2841153" y="3429000"/>
            <a:ext cx="465572" cy="6111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75C599-A666-4836-8FAD-5B39CE6280B0}"/>
              </a:ext>
            </a:extLst>
          </p:cNvPr>
          <p:cNvSpPr/>
          <p:nvPr/>
        </p:nvSpPr>
        <p:spPr>
          <a:xfrm>
            <a:off x="8951945" y="3121710"/>
            <a:ext cx="1967023" cy="1193640"/>
          </a:xfrm>
          <a:prstGeom prst="roundRect">
            <a:avLst/>
          </a:prstGeom>
          <a:solidFill>
            <a:srgbClr val="A0B7F3"/>
          </a:solidFill>
          <a:ln>
            <a:solidFill>
              <a:srgbClr val="B18E9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200" dirty="0">
                <a:solidFill>
                  <a:prstClr val="black"/>
                </a:solidFill>
                <a:latin typeface="Calibri" panose="020F0502020204030204"/>
              </a:rPr>
              <a:t>Implementing Actions</a:t>
            </a: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53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18" y="337304"/>
            <a:ext cx="10905066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GAME TERMINAL: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DCE080-7348-43C3-A974-194777194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234141"/>
              </p:ext>
            </p:extLst>
          </p:nvPr>
        </p:nvGraphicFramePr>
        <p:xfrm>
          <a:off x="1014060" y="1986363"/>
          <a:ext cx="10541424" cy="382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THE J FRAME CLASS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2401F8-5F1B-4E42-A9D7-07E53317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" b="9262"/>
          <a:stretch/>
        </p:blipFill>
        <p:spPr>
          <a:xfrm>
            <a:off x="6267431" y="1779204"/>
            <a:ext cx="5597220" cy="39579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55834B-21DF-4881-98FD-875290A4F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146986"/>
              </p:ext>
            </p:extLst>
          </p:nvPr>
        </p:nvGraphicFramePr>
        <p:xfrm>
          <a:off x="643467" y="2036908"/>
          <a:ext cx="5373607" cy="301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75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6BC0-EA1B-4B75-9829-A4882D0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GamePlay Class :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E789EC-E09D-403C-97BF-12D66185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99819"/>
              </p:ext>
            </p:extLst>
          </p:nvPr>
        </p:nvGraphicFramePr>
        <p:xfrm>
          <a:off x="1014060" y="1782981"/>
          <a:ext cx="10534472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7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</vt:lpstr>
      <vt:lpstr>Bahnschrift Condensed</vt:lpstr>
      <vt:lpstr>Calibri</vt:lpstr>
      <vt:lpstr>Calibri Light</vt:lpstr>
      <vt:lpstr>Courier New</vt:lpstr>
      <vt:lpstr>Times New Roman</vt:lpstr>
      <vt:lpstr>Wingdings</vt:lpstr>
      <vt:lpstr>Office Theme</vt:lpstr>
      <vt:lpstr>BREAKOUT BALL  Garima Arora PC43 Atul Kumar PC44 Jay Shrivastava Pc47  Under guidance of  Prof. Mrunal Annadate   School of Electronics &amp; Communications   </vt:lpstr>
      <vt:lpstr>INDEX</vt:lpstr>
      <vt:lpstr>INTRODUCTION</vt:lpstr>
      <vt:lpstr>PowerPoint Presentation</vt:lpstr>
      <vt:lpstr>OBJECTIVE</vt:lpstr>
      <vt:lpstr>PROJECT STAGES:</vt:lpstr>
      <vt:lpstr>GAME TERMINAL:</vt:lpstr>
      <vt:lpstr>THE J FRAME CLASS </vt:lpstr>
      <vt:lpstr>GamePlay Class :</vt:lpstr>
      <vt:lpstr>Gameplay Class Classes Involved</vt:lpstr>
      <vt:lpstr>MAP GENERATOR CLASS</vt:lpstr>
      <vt:lpstr>Expected Outcome:</vt:lpstr>
      <vt:lpstr>Expected Outcome: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BALL  Garima Arora PC43 Atul Kumar PC44 Jay Shrivastava Pc47  Under guidance of  Prof. Mrunal Annadate   School of Electronics &amp; Communications</dc:title>
  <dc:creator>Arora, Sanjeev</dc:creator>
  <cp:lastModifiedBy>Jay Srivastava</cp:lastModifiedBy>
  <cp:revision>11</cp:revision>
  <dcterms:created xsi:type="dcterms:W3CDTF">2021-06-08T14:50:09Z</dcterms:created>
  <dcterms:modified xsi:type="dcterms:W3CDTF">2021-06-09T17:13:12Z</dcterms:modified>
</cp:coreProperties>
</file>