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5ED79A-1E3E-1ED7-583B-414DD2649030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89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00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99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CDB551-0063-255D-1C5F-72C86E8FACA3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38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9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7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49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89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35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44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Exploring Customer Booking Patterns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Unveiling Trends in Purchase Lead Time, Trip Types, and Sales Channels for Incomplete and Completed Flight Bookings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" y="365125"/>
            <a:ext cx="9375911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Insights from Passenger Preferences and Booking Patterns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082" y="1939925"/>
            <a:ext cx="5477436" cy="43513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000" dirty="0">
                <a:effectLst/>
                <a:latin typeface="Calibri" panose="020F0502020204030204" pitchFamily="34" charset="0"/>
              </a:rPr>
              <a:t>The analysis revealed 42,522 instances of incomplete bookings with a booking completion flag of 0 and 7,478     instances of completed bookings with a flag of 1.</a:t>
            </a:r>
          </a:p>
          <a:p>
            <a:pPr algn="just"/>
            <a:r>
              <a:rPr lang="en-US" sz="2000" dirty="0">
                <a:effectLst/>
                <a:latin typeface="Calibri" panose="020F0502020204030204" pitchFamily="34" charset="0"/>
              </a:rPr>
              <a:t>The study found that round trips have a higher completion rate, while circle trips(less common choice among customers.) and one-way trips have low completion rates.</a:t>
            </a:r>
            <a:endParaRPr lang="en-US" sz="2000" dirty="0">
              <a:latin typeface="Calibri" panose="020F0502020204030204" pitchFamily="34" charset="0"/>
            </a:endParaRPr>
          </a:p>
          <a:p>
            <a:pPr algn="just"/>
            <a:r>
              <a:rPr lang="en-US" sz="2000" dirty="0">
                <a:effectLst/>
                <a:latin typeface="Calibri" panose="020F0502020204030204" pitchFamily="34" charset="0"/>
              </a:rPr>
              <a:t>The data indicates that the internet is the primary booking platform, with higher completion rates, while mobile bookings contribute but have lower completion rates and higher abandonment. </a:t>
            </a:r>
          </a:p>
          <a:p>
            <a:pPr algn="just"/>
            <a:r>
              <a:rPr lang="en-US" sz="2000" dirty="0">
                <a:effectLst/>
                <a:latin typeface="Calibri" panose="020F0502020204030204" pitchFamily="34" charset="0"/>
              </a:rPr>
              <a:t>Bookings with fewer passengers show higher completion rates, suggesting quicker decision-making, while larger groups (5-9 passengers) experience more abandonment due to complex coordination and decision challenges.</a:t>
            </a:r>
            <a:endParaRPr lang="en-US" sz="2000" dirty="0">
              <a:latin typeface="Calibri" panose="020F0502020204030204" pitchFamily="34" charset="0"/>
            </a:endParaRPr>
          </a:p>
          <a:p>
            <a:pPr algn="just"/>
            <a:r>
              <a:rPr lang="en-US" sz="2000" dirty="0">
                <a:effectLst/>
                <a:latin typeface="Calibri" panose="020F0502020204030204" pitchFamily="34" charset="0"/>
              </a:rPr>
              <a:t>Purchase lead time affects completed bookings stability, with short lead times causing higher incompletions and longer lead times resulting in more completions.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700A5-FDCF-F22C-DD5B-63A5F2A3E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1" y="1939925"/>
            <a:ext cx="6050006" cy="43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172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Söhne</vt:lpstr>
      <vt:lpstr>Retrospect</vt:lpstr>
      <vt:lpstr>Exploring Customer Booking Patterns</vt:lpstr>
      <vt:lpstr>Insights from Passenger Preferences and Booking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Abhishek Jha</cp:lastModifiedBy>
  <cp:revision>3</cp:revision>
  <dcterms:created xsi:type="dcterms:W3CDTF">2022-12-06T11:13:27Z</dcterms:created>
  <dcterms:modified xsi:type="dcterms:W3CDTF">2023-09-26T15:40:54Z</dcterms:modified>
</cp:coreProperties>
</file>