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Sentiment Distribution for British Airways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983-41A8-9785-B650065665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983-41A8-9785-B650065665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983-41A8-9785-B650065665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983-41A8-9785-B6500656656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Positive Sentiment</c:v>
                </c:pt>
                <c:pt idx="1">
                  <c:v>Negative Sentiment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83-41A8-9785-B6500656656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8659420476975974"/>
          <c:y val="0.56992701927996758"/>
          <c:w val="0.29766428650372206"/>
          <c:h val="0.1149755813974813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83675B-1DAB-381A-4A29-E66F7DDD9FE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0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6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1FEA2DF-8BE6-E736-A012-B286FAF0551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9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4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7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0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i="0" dirty="0">
                <a:effectLst/>
                <a:latin typeface="Söhne"/>
              </a:rPr>
              <a:t>Analyzing Customer Reviews of 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70133"/>
            <a:ext cx="9144000" cy="161624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"Unveiling Customer Sentiments and Insights for Service Enhancement"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90" y="300956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Distribution of Customer Sentiments in British Airways Reviews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A9716F-5124-255B-FDDC-AF5165815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60682"/>
              </p:ext>
            </p:extLst>
          </p:nvPr>
        </p:nvGraphicFramePr>
        <p:xfrm>
          <a:off x="261687" y="2063315"/>
          <a:ext cx="4840705" cy="436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838340D8-EE74-81FF-8CC6-9071722291A0}"/>
              </a:ext>
            </a:extLst>
          </p:cNvPr>
          <p:cNvSpPr txBox="1">
            <a:spLocks/>
          </p:cNvSpPr>
          <p:nvPr/>
        </p:nvSpPr>
        <p:spPr>
          <a:xfrm>
            <a:off x="5741735" y="1905835"/>
            <a:ext cx="585695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1800" dirty="0">
                <a:latin typeface="Calibri" panose="020F0502020204030204" pitchFamily="34" charset="0"/>
              </a:rPr>
              <a:t>Customer sentiments towards British Airways lean predominantly positive with 0.27% of reviews expressing satisfaction, while 0.73% highlight areas for improvement.</a:t>
            </a:r>
            <a:endParaRPr lang="en-IN" dirty="0"/>
          </a:p>
        </p:txBody>
      </p:sp>
      <p:pic>
        <p:nvPicPr>
          <p:cNvPr id="6" name="Graphic 5" descr="Arrow Straight">
            <a:extLst>
              <a:ext uri="{FF2B5EF4-FFF2-40B4-BE49-F238E27FC236}">
                <a16:creationId xmlns:a16="http://schemas.microsoft.com/office/drawing/2014/main" id="{FFE95EFF-9B71-6BDF-EF60-9EA9B155E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57256" y="1905835"/>
            <a:ext cx="314961" cy="31496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02AF1C6-DF01-1B1D-9CDA-70DEDF2189A3}"/>
              </a:ext>
            </a:extLst>
          </p:cNvPr>
          <p:cNvSpPr txBox="1">
            <a:spLocks/>
          </p:cNvSpPr>
          <p:nvPr/>
        </p:nvSpPr>
        <p:spPr>
          <a:xfrm>
            <a:off x="5736101" y="3114039"/>
            <a:ext cx="58625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i="1" dirty="0">
                <a:effectLst/>
                <a:latin typeface="Calibri" panose="020F0502020204030204" pitchFamily="34" charset="0"/>
              </a:rPr>
              <a:t>For Positive sentiment :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Some customer reviews show positive sentiment for excellent service quality, friendly staff, comfortable seating, in-flight amenities, efficient airport processes, and enjoyable travel experiences.</a:t>
            </a:r>
          </a:p>
        </p:txBody>
      </p:sp>
      <p:pic>
        <p:nvPicPr>
          <p:cNvPr id="8" name="Graphic 7" descr="Arrow Straight">
            <a:extLst>
              <a:ext uri="{FF2B5EF4-FFF2-40B4-BE49-F238E27FC236}">
                <a16:creationId xmlns:a16="http://schemas.microsoft.com/office/drawing/2014/main" id="{443F2A0F-F084-E773-5B1E-4D232239B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57256" y="3114039"/>
            <a:ext cx="314961" cy="31496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0B80AAB-1C53-9B1E-D2FC-E62338724E9C}"/>
              </a:ext>
            </a:extLst>
          </p:cNvPr>
          <p:cNvSpPr txBox="1">
            <a:spLocks/>
          </p:cNvSpPr>
          <p:nvPr/>
        </p:nvSpPr>
        <p:spPr>
          <a:xfrm>
            <a:off x="5756977" y="4612320"/>
            <a:ext cx="584171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For negative sentiment :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Customer reviews express dissatisfaction with travel experiences, including service quality, flight delays, airport processes, seating discomfort, booking, luggage, and communication issues.</a:t>
            </a:r>
          </a:p>
        </p:txBody>
      </p:sp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26C0871B-5FF1-880B-5E2F-AF5386B82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57256" y="4612320"/>
            <a:ext cx="314961" cy="314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91A1A9-B399-329E-81AD-E3AA7D32E9A7}"/>
              </a:ext>
            </a:extLst>
          </p:cNvPr>
          <p:cNvSpPr txBox="1"/>
          <p:nvPr/>
        </p:nvSpPr>
        <p:spPr>
          <a:xfrm>
            <a:off x="5777853" y="6260870"/>
            <a:ext cx="58417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</a:rPr>
              <a:t>Note: Among 900 reviews, British Airways received positive feedback in 0.27% of cases and faced negative sentiments in 0.73%, reflecting a predominantly favorable customer sentiment.</a:t>
            </a:r>
          </a:p>
          <a:p>
            <a:pPr algn="just"/>
            <a:r>
              <a:rPr lang="en-IN" sz="1050" dirty="0">
                <a:solidFill>
                  <a:schemeClr val="bg1"/>
                </a:solidFill>
              </a:rPr>
              <a:t>Tools :- Selenium, NLTK, and </a:t>
            </a:r>
            <a:r>
              <a:rPr lang="en-IN" sz="1050" dirty="0" err="1">
                <a:solidFill>
                  <a:schemeClr val="bg1"/>
                </a:solidFill>
              </a:rPr>
              <a:t>Huggingface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</TotalTime>
  <Words>159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Söhne</vt:lpstr>
      <vt:lpstr>Gallery</vt:lpstr>
      <vt:lpstr>Analyzing Customer Reviews of British Airways</vt:lpstr>
      <vt:lpstr>Distribution of Customer Sentiments in British Airways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Abhishek Jha</cp:lastModifiedBy>
  <cp:revision>3</cp:revision>
  <dcterms:created xsi:type="dcterms:W3CDTF">2022-12-06T11:13:27Z</dcterms:created>
  <dcterms:modified xsi:type="dcterms:W3CDTF">2023-09-25T15:54:21Z</dcterms:modified>
</cp:coreProperties>
</file>