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60" r:id="rId6"/>
    <p:sldId id="261" r:id="rId7"/>
    <p:sldId id="262" r:id="rId8"/>
    <p:sldId id="26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3F1B6-9D3D-4309-9EC4-B8A32B20F5FB}" v="854" dt="2022-11-30T23:05:5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Abinette" userId="ca653788334e8e8f" providerId="LiveId" clId="{6763F1B6-9D3D-4309-9EC4-B8A32B20F5FB}"/>
    <pc:docChg chg="undo redo custSel addSld delSld modSld sldOrd">
      <pc:chgData name="Jennifer Abinette" userId="ca653788334e8e8f" providerId="LiveId" clId="{6763F1B6-9D3D-4309-9EC4-B8A32B20F5FB}" dt="2022-11-30T23:35:10.325" v="1493"/>
      <pc:docMkLst>
        <pc:docMk/>
      </pc:docMkLst>
      <pc:sldChg chg="addSp modSp mod setBg">
        <pc:chgData name="Jennifer Abinette" userId="ca653788334e8e8f" providerId="LiveId" clId="{6763F1B6-9D3D-4309-9EC4-B8A32B20F5FB}" dt="2022-11-30T22:45:37.380" v="1100" actId="403"/>
        <pc:sldMkLst>
          <pc:docMk/>
          <pc:sldMk cId="440729812" sldId="256"/>
        </pc:sldMkLst>
        <pc:spChg chg="mod ord">
          <ac:chgData name="Jennifer Abinette" userId="ca653788334e8e8f" providerId="LiveId" clId="{6763F1B6-9D3D-4309-9EC4-B8A32B20F5FB}" dt="2022-11-30T22:45:32.740" v="1098" actId="14100"/>
          <ac:spMkLst>
            <pc:docMk/>
            <pc:sldMk cId="440729812" sldId="256"/>
            <ac:spMk id="2" creationId="{BF22FFAE-6A47-A834-B57A-BCC10E2B8018}"/>
          </ac:spMkLst>
        </pc:spChg>
        <pc:spChg chg="mod">
          <ac:chgData name="Jennifer Abinette" userId="ca653788334e8e8f" providerId="LiveId" clId="{6763F1B6-9D3D-4309-9EC4-B8A32B20F5FB}" dt="2022-11-30T22:45:37.380" v="1100" actId="403"/>
          <ac:spMkLst>
            <pc:docMk/>
            <pc:sldMk cId="440729812" sldId="256"/>
            <ac:spMk id="3" creationId="{70763847-96EA-828C-8150-B72AB8C69D30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8" creationId="{88294908-8B00-4F58-BBBA-20F71A40AA9E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10" creationId="{4364C879-1404-4203-8E9D-CC5DE0A621A2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12" creationId="{84617302-4B0D-4351-A6BB-6F0930D943AC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14" creationId="{DA2C7802-C2E0-4218-8F89-8DD7CCD2CD1C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16" creationId="{A6D7111A-21E5-4EE9-8A78-10E5530F0116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18" creationId="{A3969E80-A77B-49FC-9122-D89AFD5EE118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20" creationId="{1849CA57-76BD-4CF2-80BA-D7A46A01B7B1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22" creationId="{35E9085E-E730-4768-83D4-6CB7E9897153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24" creationId="{973272FE-A474-4CAE-8CA2-BCC8B476C3F4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26" creationId="{E07981EA-05A6-437C-88D7-B377B92B031D}"/>
          </ac:spMkLst>
        </pc:spChg>
        <pc:spChg chg="add">
          <ac:chgData name="Jennifer Abinette" userId="ca653788334e8e8f" providerId="LiveId" clId="{6763F1B6-9D3D-4309-9EC4-B8A32B20F5FB}" dt="2022-11-30T22:45:10.749" v="1092" actId="26606"/>
          <ac:spMkLst>
            <pc:docMk/>
            <pc:sldMk cId="440729812" sldId="256"/>
            <ac:spMk id="28" creationId="{15E3C750-986E-4769-B1AE-49289FBEE757}"/>
          </ac:spMkLst>
        </pc:spChg>
      </pc:sldChg>
      <pc:sldChg chg="addSp delSp modSp mod ord">
        <pc:chgData name="Jennifer Abinette" userId="ca653788334e8e8f" providerId="LiveId" clId="{6763F1B6-9D3D-4309-9EC4-B8A32B20F5FB}" dt="2022-11-30T23:35:10.325" v="1493"/>
        <pc:sldMkLst>
          <pc:docMk/>
          <pc:sldMk cId="2651842417" sldId="257"/>
        </pc:sldMkLst>
        <pc:spChg chg="mod">
          <ac:chgData name="Jennifer Abinette" userId="ca653788334e8e8f" providerId="LiveId" clId="{6763F1B6-9D3D-4309-9EC4-B8A32B20F5FB}" dt="2022-11-30T23:07:16.577" v="1486" actId="20577"/>
          <ac:spMkLst>
            <pc:docMk/>
            <pc:sldMk cId="2651842417" sldId="257"/>
            <ac:spMk id="2" creationId="{B6A9971D-36E4-01D5-8190-85EE8274174D}"/>
          </ac:spMkLst>
        </pc:spChg>
        <pc:spChg chg="del">
          <ac:chgData name="Jennifer Abinette" userId="ca653788334e8e8f" providerId="LiveId" clId="{6763F1B6-9D3D-4309-9EC4-B8A32B20F5FB}" dt="2022-11-30T22:26:50.813" v="270" actId="26606"/>
          <ac:spMkLst>
            <pc:docMk/>
            <pc:sldMk cId="2651842417" sldId="257"/>
            <ac:spMk id="9" creationId="{BACC6370-2D7E-4714-9D71-7542949D7D5D}"/>
          </ac:spMkLst>
        </pc:spChg>
        <pc:spChg chg="del">
          <ac:chgData name="Jennifer Abinette" userId="ca653788334e8e8f" providerId="LiveId" clId="{6763F1B6-9D3D-4309-9EC4-B8A32B20F5FB}" dt="2022-11-30T22:26:50.813" v="270" actId="26606"/>
          <ac:spMkLst>
            <pc:docMk/>
            <pc:sldMk cId="2651842417" sldId="257"/>
            <ac:spMk id="11" creationId="{F68B3F68-107C-434F-AA38-110D5EA91B85}"/>
          </ac:spMkLst>
        </pc:spChg>
        <pc:spChg chg="del">
          <ac:chgData name="Jennifer Abinette" userId="ca653788334e8e8f" providerId="LiveId" clId="{6763F1B6-9D3D-4309-9EC4-B8A32B20F5FB}" dt="2022-11-30T22:26:50.813" v="270" actId="26606"/>
          <ac:spMkLst>
            <pc:docMk/>
            <pc:sldMk cId="2651842417" sldId="257"/>
            <ac:spMk id="13" creationId="{AAD0DBB9-1A4B-4391-81D4-CB19F9AB918A}"/>
          </ac:spMkLst>
        </pc:spChg>
        <pc:spChg chg="del">
          <ac:chgData name="Jennifer Abinette" userId="ca653788334e8e8f" providerId="LiveId" clId="{6763F1B6-9D3D-4309-9EC4-B8A32B20F5FB}" dt="2022-11-30T22:26:50.813" v="270" actId="26606"/>
          <ac:spMkLst>
            <pc:docMk/>
            <pc:sldMk cId="2651842417" sldId="257"/>
            <ac:spMk id="15" creationId="{063BBA22-50EA-4C4D-BE05-F1CE4E63AA56}"/>
          </ac:spMkLst>
        </pc:spChg>
        <pc:spChg chg="add del">
          <ac:chgData name="Jennifer Abinette" userId="ca653788334e8e8f" providerId="LiveId" clId="{6763F1B6-9D3D-4309-9EC4-B8A32B20F5FB}" dt="2022-11-30T22:31:52.860" v="856" actId="26606"/>
          <ac:spMkLst>
            <pc:docMk/>
            <pc:sldMk cId="2651842417" sldId="257"/>
            <ac:spMk id="20" creationId="{BACC6370-2D7E-4714-9D71-7542949D7D5D}"/>
          </ac:spMkLst>
        </pc:spChg>
        <pc:spChg chg="add del">
          <ac:chgData name="Jennifer Abinette" userId="ca653788334e8e8f" providerId="LiveId" clId="{6763F1B6-9D3D-4309-9EC4-B8A32B20F5FB}" dt="2022-11-30T22:31:52.860" v="856" actId="26606"/>
          <ac:spMkLst>
            <pc:docMk/>
            <pc:sldMk cId="2651842417" sldId="257"/>
            <ac:spMk id="22" creationId="{F68B3F68-107C-434F-AA38-110D5EA91B85}"/>
          </ac:spMkLst>
        </pc:spChg>
        <pc:spChg chg="add del">
          <ac:chgData name="Jennifer Abinette" userId="ca653788334e8e8f" providerId="LiveId" clId="{6763F1B6-9D3D-4309-9EC4-B8A32B20F5FB}" dt="2022-11-30T22:31:52.860" v="856" actId="26606"/>
          <ac:spMkLst>
            <pc:docMk/>
            <pc:sldMk cId="2651842417" sldId="257"/>
            <ac:spMk id="24" creationId="{AAD0DBB9-1A4B-4391-81D4-CB19F9AB918A}"/>
          </ac:spMkLst>
        </pc:spChg>
        <pc:spChg chg="add del">
          <ac:chgData name="Jennifer Abinette" userId="ca653788334e8e8f" providerId="LiveId" clId="{6763F1B6-9D3D-4309-9EC4-B8A32B20F5FB}" dt="2022-11-30T22:31:52.860" v="856" actId="26606"/>
          <ac:spMkLst>
            <pc:docMk/>
            <pc:sldMk cId="2651842417" sldId="257"/>
            <ac:spMk id="26" creationId="{063BBA22-50EA-4C4D-BE05-F1CE4E63AA56}"/>
          </ac:spMkLst>
        </pc:spChg>
        <pc:spChg chg="add del">
          <ac:chgData name="Jennifer Abinette" userId="ca653788334e8e8f" providerId="LiveId" clId="{6763F1B6-9D3D-4309-9EC4-B8A32B20F5FB}" dt="2022-11-30T22:31:52.829" v="855" actId="26606"/>
          <ac:spMkLst>
            <pc:docMk/>
            <pc:sldMk cId="2651842417" sldId="257"/>
            <ac:spMk id="31" creationId="{955A2079-FA98-4876-80F0-72364A7D2EA4}"/>
          </ac:spMkLst>
        </pc:spChg>
        <pc:spChg chg="add del">
          <ac:chgData name="Jennifer Abinette" userId="ca653788334e8e8f" providerId="LiveId" clId="{6763F1B6-9D3D-4309-9EC4-B8A32B20F5FB}" dt="2022-11-30T22:35:42.811" v="870" actId="26606"/>
          <ac:spMkLst>
            <pc:docMk/>
            <pc:sldMk cId="2651842417" sldId="257"/>
            <ac:spMk id="33" creationId="{F68B3F68-107C-434F-AA38-110D5EA91B85}"/>
          </ac:spMkLst>
        </pc:spChg>
        <pc:spChg chg="add del">
          <ac:chgData name="Jennifer Abinette" userId="ca653788334e8e8f" providerId="LiveId" clId="{6763F1B6-9D3D-4309-9EC4-B8A32B20F5FB}" dt="2022-11-30T22:35:42.811" v="870" actId="26606"/>
          <ac:spMkLst>
            <pc:docMk/>
            <pc:sldMk cId="2651842417" sldId="257"/>
            <ac:spMk id="34" creationId="{BACC6370-2D7E-4714-9D71-7542949D7D5D}"/>
          </ac:spMkLst>
        </pc:spChg>
        <pc:spChg chg="add del">
          <ac:chgData name="Jennifer Abinette" userId="ca653788334e8e8f" providerId="LiveId" clId="{6763F1B6-9D3D-4309-9EC4-B8A32B20F5FB}" dt="2022-11-30T22:35:42.811" v="870" actId="26606"/>
          <ac:spMkLst>
            <pc:docMk/>
            <pc:sldMk cId="2651842417" sldId="257"/>
            <ac:spMk id="35" creationId="{AAD0DBB9-1A4B-4391-81D4-CB19F9AB918A}"/>
          </ac:spMkLst>
        </pc:spChg>
        <pc:spChg chg="add del">
          <ac:chgData name="Jennifer Abinette" userId="ca653788334e8e8f" providerId="LiveId" clId="{6763F1B6-9D3D-4309-9EC4-B8A32B20F5FB}" dt="2022-11-30T22:35:42.811" v="870" actId="26606"/>
          <ac:spMkLst>
            <pc:docMk/>
            <pc:sldMk cId="2651842417" sldId="257"/>
            <ac:spMk id="37" creationId="{063BBA22-50EA-4C4D-BE05-F1CE4E63AA56}"/>
          </ac:spMkLst>
        </pc:spChg>
        <pc:spChg chg="add del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43" creationId="{BACC6370-2D7E-4714-9D71-7542949D7D5D}"/>
          </ac:spMkLst>
        </pc:spChg>
        <pc:spChg chg="add del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45" creationId="{F68B3F68-107C-434F-AA38-110D5EA91B85}"/>
          </ac:spMkLst>
        </pc:spChg>
        <pc:spChg chg="add del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47" creationId="{AAD0DBB9-1A4B-4391-81D4-CB19F9AB918A}"/>
          </ac:spMkLst>
        </pc:spChg>
        <pc:spChg chg="add del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49" creationId="{063BBA22-50EA-4C4D-BE05-F1CE4E63AA56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54" creationId="{BACC6370-2D7E-4714-9D71-7542949D7D5D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56" creationId="{256B2C21-A230-48C0-8DF1-C46611373C44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58" creationId="{3847E18C-932D-4C95-AABA-FEC7C9499AD7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60" creationId="{3150CB11-0C61-439E-910F-5787759E72A0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62" creationId="{43F8A58B-5155-44CE-A5FF-7647B47D0A7A}"/>
          </ac:spMkLst>
        </pc:spChg>
        <pc:spChg chg="add">
          <ac:chgData name="Jennifer Abinette" userId="ca653788334e8e8f" providerId="LiveId" clId="{6763F1B6-9D3D-4309-9EC4-B8A32B20F5FB}" dt="2022-11-30T22:45:51.219" v="1101" actId="26606"/>
          <ac:spMkLst>
            <pc:docMk/>
            <pc:sldMk cId="2651842417" sldId="257"/>
            <ac:spMk id="64" creationId="{443F2ACA-E6D6-4028-82DD-F03C262D5DE6}"/>
          </ac:spMkLst>
        </pc:spChg>
        <pc:graphicFrameChg chg="del mod modGraphic">
          <ac:chgData name="Jennifer Abinette" userId="ca653788334e8e8f" providerId="LiveId" clId="{6763F1B6-9D3D-4309-9EC4-B8A32B20F5FB}" dt="2022-11-30T22:35:42.811" v="870" actId="26606"/>
          <ac:graphicFrameMkLst>
            <pc:docMk/>
            <pc:sldMk cId="2651842417" sldId="257"/>
            <ac:graphicFrameMk id="5" creationId="{EC148993-DDBC-8C9E-6914-E2BFEA76B36B}"/>
          </ac:graphicFrameMkLst>
        </pc:graphicFrameChg>
        <pc:graphicFrameChg chg="add mod modGraphic">
          <ac:chgData name="Jennifer Abinette" userId="ca653788334e8e8f" providerId="LiveId" clId="{6763F1B6-9D3D-4309-9EC4-B8A32B20F5FB}" dt="2022-11-30T22:45:51.219" v="1101" actId="26606"/>
          <ac:graphicFrameMkLst>
            <pc:docMk/>
            <pc:sldMk cId="2651842417" sldId="257"/>
            <ac:graphicFrameMk id="39" creationId="{CDB05436-36D4-E497-099C-34AB16357E0D}"/>
          </ac:graphicFrameMkLst>
        </pc:graphicFrameChg>
      </pc:sldChg>
      <pc:sldChg chg="del">
        <pc:chgData name="Jennifer Abinette" userId="ca653788334e8e8f" providerId="LiveId" clId="{6763F1B6-9D3D-4309-9EC4-B8A32B20F5FB}" dt="2022-11-30T22:34:03.851" v="866" actId="47"/>
        <pc:sldMkLst>
          <pc:docMk/>
          <pc:sldMk cId="2833888051" sldId="258"/>
        </pc:sldMkLst>
      </pc:sldChg>
      <pc:sldChg chg="modSp del mod">
        <pc:chgData name="Jennifer Abinette" userId="ca653788334e8e8f" providerId="LiveId" clId="{6763F1B6-9D3D-4309-9EC4-B8A32B20F5FB}" dt="2022-11-30T22:35:25.259" v="869" actId="47"/>
        <pc:sldMkLst>
          <pc:docMk/>
          <pc:sldMk cId="312862278" sldId="259"/>
        </pc:sldMkLst>
        <pc:spChg chg="mod">
          <ac:chgData name="Jennifer Abinette" userId="ca653788334e8e8f" providerId="LiveId" clId="{6763F1B6-9D3D-4309-9EC4-B8A32B20F5FB}" dt="2022-11-30T03:45:39.984" v="10" actId="20577"/>
          <ac:spMkLst>
            <pc:docMk/>
            <pc:sldMk cId="312862278" sldId="259"/>
            <ac:spMk id="3" creationId="{7245BAF8-6548-8493-207E-5CCA1A9F2B97}"/>
          </ac:spMkLst>
        </pc:spChg>
      </pc:sldChg>
      <pc:sldChg chg="addSp delSp modSp new mod setBg">
        <pc:chgData name="Jennifer Abinette" userId="ca653788334e8e8f" providerId="LiveId" clId="{6763F1B6-9D3D-4309-9EC4-B8A32B20F5FB}" dt="2022-11-30T18:24:05.200" v="28" actId="1076"/>
        <pc:sldMkLst>
          <pc:docMk/>
          <pc:sldMk cId="2803941804" sldId="260"/>
        </pc:sldMkLst>
        <pc:spChg chg="del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2" creationId="{4B5D1EE2-20B6-1A1C-DD7F-E1A414B33017}"/>
          </ac:spMkLst>
        </pc:spChg>
        <pc:spChg chg="del">
          <ac:chgData name="Jennifer Abinette" userId="ca653788334e8e8f" providerId="LiveId" clId="{6763F1B6-9D3D-4309-9EC4-B8A32B20F5FB}" dt="2022-11-30T18:19:36.049" v="12" actId="22"/>
          <ac:spMkLst>
            <pc:docMk/>
            <pc:sldMk cId="2803941804" sldId="260"/>
            <ac:spMk id="3" creationId="{1A4FBD10-57A1-1F37-75D3-C52C4FEA72F2}"/>
          </ac:spMkLst>
        </pc:spChg>
        <pc:spChg chg="add del mod">
          <ac:chgData name="Jennifer Abinette" userId="ca653788334e8e8f" providerId="LiveId" clId="{6763F1B6-9D3D-4309-9EC4-B8A32B20F5FB}" dt="2022-11-30T18:23:08.803" v="20" actId="22"/>
          <ac:spMkLst>
            <pc:docMk/>
            <pc:sldMk cId="2803941804" sldId="260"/>
            <ac:spMk id="7" creationId="{A351CA49-723E-1384-38D5-5357F2B675B7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14" creationId="{F3060C83-F051-4F0E-ABAD-AA0DFC48B218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16" creationId="{83C98ABE-055B-441F-B07E-44F97F083C39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18" creationId="{29FDB030-9B49-4CED-8CCD-4D99382388AC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20" creationId="{3783CA14-24A1-485C-8B30-D6A5D87987AD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22" creationId="{9A97C86A-04D6-40F7-AE84-31AB43E6A846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24" creationId="{FF9F2414-84E8-453E-B1F3-389FDE8192D9}"/>
          </ac:spMkLst>
        </pc:spChg>
        <pc:spChg chg="add">
          <ac:chgData name="Jennifer Abinette" userId="ca653788334e8e8f" providerId="LiveId" clId="{6763F1B6-9D3D-4309-9EC4-B8A32B20F5FB}" dt="2022-11-30T18:23:14.203" v="21" actId="26606"/>
          <ac:spMkLst>
            <pc:docMk/>
            <pc:sldMk cId="2803941804" sldId="260"/>
            <ac:spMk id="26" creationId="{3ECA69A1-7536-43AC-85EF-C7106179F5ED}"/>
          </ac:spMkLst>
        </pc:spChg>
        <pc:picChg chg="add del mod ord">
          <ac:chgData name="Jennifer Abinette" userId="ca653788334e8e8f" providerId="LiveId" clId="{6763F1B6-9D3D-4309-9EC4-B8A32B20F5FB}" dt="2022-11-30T18:23:06.953" v="19" actId="478"/>
          <ac:picMkLst>
            <pc:docMk/>
            <pc:sldMk cId="2803941804" sldId="260"/>
            <ac:picMk id="5" creationId="{7903D888-52F0-4A66-FB47-C574096BB35D}"/>
          </ac:picMkLst>
        </pc:picChg>
        <pc:picChg chg="add mod ord">
          <ac:chgData name="Jennifer Abinette" userId="ca653788334e8e8f" providerId="LiveId" clId="{6763F1B6-9D3D-4309-9EC4-B8A32B20F5FB}" dt="2022-11-30T18:24:05.200" v="28" actId="1076"/>
          <ac:picMkLst>
            <pc:docMk/>
            <pc:sldMk cId="2803941804" sldId="260"/>
            <ac:picMk id="9" creationId="{16218B1F-9CAB-9EAF-7E39-5590F48FC536}"/>
          </ac:picMkLst>
        </pc:picChg>
      </pc:sldChg>
      <pc:sldChg chg="addSp delSp modSp new mod setBg">
        <pc:chgData name="Jennifer Abinette" userId="ca653788334e8e8f" providerId="LiveId" clId="{6763F1B6-9D3D-4309-9EC4-B8A32B20F5FB}" dt="2022-11-30T18:23:27.647" v="23" actId="26606"/>
        <pc:sldMkLst>
          <pc:docMk/>
          <pc:sldMk cId="1334349135" sldId="261"/>
        </pc:sldMkLst>
        <pc:spChg chg="del">
          <ac:chgData name="Jennifer Abinette" userId="ca653788334e8e8f" providerId="LiveId" clId="{6763F1B6-9D3D-4309-9EC4-B8A32B20F5FB}" dt="2022-11-30T18:23:22.967" v="22" actId="478"/>
          <ac:spMkLst>
            <pc:docMk/>
            <pc:sldMk cId="1334349135" sldId="261"/>
            <ac:spMk id="2" creationId="{6A297B3F-BFD0-60D4-49E3-BEDBF04CCD99}"/>
          </ac:spMkLst>
        </pc:spChg>
        <pc:spChg chg="del">
          <ac:chgData name="Jennifer Abinette" userId="ca653788334e8e8f" providerId="LiveId" clId="{6763F1B6-9D3D-4309-9EC4-B8A32B20F5FB}" dt="2022-11-30T18:20:08.387" v="14" actId="22"/>
          <ac:spMkLst>
            <pc:docMk/>
            <pc:sldMk cId="1334349135" sldId="261"/>
            <ac:spMk id="3" creationId="{43088249-9F49-D698-9B26-3BFB0735F2BF}"/>
          </ac:spMkLst>
        </pc:spChg>
        <pc:spChg chg="add del mod">
          <ac:chgData name="Jennifer Abinette" userId="ca653788334e8e8f" providerId="LiveId" clId="{6763F1B6-9D3D-4309-9EC4-B8A32B20F5FB}" dt="2022-11-30T18:22:35.768" v="17" actId="478"/>
          <ac:spMkLst>
            <pc:docMk/>
            <pc:sldMk cId="1334349135" sldId="261"/>
            <ac:spMk id="7" creationId="{1EEECD2E-2B95-C4D6-F46F-E51F38CEE4C0}"/>
          </ac:spMkLst>
        </pc:spChg>
        <pc:spChg chg="add">
          <ac:chgData name="Jennifer Abinette" userId="ca653788334e8e8f" providerId="LiveId" clId="{6763F1B6-9D3D-4309-9EC4-B8A32B20F5FB}" dt="2022-11-30T18:23:27.647" v="23" actId="26606"/>
          <ac:spMkLst>
            <pc:docMk/>
            <pc:sldMk cId="1334349135" sldId="261"/>
            <ac:spMk id="14" creationId="{86FF76B9-219D-4469-AF87-0236D29032F1}"/>
          </ac:spMkLst>
        </pc:spChg>
        <pc:spChg chg="add">
          <ac:chgData name="Jennifer Abinette" userId="ca653788334e8e8f" providerId="LiveId" clId="{6763F1B6-9D3D-4309-9EC4-B8A32B20F5FB}" dt="2022-11-30T18:23:27.647" v="23" actId="26606"/>
          <ac:spMkLst>
            <pc:docMk/>
            <pc:sldMk cId="1334349135" sldId="261"/>
            <ac:spMk id="20" creationId="{2E80C965-DB6D-4F81-9E9E-B027384D0BD6}"/>
          </ac:spMkLst>
        </pc:spChg>
        <pc:spChg chg="add">
          <ac:chgData name="Jennifer Abinette" userId="ca653788334e8e8f" providerId="LiveId" clId="{6763F1B6-9D3D-4309-9EC4-B8A32B20F5FB}" dt="2022-11-30T18:23:27.647" v="23" actId="26606"/>
          <ac:spMkLst>
            <pc:docMk/>
            <pc:sldMk cId="1334349135" sldId="261"/>
            <ac:spMk id="22" creationId="{633C5E46-DAC5-4661-9C87-22B08E2A512F}"/>
          </ac:spMkLst>
        </pc:spChg>
        <pc:grpChg chg="add">
          <ac:chgData name="Jennifer Abinette" userId="ca653788334e8e8f" providerId="LiveId" clId="{6763F1B6-9D3D-4309-9EC4-B8A32B20F5FB}" dt="2022-11-30T18:23:27.647" v="23" actId="26606"/>
          <ac:grpSpMkLst>
            <pc:docMk/>
            <pc:sldMk cId="1334349135" sldId="261"/>
            <ac:grpSpMk id="16" creationId="{DB88BD78-87E1-424D-B479-C37D8E41B12E}"/>
          </ac:grpSpMkLst>
        </pc:grpChg>
        <pc:picChg chg="add del mod ord">
          <ac:chgData name="Jennifer Abinette" userId="ca653788334e8e8f" providerId="LiveId" clId="{6763F1B6-9D3D-4309-9EC4-B8A32B20F5FB}" dt="2022-11-30T18:22:29.145" v="15" actId="478"/>
          <ac:picMkLst>
            <pc:docMk/>
            <pc:sldMk cId="1334349135" sldId="261"/>
            <ac:picMk id="5" creationId="{824D07E2-98F3-B0D9-7310-9F2BFE43EB09}"/>
          </ac:picMkLst>
        </pc:picChg>
        <pc:picChg chg="add mod">
          <ac:chgData name="Jennifer Abinette" userId="ca653788334e8e8f" providerId="LiveId" clId="{6763F1B6-9D3D-4309-9EC4-B8A32B20F5FB}" dt="2022-11-30T18:23:27.647" v="23" actId="26606"/>
          <ac:picMkLst>
            <pc:docMk/>
            <pc:sldMk cId="1334349135" sldId="261"/>
            <ac:picMk id="9" creationId="{7E7241E3-3BB9-242C-D5A1-A002C5C145B7}"/>
          </ac:picMkLst>
        </pc:picChg>
      </pc:sldChg>
      <pc:sldChg chg="addSp delSp modSp new mod setBg">
        <pc:chgData name="Jennifer Abinette" userId="ca653788334e8e8f" providerId="LiveId" clId="{6763F1B6-9D3D-4309-9EC4-B8A32B20F5FB}" dt="2022-11-30T22:50:16.008" v="1263" actId="26606"/>
        <pc:sldMkLst>
          <pc:docMk/>
          <pc:sldMk cId="1636232005" sldId="262"/>
        </pc:sldMkLst>
        <pc:spChg chg="del">
          <ac:chgData name="Jennifer Abinette" userId="ca653788334e8e8f" providerId="LiveId" clId="{6763F1B6-9D3D-4309-9EC4-B8A32B20F5FB}" dt="2022-11-30T18:26:08.722" v="31" actId="478"/>
          <ac:spMkLst>
            <pc:docMk/>
            <pc:sldMk cId="1636232005" sldId="262"/>
            <ac:spMk id="2" creationId="{704839E9-5342-B97B-89EF-2936E1315F20}"/>
          </ac:spMkLst>
        </pc:spChg>
        <pc:spChg chg="del">
          <ac:chgData name="Jennifer Abinette" userId="ca653788334e8e8f" providerId="LiveId" clId="{6763F1B6-9D3D-4309-9EC4-B8A32B20F5FB}" dt="2022-11-30T18:26:04.152" v="30" actId="22"/>
          <ac:spMkLst>
            <pc:docMk/>
            <pc:sldMk cId="1636232005" sldId="262"/>
            <ac:spMk id="3" creationId="{77140150-0D10-286D-A4EE-50EF57BFBEF1}"/>
          </ac:spMkLst>
        </pc:spChg>
        <pc:spChg chg="add mod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6" creationId="{DBC20D95-0E67-3AEB-25E5-E1B9195D18EA}"/>
          </ac:spMkLst>
        </pc:spChg>
        <pc:spChg chg="add del">
          <ac:chgData name="Jennifer Abinette" userId="ca653788334e8e8f" providerId="LiveId" clId="{6763F1B6-9D3D-4309-9EC4-B8A32B20F5FB}" dt="2022-11-30T21:37:43.246" v="200" actId="26606"/>
          <ac:spMkLst>
            <pc:docMk/>
            <pc:sldMk cId="1636232005" sldId="262"/>
            <ac:spMk id="10" creationId="{86FF76B9-219D-4469-AF87-0236D29032F1}"/>
          </ac:spMkLst>
        </pc:spChg>
        <pc:spChg chg="add del">
          <ac:chgData name="Jennifer Abinette" userId="ca653788334e8e8f" providerId="LiveId" clId="{6763F1B6-9D3D-4309-9EC4-B8A32B20F5FB}" dt="2022-11-30T21:37:43.246" v="200" actId="26606"/>
          <ac:spMkLst>
            <pc:docMk/>
            <pc:sldMk cId="1636232005" sldId="262"/>
            <ac:spMk id="16" creationId="{2E80C965-DB6D-4F81-9E9E-B027384D0BD6}"/>
          </ac:spMkLst>
        </pc:spChg>
        <pc:spChg chg="add del">
          <ac:chgData name="Jennifer Abinette" userId="ca653788334e8e8f" providerId="LiveId" clId="{6763F1B6-9D3D-4309-9EC4-B8A32B20F5FB}" dt="2022-11-30T21:37:43.246" v="200" actId="26606"/>
          <ac:spMkLst>
            <pc:docMk/>
            <pc:sldMk cId="1636232005" sldId="262"/>
            <ac:spMk id="18" creationId="{633C5E46-DAC5-4661-9C87-22B08E2A512F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0" creationId="{FF9F2414-84E8-453E-B1F3-389FDE8192D9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1" creationId="{F3060C83-F051-4F0E-ABAD-AA0DFC48B218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2" creationId="{3ECA69A1-7536-43AC-85EF-C7106179F5ED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3" creationId="{83C98ABE-055B-441F-B07E-44F97F083C39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4" creationId="{29FDB030-9B49-4CED-8CCD-4D99382388AC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5" creationId="{3783CA14-24A1-485C-8B30-D6A5D87987AD}"/>
          </ac:spMkLst>
        </pc:spChg>
        <pc:spChg chg="add del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26" creationId="{9A97C86A-04D6-40F7-AE84-31AB43E6A846}"/>
          </ac:spMkLst>
        </pc:spChg>
        <pc:spChg chg="add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31" creationId="{A8384FB5-9ADC-4DDC-881B-597D56F5B15D}"/>
          </ac:spMkLst>
        </pc:spChg>
        <pc:spChg chg="add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33" creationId="{1199E1B1-A8C0-4FE8-A5A8-1CB41D69F857}"/>
          </ac:spMkLst>
        </pc:spChg>
        <pc:spChg chg="add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35" creationId="{84A8DE83-DE75-4B41-9DB4-A7EC0B0DEC0B}"/>
          </ac:spMkLst>
        </pc:spChg>
        <pc:spChg chg="add">
          <ac:chgData name="Jennifer Abinette" userId="ca653788334e8e8f" providerId="LiveId" clId="{6763F1B6-9D3D-4309-9EC4-B8A32B20F5FB}" dt="2022-11-30T22:50:16.008" v="1263" actId="26606"/>
          <ac:spMkLst>
            <pc:docMk/>
            <pc:sldMk cId="1636232005" sldId="262"/>
            <ac:spMk id="37" creationId="{A7009A0A-BEF5-4EAC-AF15-E4F9F002E239}"/>
          </ac:spMkLst>
        </pc:spChg>
        <pc:grpChg chg="add del">
          <ac:chgData name="Jennifer Abinette" userId="ca653788334e8e8f" providerId="LiveId" clId="{6763F1B6-9D3D-4309-9EC4-B8A32B20F5FB}" dt="2022-11-30T21:37:43.246" v="200" actId="26606"/>
          <ac:grpSpMkLst>
            <pc:docMk/>
            <pc:sldMk cId="1636232005" sldId="262"/>
            <ac:grpSpMk id="12" creationId="{DB88BD78-87E1-424D-B479-C37D8E41B12E}"/>
          </ac:grpSpMkLst>
        </pc:grpChg>
        <pc:picChg chg="add mod ord">
          <ac:chgData name="Jennifer Abinette" userId="ca653788334e8e8f" providerId="LiveId" clId="{6763F1B6-9D3D-4309-9EC4-B8A32B20F5FB}" dt="2022-11-30T22:50:16.008" v="1263" actId="26606"/>
          <ac:picMkLst>
            <pc:docMk/>
            <pc:sldMk cId="1636232005" sldId="262"/>
            <ac:picMk id="5" creationId="{56E403C8-3092-D640-3ABD-E0DA8A913E9E}"/>
          </ac:picMkLst>
        </pc:picChg>
      </pc:sldChg>
      <pc:sldChg chg="addSp delSp modSp new del mod setBg">
        <pc:chgData name="Jennifer Abinette" userId="ca653788334e8e8f" providerId="LiveId" clId="{6763F1B6-9D3D-4309-9EC4-B8A32B20F5FB}" dt="2022-11-30T23:20:39.886" v="1491" actId="2696"/>
        <pc:sldMkLst>
          <pc:docMk/>
          <pc:sldMk cId="3865456484" sldId="263"/>
        </pc:sldMkLst>
        <pc:spChg chg="del">
          <ac:chgData name="Jennifer Abinette" userId="ca653788334e8e8f" providerId="LiveId" clId="{6763F1B6-9D3D-4309-9EC4-B8A32B20F5FB}" dt="2022-11-30T18:36:02.898" v="40" actId="478"/>
          <ac:spMkLst>
            <pc:docMk/>
            <pc:sldMk cId="3865456484" sldId="263"/>
            <ac:spMk id="2" creationId="{44C3CF03-F25C-42CF-6F78-71541575FE7A}"/>
          </ac:spMkLst>
        </pc:spChg>
        <pc:spChg chg="del mod">
          <ac:chgData name="Jennifer Abinette" userId="ca653788334e8e8f" providerId="LiveId" clId="{6763F1B6-9D3D-4309-9EC4-B8A32B20F5FB}" dt="2022-11-30T18:31:13.140" v="34" actId="22"/>
          <ac:spMkLst>
            <pc:docMk/>
            <pc:sldMk cId="3865456484" sldId="263"/>
            <ac:spMk id="3" creationId="{EFF25470-99A1-457C-8C9F-E89B1BC402E7}"/>
          </ac:spMkLst>
        </pc:spChg>
        <pc:spChg chg="add del mod">
          <ac:chgData name="Jennifer Abinette" userId="ca653788334e8e8f" providerId="LiveId" clId="{6763F1B6-9D3D-4309-9EC4-B8A32B20F5FB}" dt="2022-11-30T18:35:54.855" v="37" actId="931"/>
          <ac:spMkLst>
            <pc:docMk/>
            <pc:sldMk cId="3865456484" sldId="263"/>
            <ac:spMk id="7" creationId="{E4C52A77-FAE3-5730-E434-DAE5FD8AD888}"/>
          </ac:spMkLst>
        </pc:spChg>
        <pc:spChg chg="add del">
          <ac:chgData name="Jennifer Abinette" userId="ca653788334e8e8f" providerId="LiveId" clId="{6763F1B6-9D3D-4309-9EC4-B8A32B20F5FB}" dt="2022-11-30T22:43:34.861" v="1086" actId="26606"/>
          <ac:spMkLst>
            <pc:docMk/>
            <pc:sldMk cId="3865456484" sldId="263"/>
            <ac:spMk id="15" creationId="{4978B243-3485-94A9-A20F-C8235099EB15}"/>
          </ac:spMkLst>
        </pc:spChg>
        <pc:spChg chg="add del">
          <ac:chgData name="Jennifer Abinette" userId="ca653788334e8e8f" providerId="LiveId" clId="{6763F1B6-9D3D-4309-9EC4-B8A32B20F5FB}" dt="2022-11-30T22:43:34.861" v="1086" actId="26606"/>
          <ac:spMkLst>
            <pc:docMk/>
            <pc:sldMk cId="3865456484" sldId="263"/>
            <ac:spMk id="18" creationId="{2B566528-1B12-4246-9431-5C2D7D081168}"/>
          </ac:spMkLst>
        </pc:spChg>
        <pc:spChg chg="add del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28" creationId="{53E60C6D-4E85-4E14-BCDF-BF15C241F7CA}"/>
          </ac:spMkLst>
        </pc:spChg>
        <pc:spChg chg="add del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29" creationId="{7D42D292-4C48-479B-9E59-E29CD9871C0C}"/>
          </ac:spMkLst>
        </pc:spChg>
        <pc:spChg chg="add del mod">
          <ac:chgData name="Jennifer Abinette" userId="ca653788334e8e8f" providerId="LiveId" clId="{6763F1B6-9D3D-4309-9EC4-B8A32B20F5FB}" dt="2022-11-30T23:01:00.191" v="1342" actId="478"/>
          <ac:spMkLst>
            <pc:docMk/>
            <pc:sldMk cId="3865456484" sldId="263"/>
            <ac:spMk id="30" creationId="{ABA859A6-930B-A97A-70F2-D046B092635A}"/>
          </ac:spMkLst>
        </pc:spChg>
        <pc:spChg chg="add del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31" creationId="{533DF362-939D-4EEE-8DC4-6B54607E5611}"/>
          </ac:spMkLst>
        </pc:spChg>
        <pc:spChg chg="add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36" creationId="{69D184B2-2226-4E31-BCCB-444330767440}"/>
          </ac:spMkLst>
        </pc:spChg>
        <pc:spChg chg="add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38" creationId="{1AC4D4E3-486A-464A-8EC8-D44881097267}"/>
          </ac:spMkLst>
        </pc:spChg>
        <pc:spChg chg="add">
          <ac:chgData name="Jennifer Abinette" userId="ca653788334e8e8f" providerId="LiveId" clId="{6763F1B6-9D3D-4309-9EC4-B8A32B20F5FB}" dt="2022-11-30T23:19:47.203" v="1487" actId="26606"/>
          <ac:spMkLst>
            <pc:docMk/>
            <pc:sldMk cId="3865456484" sldId="263"/>
            <ac:spMk id="40" creationId="{864DE13E-58EB-4475-B79C-0D4FC651239B}"/>
          </ac:spMkLst>
        </pc:spChg>
        <pc:grpChg chg="add del">
          <ac:chgData name="Jennifer Abinette" userId="ca653788334e8e8f" providerId="LiveId" clId="{6763F1B6-9D3D-4309-9EC4-B8A32B20F5FB}" dt="2022-11-30T22:43:34.861" v="1086" actId="26606"/>
          <ac:grpSpMkLst>
            <pc:docMk/>
            <pc:sldMk cId="3865456484" sldId="263"/>
            <ac:grpSpMk id="20" creationId="{5995D10D-E9C9-47DB-AE7E-801FEF38F5C9}"/>
          </ac:grpSpMkLst>
        </pc:grpChg>
        <pc:grpChg chg="add del">
          <ac:chgData name="Jennifer Abinette" userId="ca653788334e8e8f" providerId="LiveId" clId="{6763F1B6-9D3D-4309-9EC4-B8A32B20F5FB}" dt="2022-11-30T22:43:34.861" v="1086" actId="26606"/>
          <ac:grpSpMkLst>
            <pc:docMk/>
            <pc:sldMk cId="3865456484" sldId="263"/>
            <ac:grpSpMk id="24" creationId="{828A5161-06F1-46CF-8AD7-844680A59E13}"/>
          </ac:grpSpMkLst>
        </pc:grpChg>
        <pc:picChg chg="add del mod ord">
          <ac:chgData name="Jennifer Abinette" userId="ca653788334e8e8f" providerId="LiveId" clId="{6763F1B6-9D3D-4309-9EC4-B8A32B20F5FB}" dt="2022-11-30T18:35:33.214" v="36" actId="478"/>
          <ac:picMkLst>
            <pc:docMk/>
            <pc:sldMk cId="3865456484" sldId="263"/>
            <ac:picMk id="5" creationId="{0850A4A9-258C-2D50-0BCF-993A8CC12CC8}"/>
          </ac:picMkLst>
        </pc:picChg>
        <pc:picChg chg="add mod ord">
          <ac:chgData name="Jennifer Abinette" userId="ca653788334e8e8f" providerId="LiveId" clId="{6763F1B6-9D3D-4309-9EC4-B8A32B20F5FB}" dt="2022-11-30T23:19:54.197" v="1488" actId="14100"/>
          <ac:picMkLst>
            <pc:docMk/>
            <pc:sldMk cId="3865456484" sldId="263"/>
            <ac:picMk id="9" creationId="{55037788-F255-1CDD-48CD-990CE1AD2027}"/>
          </ac:picMkLst>
        </pc:picChg>
        <pc:picChg chg="add mod ord">
          <ac:chgData name="Jennifer Abinette" userId="ca653788334e8e8f" providerId="LiveId" clId="{6763F1B6-9D3D-4309-9EC4-B8A32B20F5FB}" dt="2022-11-30T23:20:01.621" v="1490" actId="1076"/>
          <ac:picMkLst>
            <pc:docMk/>
            <pc:sldMk cId="3865456484" sldId="263"/>
            <ac:picMk id="11" creationId="{E9C811E6-666B-049B-F1EB-877493515004}"/>
          </ac:picMkLst>
        </pc:picChg>
        <pc:cxnChg chg="add">
          <ac:chgData name="Jennifer Abinette" userId="ca653788334e8e8f" providerId="LiveId" clId="{6763F1B6-9D3D-4309-9EC4-B8A32B20F5FB}" dt="2022-11-30T23:19:47.203" v="1487" actId="26606"/>
          <ac:cxnSpMkLst>
            <pc:docMk/>
            <pc:sldMk cId="3865456484" sldId="263"/>
            <ac:cxnSpMk id="42" creationId="{02E9B2EE-76CA-47F3-9977-3F2FCB7FD252}"/>
          </ac:cxnSpMkLst>
        </pc:cxnChg>
      </pc:sldChg>
      <pc:sldChg chg="addSp delSp modSp new mod setBg">
        <pc:chgData name="Jennifer Abinette" userId="ca653788334e8e8f" providerId="LiveId" clId="{6763F1B6-9D3D-4309-9EC4-B8A32B20F5FB}" dt="2022-11-30T22:47:56.788" v="1162" actId="20577"/>
        <pc:sldMkLst>
          <pc:docMk/>
          <pc:sldMk cId="897008821" sldId="264"/>
        </pc:sldMkLst>
        <pc:spChg chg="mod">
          <ac:chgData name="Jennifer Abinette" userId="ca653788334e8e8f" providerId="LiveId" clId="{6763F1B6-9D3D-4309-9EC4-B8A32B20F5FB}" dt="2022-11-30T22:47:56.788" v="1162" actId="20577"/>
          <ac:spMkLst>
            <pc:docMk/>
            <pc:sldMk cId="897008821" sldId="264"/>
            <ac:spMk id="2" creationId="{7B94D8CF-F847-1B11-300E-179DE87094B7}"/>
          </ac:spMkLst>
        </pc:spChg>
        <pc:spChg chg="del mod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3" creationId="{BCDA622B-E6DE-F4B4-E9B9-368892AFF542}"/>
          </ac:spMkLst>
        </pc:spChg>
        <pc:spChg chg="add del">
          <ac:chgData name="Jennifer Abinette" userId="ca653788334e8e8f" providerId="LiveId" clId="{6763F1B6-9D3D-4309-9EC4-B8A32B20F5FB}" dt="2022-11-30T22:33:43.638" v="865" actId="26606"/>
          <ac:spMkLst>
            <pc:docMk/>
            <pc:sldMk cId="897008821" sldId="264"/>
            <ac:spMk id="8" creationId="{C2554CA6-288E-4202-BC52-2E5A8F0C0AED}"/>
          </ac:spMkLst>
        </pc:spChg>
        <pc:spChg chg="add del">
          <ac:chgData name="Jennifer Abinette" userId="ca653788334e8e8f" providerId="LiveId" clId="{6763F1B6-9D3D-4309-9EC4-B8A32B20F5FB}" dt="2022-11-30T22:33:43.638" v="865" actId="26606"/>
          <ac:spMkLst>
            <pc:docMk/>
            <pc:sldMk cId="897008821" sldId="264"/>
            <ac:spMk id="10" creationId="{B10BB131-AC8E-4A8E-A5D1-36260F720C3B}"/>
          </ac:spMkLst>
        </pc:spChg>
        <pc:spChg chg="add del">
          <ac:chgData name="Jennifer Abinette" userId="ca653788334e8e8f" providerId="LiveId" clId="{6763F1B6-9D3D-4309-9EC4-B8A32B20F5FB}" dt="2022-11-30T22:33:43.638" v="865" actId="26606"/>
          <ac:spMkLst>
            <pc:docMk/>
            <pc:sldMk cId="897008821" sldId="264"/>
            <ac:spMk id="12" creationId="{5B7778FC-632E-4DCA-A7CB-0D7731CCF970}"/>
          </ac:spMkLst>
        </pc:spChg>
        <pc:spChg chg="add del">
          <ac:chgData name="Jennifer Abinette" userId="ca653788334e8e8f" providerId="LiveId" clId="{6763F1B6-9D3D-4309-9EC4-B8A32B20F5FB}" dt="2022-11-30T22:33:43.638" v="865" actId="26606"/>
          <ac:spMkLst>
            <pc:docMk/>
            <pc:sldMk cId="897008821" sldId="264"/>
            <ac:spMk id="14" creationId="{FA23A907-97FB-4A8F-880A-DD77401C4296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19" creationId="{E92FEB64-6EEA-4759-B4A4-BD2C1E660BA8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21" creationId="{B10BB131-AC8E-4A8E-A5D1-36260F720C3B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23" creationId="{14847E93-7DC1-4D4B-8829-B19AA7137C50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25" creationId="{5566D6E1-03A1-4D73-A4E0-35D74D568A04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27" creationId="{9F835A99-04AC-494A-A572-AFE8413CC938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29" creationId="{7B786209-1B0B-4CA9-9BDD-F7327066A84D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31" creationId="{2D2964BB-484D-45AE-AD66-D407D0629652}"/>
          </ac:spMkLst>
        </pc:spChg>
        <pc:spChg chg="add del">
          <ac:chgData name="Jennifer Abinette" userId="ca653788334e8e8f" providerId="LiveId" clId="{6763F1B6-9D3D-4309-9EC4-B8A32B20F5FB}" dt="2022-11-30T22:35:53.827" v="871" actId="26606"/>
          <ac:spMkLst>
            <pc:docMk/>
            <pc:sldMk cId="897008821" sldId="264"/>
            <ac:spMk id="33" creationId="{6691AC69-A76E-4DAB-B565-468B6B87ACF3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38" creationId="{DEE2AD96-B495-4E06-9291-B71706F728CB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40" creationId="{53CF6D67-C5A8-4ADD-9E8E-1E38CA1D3166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42" creationId="{86909FA0-B515-4681-B7A8-FA281D133B94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44" creationId="{21C9FE86-FCC3-4A31-AA1C-C882262B7FE7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46" creationId="{7D96243B-ECED-4B71-8E06-AE9A285EAD20}"/>
          </ac:spMkLst>
        </pc:spChg>
        <pc:spChg chg="add del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48" creationId="{A09989E4-EFDC-4A90-A633-E0525FB4139E}"/>
          </ac:spMkLst>
        </pc:spChg>
        <pc:spChg chg="add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54" creationId="{BACC6370-2D7E-4714-9D71-7542949D7D5D}"/>
          </ac:spMkLst>
        </pc:spChg>
        <pc:spChg chg="add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56" creationId="{F68B3F68-107C-434F-AA38-110D5EA91B85}"/>
          </ac:spMkLst>
        </pc:spChg>
        <pc:spChg chg="add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58" creationId="{AAD0DBB9-1A4B-4391-81D4-CB19F9AB918A}"/>
          </ac:spMkLst>
        </pc:spChg>
        <pc:spChg chg="add">
          <ac:chgData name="Jennifer Abinette" userId="ca653788334e8e8f" providerId="LiveId" clId="{6763F1B6-9D3D-4309-9EC4-B8A32B20F5FB}" dt="2022-11-30T22:47:15.820" v="1135" actId="26606"/>
          <ac:spMkLst>
            <pc:docMk/>
            <pc:sldMk cId="897008821" sldId="264"/>
            <ac:spMk id="60" creationId="{063BBA22-50EA-4C4D-BE05-F1CE4E63AA56}"/>
          </ac:spMkLst>
        </pc:spChg>
        <pc:graphicFrameChg chg="add">
          <ac:chgData name="Jennifer Abinette" userId="ca653788334e8e8f" providerId="LiveId" clId="{6763F1B6-9D3D-4309-9EC4-B8A32B20F5FB}" dt="2022-11-30T22:47:15.820" v="1135" actId="26606"/>
          <ac:graphicFrameMkLst>
            <pc:docMk/>
            <pc:sldMk cId="897008821" sldId="264"/>
            <ac:graphicFrameMk id="50" creationId="{3498BDE2-1601-C39D-66CD-742CEBFC4D8A}"/>
          </ac:graphicFrameMkLst>
        </pc:graphicFrameChg>
      </pc:sldChg>
      <pc:sldChg chg="addSp delSp modSp new mod setBg">
        <pc:chgData name="Jennifer Abinette" userId="ca653788334e8e8f" providerId="LiveId" clId="{6763F1B6-9D3D-4309-9EC4-B8A32B20F5FB}" dt="2022-11-30T23:06:47.107" v="1483" actId="122"/>
        <pc:sldMkLst>
          <pc:docMk/>
          <pc:sldMk cId="930589998" sldId="265"/>
        </pc:sldMkLst>
        <pc:spChg chg="mod">
          <ac:chgData name="Jennifer Abinette" userId="ca653788334e8e8f" providerId="LiveId" clId="{6763F1B6-9D3D-4309-9EC4-B8A32B20F5FB}" dt="2022-11-30T23:06:47.107" v="1483" actId="122"/>
          <ac:spMkLst>
            <pc:docMk/>
            <pc:sldMk cId="930589998" sldId="265"/>
            <ac:spMk id="2" creationId="{62BE3F1B-AEE7-0F81-C42E-BE91F12D1826}"/>
          </ac:spMkLst>
        </pc:spChg>
        <pc:spChg chg="del mod">
          <ac:chgData name="Jennifer Abinette" userId="ca653788334e8e8f" providerId="LiveId" clId="{6763F1B6-9D3D-4309-9EC4-B8A32B20F5FB}" dt="2022-11-30T23:06:43.028" v="1482" actId="26606"/>
          <ac:spMkLst>
            <pc:docMk/>
            <pc:sldMk cId="930589998" sldId="265"/>
            <ac:spMk id="3" creationId="{E5432154-7717-6EA6-5149-E1DC5CA00717}"/>
          </ac:spMkLst>
        </pc:spChg>
        <pc:spChg chg="add">
          <ac:chgData name="Jennifer Abinette" userId="ca653788334e8e8f" providerId="LiveId" clId="{6763F1B6-9D3D-4309-9EC4-B8A32B20F5FB}" dt="2022-11-30T23:06:43.028" v="1482" actId="26606"/>
          <ac:spMkLst>
            <pc:docMk/>
            <pc:sldMk cId="930589998" sldId="265"/>
            <ac:spMk id="9" creationId="{BACC6370-2D7E-4714-9D71-7542949D7D5D}"/>
          </ac:spMkLst>
        </pc:spChg>
        <pc:spChg chg="add">
          <ac:chgData name="Jennifer Abinette" userId="ca653788334e8e8f" providerId="LiveId" clId="{6763F1B6-9D3D-4309-9EC4-B8A32B20F5FB}" dt="2022-11-30T23:06:43.028" v="1482" actId="26606"/>
          <ac:spMkLst>
            <pc:docMk/>
            <pc:sldMk cId="930589998" sldId="265"/>
            <ac:spMk id="11" creationId="{F68B3F68-107C-434F-AA38-110D5EA91B85}"/>
          </ac:spMkLst>
        </pc:spChg>
        <pc:spChg chg="add">
          <ac:chgData name="Jennifer Abinette" userId="ca653788334e8e8f" providerId="LiveId" clId="{6763F1B6-9D3D-4309-9EC4-B8A32B20F5FB}" dt="2022-11-30T23:06:43.028" v="1482" actId="26606"/>
          <ac:spMkLst>
            <pc:docMk/>
            <pc:sldMk cId="930589998" sldId="265"/>
            <ac:spMk id="13" creationId="{AAD0DBB9-1A4B-4391-81D4-CB19F9AB918A}"/>
          </ac:spMkLst>
        </pc:spChg>
        <pc:spChg chg="add">
          <ac:chgData name="Jennifer Abinette" userId="ca653788334e8e8f" providerId="LiveId" clId="{6763F1B6-9D3D-4309-9EC4-B8A32B20F5FB}" dt="2022-11-30T23:06:43.028" v="1482" actId="26606"/>
          <ac:spMkLst>
            <pc:docMk/>
            <pc:sldMk cId="930589998" sldId="265"/>
            <ac:spMk id="15" creationId="{063BBA22-50EA-4C4D-BE05-F1CE4E63AA56}"/>
          </ac:spMkLst>
        </pc:spChg>
        <pc:graphicFrameChg chg="add">
          <ac:chgData name="Jennifer Abinette" userId="ca653788334e8e8f" providerId="LiveId" clId="{6763F1B6-9D3D-4309-9EC4-B8A32B20F5FB}" dt="2022-11-30T23:06:43.028" v="1482" actId="26606"/>
          <ac:graphicFrameMkLst>
            <pc:docMk/>
            <pc:sldMk cId="930589998" sldId="265"/>
            <ac:graphicFrameMk id="5" creationId="{9160093D-7641-5B3A-A540-4D8E4DF2486A}"/>
          </ac:graphicFrameMkLst>
        </pc:graphicFrameChg>
      </pc:sldChg>
      <pc:sldChg chg="addSp delSp modSp new mod setBg">
        <pc:chgData name="Jennifer Abinette" userId="ca653788334e8e8f" providerId="LiveId" clId="{6763F1B6-9D3D-4309-9EC4-B8A32B20F5FB}" dt="2022-11-30T21:31:04.069" v="198" actId="14100"/>
        <pc:sldMkLst>
          <pc:docMk/>
          <pc:sldMk cId="3503022217" sldId="266"/>
        </pc:sldMkLst>
        <pc:spChg chg="del">
          <ac:chgData name="Jennifer Abinette" userId="ca653788334e8e8f" providerId="LiveId" clId="{6763F1B6-9D3D-4309-9EC4-B8A32B20F5FB}" dt="2022-11-30T21:29:57.416" v="181" actId="478"/>
          <ac:spMkLst>
            <pc:docMk/>
            <pc:sldMk cId="3503022217" sldId="266"/>
            <ac:spMk id="2" creationId="{9D6FC790-A86D-E6E0-A81D-470EDB8D7620}"/>
          </ac:spMkLst>
        </pc:spChg>
        <pc:spChg chg="del mod">
          <ac:chgData name="Jennifer Abinette" userId="ca653788334e8e8f" providerId="LiveId" clId="{6763F1B6-9D3D-4309-9EC4-B8A32B20F5FB}" dt="2022-11-30T21:29:18.941" v="180" actId="22"/>
          <ac:spMkLst>
            <pc:docMk/>
            <pc:sldMk cId="3503022217" sldId="266"/>
            <ac:spMk id="3" creationId="{AB97D715-FCAF-BBE4-4773-48EA7DDD9447}"/>
          </ac:spMkLst>
        </pc:spChg>
        <pc:spChg chg="add del">
          <ac:chgData name="Jennifer Abinette" userId="ca653788334e8e8f" providerId="LiveId" clId="{6763F1B6-9D3D-4309-9EC4-B8A32B20F5FB}" dt="2022-11-30T21:30:20.111" v="189" actId="26606"/>
          <ac:spMkLst>
            <pc:docMk/>
            <pc:sldMk cId="3503022217" sldId="266"/>
            <ac:spMk id="11" creationId="{A6F6239D-FB2F-4C54-9398-C9B59BD5660A}"/>
          </ac:spMkLst>
        </pc:spChg>
        <pc:spChg chg="add del">
          <ac:chgData name="Jennifer Abinette" userId="ca653788334e8e8f" providerId="LiveId" clId="{6763F1B6-9D3D-4309-9EC4-B8A32B20F5FB}" dt="2022-11-30T21:30:17.254" v="187" actId="26606"/>
          <ac:spMkLst>
            <pc:docMk/>
            <pc:sldMk cId="3503022217" sldId="266"/>
            <ac:spMk id="12" creationId="{823AC064-BC96-4F32-8AE1-B2FD38754823}"/>
          </ac:spMkLst>
        </pc:spChg>
        <pc:spChg chg="add del">
          <ac:chgData name="Jennifer Abinette" userId="ca653788334e8e8f" providerId="LiveId" clId="{6763F1B6-9D3D-4309-9EC4-B8A32B20F5FB}" dt="2022-11-30T21:30:20.111" v="189" actId="26606"/>
          <ac:spMkLst>
            <pc:docMk/>
            <pc:sldMk cId="3503022217" sldId="266"/>
            <ac:spMk id="19" creationId="{2B566528-1B12-4246-9431-5C2D7D081168}"/>
          </ac:spMkLst>
        </pc:spChg>
        <pc:spChg chg="add del">
          <ac:chgData name="Jennifer Abinette" userId="ca653788334e8e8f" providerId="LiveId" clId="{6763F1B6-9D3D-4309-9EC4-B8A32B20F5FB}" dt="2022-11-30T21:30:35.498" v="191" actId="26606"/>
          <ac:spMkLst>
            <pc:docMk/>
            <pc:sldMk cId="3503022217" sldId="266"/>
            <ac:spMk id="25" creationId="{9D25F302-27C5-414F-97F8-6EA0A6C028BA}"/>
          </ac:spMkLst>
        </pc:spChg>
        <pc:spChg chg="add del">
          <ac:chgData name="Jennifer Abinette" userId="ca653788334e8e8f" providerId="LiveId" clId="{6763F1B6-9D3D-4309-9EC4-B8A32B20F5FB}" dt="2022-11-30T21:30:35.498" v="191" actId="26606"/>
          <ac:spMkLst>
            <pc:docMk/>
            <pc:sldMk cId="3503022217" sldId="266"/>
            <ac:spMk id="26" creationId="{830A36F8-48C2-4842-A87B-8CE8DF4E7FD2}"/>
          </ac:spMkLst>
        </pc:spChg>
        <pc:spChg chg="add del">
          <ac:chgData name="Jennifer Abinette" userId="ca653788334e8e8f" providerId="LiveId" clId="{6763F1B6-9D3D-4309-9EC4-B8A32B20F5FB}" dt="2022-11-30T21:30:35.498" v="191" actId="26606"/>
          <ac:spMkLst>
            <pc:docMk/>
            <pc:sldMk cId="3503022217" sldId="266"/>
            <ac:spMk id="27" creationId="{086A5A31-B10A-4793-84D4-D785959AE5B8}"/>
          </ac:spMkLst>
        </pc:spChg>
        <pc:spChg chg="add del">
          <ac:chgData name="Jennifer Abinette" userId="ca653788334e8e8f" providerId="LiveId" clId="{6763F1B6-9D3D-4309-9EC4-B8A32B20F5FB}" dt="2022-11-30T21:30:35.498" v="191" actId="26606"/>
          <ac:spMkLst>
            <pc:docMk/>
            <pc:sldMk cId="3503022217" sldId="266"/>
            <ac:spMk id="28" creationId="{71D28793-4BEE-D5E1-8115-DC28DFA87C92}"/>
          </ac:spMkLst>
        </pc:spChg>
        <pc:spChg chg="add">
          <ac:chgData name="Jennifer Abinette" userId="ca653788334e8e8f" providerId="LiveId" clId="{6763F1B6-9D3D-4309-9EC4-B8A32B20F5FB}" dt="2022-11-30T21:30:35.511" v="192" actId="26606"/>
          <ac:spMkLst>
            <pc:docMk/>
            <pc:sldMk cId="3503022217" sldId="266"/>
            <ac:spMk id="30" creationId="{2B566528-1B12-4246-9431-5C2D7D081168}"/>
          </ac:spMkLst>
        </pc:spChg>
        <pc:spChg chg="add del">
          <ac:chgData name="Jennifer Abinette" userId="ca653788334e8e8f" providerId="LiveId" clId="{6763F1B6-9D3D-4309-9EC4-B8A32B20F5FB}" dt="2022-11-30T21:30:42.574" v="193" actId="478"/>
          <ac:spMkLst>
            <pc:docMk/>
            <pc:sldMk cId="3503022217" sldId="266"/>
            <ac:spMk id="31" creationId="{A6F6239D-FB2F-4C54-9398-C9B59BD5660A}"/>
          </ac:spMkLst>
        </pc:spChg>
        <pc:grpChg chg="add del">
          <ac:chgData name="Jennifer Abinette" userId="ca653788334e8e8f" providerId="LiveId" clId="{6763F1B6-9D3D-4309-9EC4-B8A32B20F5FB}" dt="2022-11-30T21:30:20.111" v="189" actId="26606"/>
          <ac:grpSpMkLst>
            <pc:docMk/>
            <pc:sldMk cId="3503022217" sldId="266"/>
            <ac:grpSpMk id="20" creationId="{828A5161-06F1-46CF-8AD7-844680A59E13}"/>
          </ac:grpSpMkLst>
        </pc:grpChg>
        <pc:grpChg chg="add del">
          <ac:chgData name="Jennifer Abinette" userId="ca653788334e8e8f" providerId="LiveId" clId="{6763F1B6-9D3D-4309-9EC4-B8A32B20F5FB}" dt="2022-11-30T21:30:20.111" v="189" actId="26606"/>
          <ac:grpSpMkLst>
            <pc:docMk/>
            <pc:sldMk cId="3503022217" sldId="266"/>
            <ac:grpSpMk id="23" creationId="{5995D10D-E9C9-47DB-AE7E-801FEF38F5C9}"/>
          </ac:grpSpMkLst>
        </pc:grpChg>
        <pc:grpChg chg="add">
          <ac:chgData name="Jennifer Abinette" userId="ca653788334e8e8f" providerId="LiveId" clId="{6763F1B6-9D3D-4309-9EC4-B8A32B20F5FB}" dt="2022-11-30T21:30:35.511" v="192" actId="26606"/>
          <ac:grpSpMkLst>
            <pc:docMk/>
            <pc:sldMk cId="3503022217" sldId="266"/>
            <ac:grpSpMk id="32" creationId="{5995D10D-E9C9-47DB-AE7E-801FEF38F5C9}"/>
          </ac:grpSpMkLst>
        </pc:grpChg>
        <pc:grpChg chg="add">
          <ac:chgData name="Jennifer Abinette" userId="ca653788334e8e8f" providerId="LiveId" clId="{6763F1B6-9D3D-4309-9EC4-B8A32B20F5FB}" dt="2022-11-30T21:30:35.511" v="192" actId="26606"/>
          <ac:grpSpMkLst>
            <pc:docMk/>
            <pc:sldMk cId="3503022217" sldId="266"/>
            <ac:grpSpMk id="33" creationId="{828A5161-06F1-46CF-8AD7-844680A59E13}"/>
          </ac:grpSpMkLst>
        </pc:grpChg>
        <pc:picChg chg="add mod ord">
          <ac:chgData name="Jennifer Abinette" userId="ca653788334e8e8f" providerId="LiveId" clId="{6763F1B6-9D3D-4309-9EC4-B8A32B20F5FB}" dt="2022-11-30T21:30:57.610" v="196" actId="1076"/>
          <ac:picMkLst>
            <pc:docMk/>
            <pc:sldMk cId="3503022217" sldId="266"/>
            <ac:picMk id="5" creationId="{189CD462-EA07-BA64-50AE-EF0340A663A8}"/>
          </ac:picMkLst>
        </pc:picChg>
        <pc:picChg chg="add mod">
          <ac:chgData name="Jennifer Abinette" userId="ca653788334e8e8f" providerId="LiveId" clId="{6763F1B6-9D3D-4309-9EC4-B8A32B20F5FB}" dt="2022-11-30T21:31:04.069" v="198" actId="14100"/>
          <ac:picMkLst>
            <pc:docMk/>
            <pc:sldMk cId="3503022217" sldId="266"/>
            <ac:picMk id="7" creationId="{767ADFAA-1294-EFC1-8983-0B38552FF5C4}"/>
          </ac:picMkLst>
        </pc:picChg>
        <pc:cxnChg chg="add del">
          <ac:chgData name="Jennifer Abinette" userId="ca653788334e8e8f" providerId="LiveId" clId="{6763F1B6-9D3D-4309-9EC4-B8A32B20F5FB}" dt="2022-11-30T21:30:17.254" v="187" actId="26606"/>
          <ac:cxnSpMkLst>
            <pc:docMk/>
            <pc:sldMk cId="3503022217" sldId="266"/>
            <ac:cxnSpMk id="14" creationId="{7E7C77BC-7138-40B1-A15B-20F57A494629}"/>
          </ac:cxnSpMkLst>
        </pc:cxnChg>
        <pc:cxnChg chg="add del">
          <ac:chgData name="Jennifer Abinette" userId="ca653788334e8e8f" providerId="LiveId" clId="{6763F1B6-9D3D-4309-9EC4-B8A32B20F5FB}" dt="2022-11-30T21:30:17.254" v="187" actId="26606"/>
          <ac:cxnSpMkLst>
            <pc:docMk/>
            <pc:sldMk cId="3503022217" sldId="266"/>
            <ac:cxnSpMk id="16" creationId="{DB146403-F3D6-484B-B2ED-97F9565D0370}"/>
          </ac:cxnSpMkLst>
        </pc:cxnChg>
      </pc:sldChg>
      <pc:sldChg chg="addSp delSp modSp new mod setBg">
        <pc:chgData name="Jennifer Abinette" userId="ca653788334e8e8f" providerId="LiveId" clId="{6763F1B6-9D3D-4309-9EC4-B8A32B20F5FB}" dt="2022-11-30T22:52:44.739" v="1338" actId="122"/>
        <pc:sldMkLst>
          <pc:docMk/>
          <pc:sldMk cId="1699041617" sldId="267"/>
        </pc:sldMkLst>
        <pc:spChg chg="mod">
          <ac:chgData name="Jennifer Abinette" userId="ca653788334e8e8f" providerId="LiveId" clId="{6763F1B6-9D3D-4309-9EC4-B8A32B20F5FB}" dt="2022-11-30T22:52:44.739" v="1338" actId="122"/>
          <ac:spMkLst>
            <pc:docMk/>
            <pc:sldMk cId="1699041617" sldId="267"/>
            <ac:spMk id="2" creationId="{9E3B3E75-B38F-2BE5-483D-1EE617F71B99}"/>
          </ac:spMkLst>
        </pc:spChg>
        <pc:spChg chg="add del mod">
          <ac:chgData name="Jennifer Abinette" userId="ca653788334e8e8f" providerId="LiveId" clId="{6763F1B6-9D3D-4309-9EC4-B8A32B20F5FB}" dt="2022-11-30T22:52:40.600" v="1337" actId="26606"/>
          <ac:spMkLst>
            <pc:docMk/>
            <pc:sldMk cId="1699041617" sldId="267"/>
            <ac:spMk id="3" creationId="{8C15D644-7F29-30DC-E663-C24DECDA7535}"/>
          </ac:spMkLst>
        </pc:spChg>
        <pc:spChg chg="add del">
          <ac:chgData name="Jennifer Abinette" userId="ca653788334e8e8f" providerId="LiveId" clId="{6763F1B6-9D3D-4309-9EC4-B8A32B20F5FB}" dt="2022-11-30T22:52:40.553" v="1336" actId="26606"/>
          <ac:spMkLst>
            <pc:docMk/>
            <pc:sldMk cId="1699041617" sldId="267"/>
            <ac:spMk id="9" creationId="{BACC6370-2D7E-4714-9D71-7542949D7D5D}"/>
          </ac:spMkLst>
        </pc:spChg>
        <pc:spChg chg="add del">
          <ac:chgData name="Jennifer Abinette" userId="ca653788334e8e8f" providerId="LiveId" clId="{6763F1B6-9D3D-4309-9EC4-B8A32B20F5FB}" dt="2022-11-30T22:52:40.553" v="1336" actId="26606"/>
          <ac:spMkLst>
            <pc:docMk/>
            <pc:sldMk cId="1699041617" sldId="267"/>
            <ac:spMk id="11" creationId="{F68B3F68-107C-434F-AA38-110D5EA91B85}"/>
          </ac:spMkLst>
        </pc:spChg>
        <pc:spChg chg="add del">
          <ac:chgData name="Jennifer Abinette" userId="ca653788334e8e8f" providerId="LiveId" clId="{6763F1B6-9D3D-4309-9EC4-B8A32B20F5FB}" dt="2022-11-30T22:52:40.553" v="1336" actId="26606"/>
          <ac:spMkLst>
            <pc:docMk/>
            <pc:sldMk cId="1699041617" sldId="267"/>
            <ac:spMk id="13" creationId="{AAD0DBB9-1A4B-4391-81D4-CB19F9AB918A}"/>
          </ac:spMkLst>
        </pc:spChg>
        <pc:spChg chg="add del">
          <ac:chgData name="Jennifer Abinette" userId="ca653788334e8e8f" providerId="LiveId" clId="{6763F1B6-9D3D-4309-9EC4-B8A32B20F5FB}" dt="2022-11-30T22:52:40.553" v="1336" actId="26606"/>
          <ac:spMkLst>
            <pc:docMk/>
            <pc:sldMk cId="1699041617" sldId="267"/>
            <ac:spMk id="15" creationId="{063BBA22-50EA-4C4D-BE05-F1CE4E63AA56}"/>
          </ac:spMkLst>
        </pc:spChg>
        <pc:spChg chg="add">
          <ac:chgData name="Jennifer Abinette" userId="ca653788334e8e8f" providerId="LiveId" clId="{6763F1B6-9D3D-4309-9EC4-B8A32B20F5FB}" dt="2022-11-30T22:52:40.600" v="1337" actId="26606"/>
          <ac:spMkLst>
            <pc:docMk/>
            <pc:sldMk cId="1699041617" sldId="267"/>
            <ac:spMk id="17" creationId="{BACC6370-2D7E-4714-9D71-7542949D7D5D}"/>
          </ac:spMkLst>
        </pc:spChg>
        <pc:spChg chg="add">
          <ac:chgData name="Jennifer Abinette" userId="ca653788334e8e8f" providerId="LiveId" clId="{6763F1B6-9D3D-4309-9EC4-B8A32B20F5FB}" dt="2022-11-30T22:52:40.600" v="1337" actId="26606"/>
          <ac:spMkLst>
            <pc:docMk/>
            <pc:sldMk cId="1699041617" sldId="267"/>
            <ac:spMk id="18" creationId="{F68B3F68-107C-434F-AA38-110D5EA91B85}"/>
          </ac:spMkLst>
        </pc:spChg>
        <pc:spChg chg="add">
          <ac:chgData name="Jennifer Abinette" userId="ca653788334e8e8f" providerId="LiveId" clId="{6763F1B6-9D3D-4309-9EC4-B8A32B20F5FB}" dt="2022-11-30T22:52:40.600" v="1337" actId="26606"/>
          <ac:spMkLst>
            <pc:docMk/>
            <pc:sldMk cId="1699041617" sldId="267"/>
            <ac:spMk id="19" creationId="{AAD0DBB9-1A4B-4391-81D4-CB19F9AB918A}"/>
          </ac:spMkLst>
        </pc:spChg>
        <pc:spChg chg="add">
          <ac:chgData name="Jennifer Abinette" userId="ca653788334e8e8f" providerId="LiveId" clId="{6763F1B6-9D3D-4309-9EC4-B8A32B20F5FB}" dt="2022-11-30T22:52:40.600" v="1337" actId="26606"/>
          <ac:spMkLst>
            <pc:docMk/>
            <pc:sldMk cId="1699041617" sldId="267"/>
            <ac:spMk id="20" creationId="{063BBA22-50EA-4C4D-BE05-F1CE4E63AA56}"/>
          </ac:spMkLst>
        </pc:spChg>
        <pc:graphicFrameChg chg="add del">
          <ac:chgData name="Jennifer Abinette" userId="ca653788334e8e8f" providerId="LiveId" clId="{6763F1B6-9D3D-4309-9EC4-B8A32B20F5FB}" dt="2022-11-30T22:52:40.553" v="1336" actId="26606"/>
          <ac:graphicFrameMkLst>
            <pc:docMk/>
            <pc:sldMk cId="1699041617" sldId="267"/>
            <ac:graphicFrameMk id="5" creationId="{CD2FCB1A-0DFC-4CEA-3F67-A0DF72F5158E}"/>
          </ac:graphicFrameMkLst>
        </pc:graphicFrameChg>
        <pc:graphicFrameChg chg="add">
          <ac:chgData name="Jennifer Abinette" userId="ca653788334e8e8f" providerId="LiveId" clId="{6763F1B6-9D3D-4309-9EC4-B8A32B20F5FB}" dt="2022-11-30T22:52:40.600" v="1337" actId="26606"/>
          <ac:graphicFrameMkLst>
            <pc:docMk/>
            <pc:sldMk cId="1699041617" sldId="267"/>
            <ac:graphicFrameMk id="21" creationId="{9D35F772-B228-F423-E9BE-6101E3BA9243}"/>
          </ac:graphicFrameMkLst>
        </pc:graphicFrameChg>
      </pc:sldChg>
      <pc:sldChg chg="addSp delSp modSp new del mod">
        <pc:chgData name="Jennifer Abinette" userId="ca653788334e8e8f" providerId="LiveId" clId="{6763F1B6-9D3D-4309-9EC4-B8A32B20F5FB}" dt="2022-11-30T22:35:22.307" v="868" actId="47"/>
        <pc:sldMkLst>
          <pc:docMk/>
          <pc:sldMk cId="3499005006" sldId="267"/>
        </pc:sldMkLst>
        <pc:spChg chg="del mod">
          <ac:chgData name="Jennifer Abinette" userId="ca653788334e8e8f" providerId="LiveId" clId="{6763F1B6-9D3D-4309-9EC4-B8A32B20F5FB}" dt="2022-11-30T22:26:20.146" v="269" actId="22"/>
          <ac:spMkLst>
            <pc:docMk/>
            <pc:sldMk cId="3499005006" sldId="267"/>
            <ac:spMk id="3" creationId="{CA7D2A08-221D-D5AF-EE83-1E51EF8180EC}"/>
          </ac:spMkLst>
        </pc:spChg>
        <pc:picChg chg="add mod ord">
          <ac:chgData name="Jennifer Abinette" userId="ca653788334e8e8f" providerId="LiveId" clId="{6763F1B6-9D3D-4309-9EC4-B8A32B20F5FB}" dt="2022-11-30T22:26:20.146" v="269" actId="22"/>
          <ac:picMkLst>
            <pc:docMk/>
            <pc:sldMk cId="3499005006" sldId="267"/>
            <ac:picMk id="5" creationId="{43C72E5C-47AE-7C86-D293-438A61DA24BD}"/>
          </ac:picMkLst>
        </pc:picChg>
      </pc:sldChg>
      <pc:sldChg chg="modSp new del mod">
        <pc:chgData name="Jennifer Abinette" userId="ca653788334e8e8f" providerId="LiveId" clId="{6763F1B6-9D3D-4309-9EC4-B8A32B20F5FB}" dt="2022-11-30T22:42:59.069" v="1084" actId="47"/>
        <pc:sldMkLst>
          <pc:docMk/>
          <pc:sldMk cId="588001284" sldId="268"/>
        </pc:sldMkLst>
        <pc:spChg chg="mod">
          <ac:chgData name="Jennifer Abinette" userId="ca653788334e8e8f" providerId="LiveId" clId="{6763F1B6-9D3D-4309-9EC4-B8A32B20F5FB}" dt="2022-11-30T22:40:58.647" v="1083"/>
          <ac:spMkLst>
            <pc:docMk/>
            <pc:sldMk cId="588001284" sldId="268"/>
            <ac:spMk id="3" creationId="{AB4DBB23-4463-D4D4-BAA1-F9E612D33EEA}"/>
          </ac:spMkLst>
        </pc:spChg>
      </pc:sldChg>
      <pc:sldChg chg="addSp delSp modSp new mod setBg">
        <pc:chgData name="Jennifer Abinette" userId="ca653788334e8e8f" providerId="LiveId" clId="{6763F1B6-9D3D-4309-9EC4-B8A32B20F5FB}" dt="2022-11-30T23:06:02.232" v="1481" actId="122"/>
        <pc:sldMkLst>
          <pc:docMk/>
          <pc:sldMk cId="2551518091" sldId="268"/>
        </pc:sldMkLst>
        <pc:spChg chg="mod">
          <ac:chgData name="Jennifer Abinette" userId="ca653788334e8e8f" providerId="LiveId" clId="{6763F1B6-9D3D-4309-9EC4-B8A32B20F5FB}" dt="2022-11-30T23:06:02.232" v="1481" actId="122"/>
          <ac:spMkLst>
            <pc:docMk/>
            <pc:sldMk cId="2551518091" sldId="268"/>
            <ac:spMk id="2" creationId="{BFC298D3-258F-BA39-65F5-13FE8EDB9746}"/>
          </ac:spMkLst>
        </pc:spChg>
        <pc:spChg chg="add del mod">
          <ac:chgData name="Jennifer Abinette" userId="ca653788334e8e8f" providerId="LiveId" clId="{6763F1B6-9D3D-4309-9EC4-B8A32B20F5FB}" dt="2022-11-30T23:04:40.492" v="1393" actId="26606"/>
          <ac:spMkLst>
            <pc:docMk/>
            <pc:sldMk cId="2551518091" sldId="268"/>
            <ac:spMk id="3" creationId="{2C97598F-B42B-D315-F549-A5C9B3EC16A5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8" creationId="{DEE2AD96-B495-4E06-9291-B71706F728CB}"/>
          </ac:spMkLst>
        </pc:spChg>
        <pc:spChg chg="add del">
          <ac:chgData name="Jennifer Abinette" userId="ca653788334e8e8f" providerId="LiveId" clId="{6763F1B6-9D3D-4309-9EC4-B8A32B20F5FB}" dt="2022-11-30T23:04:39.678" v="1390" actId="26606"/>
          <ac:spMkLst>
            <pc:docMk/>
            <pc:sldMk cId="2551518091" sldId="268"/>
            <ac:spMk id="9" creationId="{BACC6370-2D7E-4714-9D71-7542949D7D5D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0" creationId="{53CF6D67-C5A8-4ADD-9E8E-1E38CA1D3166}"/>
          </ac:spMkLst>
        </pc:spChg>
        <pc:spChg chg="add del">
          <ac:chgData name="Jennifer Abinette" userId="ca653788334e8e8f" providerId="LiveId" clId="{6763F1B6-9D3D-4309-9EC4-B8A32B20F5FB}" dt="2022-11-30T23:04:39.678" v="1390" actId="26606"/>
          <ac:spMkLst>
            <pc:docMk/>
            <pc:sldMk cId="2551518091" sldId="268"/>
            <ac:spMk id="11" creationId="{F68B3F68-107C-434F-AA38-110D5EA91B85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2" creationId="{86909FA0-B515-4681-B7A8-FA281D133B94}"/>
          </ac:spMkLst>
        </pc:spChg>
        <pc:spChg chg="add del">
          <ac:chgData name="Jennifer Abinette" userId="ca653788334e8e8f" providerId="LiveId" clId="{6763F1B6-9D3D-4309-9EC4-B8A32B20F5FB}" dt="2022-11-30T23:04:39.678" v="1390" actId="26606"/>
          <ac:spMkLst>
            <pc:docMk/>
            <pc:sldMk cId="2551518091" sldId="268"/>
            <ac:spMk id="13" creationId="{AAD0DBB9-1A4B-4391-81D4-CB19F9AB918A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4" creationId="{21C9FE86-FCC3-4A31-AA1C-C882262B7FE7}"/>
          </ac:spMkLst>
        </pc:spChg>
        <pc:spChg chg="add del">
          <ac:chgData name="Jennifer Abinette" userId="ca653788334e8e8f" providerId="LiveId" clId="{6763F1B6-9D3D-4309-9EC4-B8A32B20F5FB}" dt="2022-11-30T23:04:39.678" v="1390" actId="26606"/>
          <ac:spMkLst>
            <pc:docMk/>
            <pc:sldMk cId="2551518091" sldId="268"/>
            <ac:spMk id="15" creationId="{063BBA22-50EA-4C4D-BE05-F1CE4E63AA56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6" creationId="{7D96243B-ECED-4B71-8E06-AE9A285EAD20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7" creationId="{2C97598F-B42B-D315-F549-A5C9B3EC16A5}"/>
          </ac:spMkLst>
        </pc:spChg>
        <pc:spChg chg="add del">
          <ac:chgData name="Jennifer Abinette" userId="ca653788334e8e8f" providerId="LiveId" clId="{6763F1B6-9D3D-4309-9EC4-B8A32B20F5FB}" dt="2022-11-30T23:04:40.445" v="1392" actId="26606"/>
          <ac:spMkLst>
            <pc:docMk/>
            <pc:sldMk cId="2551518091" sldId="268"/>
            <ac:spMk id="18" creationId="{A09989E4-EFDC-4A90-A633-E0525FB4139E}"/>
          </ac:spMkLst>
        </pc:spChg>
        <pc:spChg chg="add">
          <ac:chgData name="Jennifer Abinette" userId="ca653788334e8e8f" providerId="LiveId" clId="{6763F1B6-9D3D-4309-9EC4-B8A32B20F5FB}" dt="2022-11-30T23:04:40.492" v="1393" actId="26606"/>
          <ac:spMkLst>
            <pc:docMk/>
            <pc:sldMk cId="2551518091" sldId="268"/>
            <ac:spMk id="20" creationId="{BACC6370-2D7E-4714-9D71-7542949D7D5D}"/>
          </ac:spMkLst>
        </pc:spChg>
        <pc:spChg chg="add">
          <ac:chgData name="Jennifer Abinette" userId="ca653788334e8e8f" providerId="LiveId" clId="{6763F1B6-9D3D-4309-9EC4-B8A32B20F5FB}" dt="2022-11-30T23:04:40.492" v="1393" actId="26606"/>
          <ac:spMkLst>
            <pc:docMk/>
            <pc:sldMk cId="2551518091" sldId="268"/>
            <ac:spMk id="21" creationId="{F68B3F68-107C-434F-AA38-110D5EA91B85}"/>
          </ac:spMkLst>
        </pc:spChg>
        <pc:spChg chg="add">
          <ac:chgData name="Jennifer Abinette" userId="ca653788334e8e8f" providerId="LiveId" clId="{6763F1B6-9D3D-4309-9EC4-B8A32B20F5FB}" dt="2022-11-30T23:04:40.492" v="1393" actId="26606"/>
          <ac:spMkLst>
            <pc:docMk/>
            <pc:sldMk cId="2551518091" sldId="268"/>
            <ac:spMk id="22" creationId="{AAD0DBB9-1A4B-4391-81D4-CB19F9AB918A}"/>
          </ac:spMkLst>
        </pc:spChg>
        <pc:spChg chg="add">
          <ac:chgData name="Jennifer Abinette" userId="ca653788334e8e8f" providerId="LiveId" clId="{6763F1B6-9D3D-4309-9EC4-B8A32B20F5FB}" dt="2022-11-30T23:04:40.492" v="1393" actId="26606"/>
          <ac:spMkLst>
            <pc:docMk/>
            <pc:sldMk cId="2551518091" sldId="268"/>
            <ac:spMk id="23" creationId="{063BBA22-50EA-4C4D-BE05-F1CE4E63AA56}"/>
          </ac:spMkLst>
        </pc:spChg>
        <pc:graphicFrameChg chg="add del">
          <ac:chgData name="Jennifer Abinette" userId="ca653788334e8e8f" providerId="LiveId" clId="{6763F1B6-9D3D-4309-9EC4-B8A32B20F5FB}" dt="2022-11-30T23:04:39.678" v="1390" actId="26606"/>
          <ac:graphicFrameMkLst>
            <pc:docMk/>
            <pc:sldMk cId="2551518091" sldId="268"/>
            <ac:graphicFrameMk id="5" creationId="{DE66907D-FEA5-CB91-E8D6-9D661DA839B5}"/>
          </ac:graphicFrameMkLst>
        </pc:graphicFrameChg>
        <pc:graphicFrameChg chg="add mod">
          <ac:chgData name="Jennifer Abinette" userId="ca653788334e8e8f" providerId="LiveId" clId="{6763F1B6-9D3D-4309-9EC4-B8A32B20F5FB}" dt="2022-11-30T23:05:52.938" v="1480" actId="20577"/>
          <ac:graphicFrameMkLst>
            <pc:docMk/>
            <pc:sldMk cId="2551518091" sldId="268"/>
            <ac:graphicFrameMk id="24" creationId="{D0641464-CACA-93CC-DEE9-BF827ABF4E4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resources" TargetMode="External"/><Relationship Id="rId2" Type="http://schemas.openxmlformats.org/officeDocument/2006/relationships/hyperlink" Target="https://docs.oracle.com/database/121/LNPLS/overview.htm" TargetMode="External"/><Relationship Id="rId1" Type="http://schemas.openxmlformats.org/officeDocument/2006/relationships/hyperlink" Target="https://www.osc.state.ny.us/reports?combine=&amp;combine=Enterpris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resources" TargetMode="External"/><Relationship Id="rId2" Type="http://schemas.openxmlformats.org/officeDocument/2006/relationships/hyperlink" Target="https://docs.oracle.com/database/121/LNPLS/overview.htm" TargetMode="External"/><Relationship Id="rId1" Type="http://schemas.openxmlformats.org/officeDocument/2006/relationships/hyperlink" Target="https://www.osc.state.ny.us/reports?combine=&amp;combine=Enterpri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3658E-638A-4766-B306-2E0D5B206C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9E6725-C8AE-403E-91DC-C1629EA8D1E7}">
      <dgm:prSet/>
      <dgm:spPr/>
      <dgm:t>
        <a:bodyPr/>
        <a:lstStyle/>
        <a:p>
          <a:r>
            <a:rPr lang="en-US"/>
            <a:t>Voucher</a:t>
          </a:r>
        </a:p>
      </dgm:t>
    </dgm:pt>
    <dgm:pt modelId="{2C0841CA-C3BB-4861-8297-7CCC05576C9C}" type="parTrans" cxnId="{58B90D16-DCE1-4C97-980E-C2109E0B0BE3}">
      <dgm:prSet/>
      <dgm:spPr/>
      <dgm:t>
        <a:bodyPr/>
        <a:lstStyle/>
        <a:p>
          <a:endParaRPr lang="en-US"/>
        </a:p>
      </dgm:t>
    </dgm:pt>
    <dgm:pt modelId="{84DCDC28-F4D6-43C2-BE54-70624033FD65}" type="sibTrans" cxnId="{58B90D16-DCE1-4C97-980E-C2109E0B0BE3}">
      <dgm:prSet/>
      <dgm:spPr/>
      <dgm:t>
        <a:bodyPr/>
        <a:lstStyle/>
        <a:p>
          <a:endParaRPr lang="en-US"/>
        </a:p>
      </dgm:t>
    </dgm:pt>
    <dgm:pt modelId="{A6B0DFDC-DC44-4D7F-97DA-AD0E14917755}">
      <dgm:prSet/>
      <dgm:spPr/>
      <dgm:t>
        <a:bodyPr/>
        <a:lstStyle/>
        <a:p>
          <a:r>
            <a:rPr lang="en-US"/>
            <a:t>Travel &amp; Expense Report</a:t>
          </a:r>
        </a:p>
      </dgm:t>
    </dgm:pt>
    <dgm:pt modelId="{2469203B-AAF4-4665-A0B2-B373792AA009}" type="parTrans" cxnId="{0B30724C-884A-43BE-85CE-2A57E8665168}">
      <dgm:prSet/>
      <dgm:spPr/>
      <dgm:t>
        <a:bodyPr/>
        <a:lstStyle/>
        <a:p>
          <a:endParaRPr lang="en-US"/>
        </a:p>
      </dgm:t>
    </dgm:pt>
    <dgm:pt modelId="{C41BD892-1489-48B4-90F6-6926DA37DB60}" type="sibTrans" cxnId="{0B30724C-884A-43BE-85CE-2A57E8665168}">
      <dgm:prSet/>
      <dgm:spPr/>
      <dgm:t>
        <a:bodyPr/>
        <a:lstStyle/>
        <a:p>
          <a:endParaRPr lang="en-US"/>
        </a:p>
      </dgm:t>
    </dgm:pt>
    <dgm:pt modelId="{8DFA2163-DF2B-4DA9-8B17-A3A0A295A416}" type="pres">
      <dgm:prSet presAssocID="{3423658E-638A-4766-B306-2E0D5B206C53}" presName="root" presStyleCnt="0">
        <dgm:presLayoutVars>
          <dgm:dir/>
          <dgm:resizeHandles val="exact"/>
        </dgm:presLayoutVars>
      </dgm:prSet>
      <dgm:spPr/>
    </dgm:pt>
    <dgm:pt modelId="{5E1CD519-F9F6-42AC-A68B-85ED9CDD21A8}" type="pres">
      <dgm:prSet presAssocID="{CC9E6725-C8AE-403E-91DC-C1629EA8D1E7}" presName="compNode" presStyleCnt="0"/>
      <dgm:spPr/>
    </dgm:pt>
    <dgm:pt modelId="{502DE180-CC4B-401E-B546-A67279E8B1CE}" type="pres">
      <dgm:prSet presAssocID="{CC9E6725-C8AE-403E-91DC-C1629EA8D1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64495F9-ABFD-4A7C-A1C7-F6F2FAC03233}" type="pres">
      <dgm:prSet presAssocID="{CC9E6725-C8AE-403E-91DC-C1629EA8D1E7}" presName="spaceRect" presStyleCnt="0"/>
      <dgm:spPr/>
    </dgm:pt>
    <dgm:pt modelId="{B7FE0837-4CD4-4FBA-B58E-9A88B7A396FA}" type="pres">
      <dgm:prSet presAssocID="{CC9E6725-C8AE-403E-91DC-C1629EA8D1E7}" presName="textRect" presStyleLbl="revTx" presStyleIdx="0" presStyleCnt="2">
        <dgm:presLayoutVars>
          <dgm:chMax val="1"/>
          <dgm:chPref val="1"/>
        </dgm:presLayoutVars>
      </dgm:prSet>
      <dgm:spPr/>
    </dgm:pt>
    <dgm:pt modelId="{BCD72EAF-538D-49A9-984A-622EF7FBCBD4}" type="pres">
      <dgm:prSet presAssocID="{84DCDC28-F4D6-43C2-BE54-70624033FD65}" presName="sibTrans" presStyleCnt="0"/>
      <dgm:spPr/>
    </dgm:pt>
    <dgm:pt modelId="{E3435A39-1600-48FD-AEC6-049C2F36B226}" type="pres">
      <dgm:prSet presAssocID="{A6B0DFDC-DC44-4D7F-97DA-AD0E14917755}" presName="compNode" presStyleCnt="0"/>
      <dgm:spPr/>
    </dgm:pt>
    <dgm:pt modelId="{78E7FDB1-6EAC-4B75-90D6-D2F4F49D1889}" type="pres">
      <dgm:prSet presAssocID="{A6B0DFDC-DC44-4D7F-97DA-AD0E149177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987E72F-DF00-4EC3-9B79-5D7289F3C52B}" type="pres">
      <dgm:prSet presAssocID="{A6B0DFDC-DC44-4D7F-97DA-AD0E14917755}" presName="spaceRect" presStyleCnt="0"/>
      <dgm:spPr/>
    </dgm:pt>
    <dgm:pt modelId="{3863008C-222B-4773-B05A-0237FB34D78A}" type="pres">
      <dgm:prSet presAssocID="{A6B0DFDC-DC44-4D7F-97DA-AD0E149177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B90D16-DCE1-4C97-980E-C2109E0B0BE3}" srcId="{3423658E-638A-4766-B306-2E0D5B206C53}" destId="{CC9E6725-C8AE-403E-91DC-C1629EA8D1E7}" srcOrd="0" destOrd="0" parTransId="{2C0841CA-C3BB-4861-8297-7CCC05576C9C}" sibTransId="{84DCDC28-F4D6-43C2-BE54-70624033FD65}"/>
    <dgm:cxn modelId="{7179BA2C-43D4-4F75-9B83-D189978E83FE}" type="presOf" srcId="{3423658E-638A-4766-B306-2E0D5B206C53}" destId="{8DFA2163-DF2B-4DA9-8B17-A3A0A295A416}" srcOrd="0" destOrd="0" presId="urn:microsoft.com/office/officeart/2018/2/layout/IconLabelList"/>
    <dgm:cxn modelId="{C5637F32-00A3-4B9D-8A61-C06B3A8E45A7}" type="presOf" srcId="{A6B0DFDC-DC44-4D7F-97DA-AD0E14917755}" destId="{3863008C-222B-4773-B05A-0237FB34D78A}" srcOrd="0" destOrd="0" presId="urn:microsoft.com/office/officeart/2018/2/layout/IconLabelList"/>
    <dgm:cxn modelId="{BC2AC440-2974-49BB-A7F2-17392005C2BC}" type="presOf" srcId="{CC9E6725-C8AE-403E-91DC-C1629EA8D1E7}" destId="{B7FE0837-4CD4-4FBA-B58E-9A88B7A396FA}" srcOrd="0" destOrd="0" presId="urn:microsoft.com/office/officeart/2018/2/layout/IconLabelList"/>
    <dgm:cxn modelId="{0B30724C-884A-43BE-85CE-2A57E8665168}" srcId="{3423658E-638A-4766-B306-2E0D5B206C53}" destId="{A6B0DFDC-DC44-4D7F-97DA-AD0E14917755}" srcOrd="1" destOrd="0" parTransId="{2469203B-AAF4-4665-A0B2-B373792AA009}" sibTransId="{C41BD892-1489-48B4-90F6-6926DA37DB60}"/>
    <dgm:cxn modelId="{440F45D4-4F12-4A0B-AD90-8A0AFDE295E0}" type="presParOf" srcId="{8DFA2163-DF2B-4DA9-8B17-A3A0A295A416}" destId="{5E1CD519-F9F6-42AC-A68B-85ED9CDD21A8}" srcOrd="0" destOrd="0" presId="urn:microsoft.com/office/officeart/2018/2/layout/IconLabelList"/>
    <dgm:cxn modelId="{94326538-4831-4259-9A72-0A0FD5715744}" type="presParOf" srcId="{5E1CD519-F9F6-42AC-A68B-85ED9CDD21A8}" destId="{502DE180-CC4B-401E-B546-A67279E8B1CE}" srcOrd="0" destOrd="0" presId="urn:microsoft.com/office/officeart/2018/2/layout/IconLabelList"/>
    <dgm:cxn modelId="{60D6BB64-2D9E-4227-9145-274336149655}" type="presParOf" srcId="{5E1CD519-F9F6-42AC-A68B-85ED9CDD21A8}" destId="{C64495F9-ABFD-4A7C-A1C7-F6F2FAC03233}" srcOrd="1" destOrd="0" presId="urn:microsoft.com/office/officeart/2018/2/layout/IconLabelList"/>
    <dgm:cxn modelId="{FA0D0B06-3024-41A8-8EB4-204387D7861A}" type="presParOf" srcId="{5E1CD519-F9F6-42AC-A68B-85ED9CDD21A8}" destId="{B7FE0837-4CD4-4FBA-B58E-9A88B7A396FA}" srcOrd="2" destOrd="0" presId="urn:microsoft.com/office/officeart/2018/2/layout/IconLabelList"/>
    <dgm:cxn modelId="{39523E30-F83A-4F4E-8A7C-D88ABBA9C2A2}" type="presParOf" srcId="{8DFA2163-DF2B-4DA9-8B17-A3A0A295A416}" destId="{BCD72EAF-538D-49A9-984A-622EF7FBCBD4}" srcOrd="1" destOrd="0" presId="urn:microsoft.com/office/officeart/2018/2/layout/IconLabelList"/>
    <dgm:cxn modelId="{F5A9E4A2-9D5F-4E21-9512-429D8EC0F3A7}" type="presParOf" srcId="{8DFA2163-DF2B-4DA9-8B17-A3A0A295A416}" destId="{E3435A39-1600-48FD-AEC6-049C2F36B226}" srcOrd="2" destOrd="0" presId="urn:microsoft.com/office/officeart/2018/2/layout/IconLabelList"/>
    <dgm:cxn modelId="{BF7DFB77-02B2-4F45-BDCB-3634EB59120D}" type="presParOf" srcId="{E3435A39-1600-48FD-AEC6-049C2F36B226}" destId="{78E7FDB1-6EAC-4B75-90D6-D2F4F49D1889}" srcOrd="0" destOrd="0" presId="urn:microsoft.com/office/officeart/2018/2/layout/IconLabelList"/>
    <dgm:cxn modelId="{C14D622A-CC5B-404E-87AC-D0250490FEBF}" type="presParOf" srcId="{E3435A39-1600-48FD-AEC6-049C2F36B226}" destId="{D987E72F-DF00-4EC3-9B79-5D7289F3C52B}" srcOrd="1" destOrd="0" presId="urn:microsoft.com/office/officeart/2018/2/layout/IconLabelList"/>
    <dgm:cxn modelId="{E85D43BB-33B7-4324-9921-6716145BBCAC}" type="presParOf" srcId="{E3435A39-1600-48FD-AEC6-049C2F36B226}" destId="{3863008C-222B-4773-B05A-0237FB34D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A66DA-8714-4272-B191-042D994A69B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61CED5-47BD-4A82-8623-A89A88FB890D}">
      <dgm:prSet/>
      <dgm:spPr/>
      <dgm:t>
        <a:bodyPr/>
        <a:lstStyle/>
        <a:p>
          <a:r>
            <a:rPr lang="en-US"/>
            <a:t>Set up</a:t>
          </a:r>
        </a:p>
      </dgm:t>
    </dgm:pt>
    <dgm:pt modelId="{B36C063F-1282-416A-92FD-E84E99B247D5}" type="parTrans" cxnId="{CC9FB27E-1F1E-4566-8CE4-60A6142B8779}">
      <dgm:prSet/>
      <dgm:spPr/>
      <dgm:t>
        <a:bodyPr/>
        <a:lstStyle/>
        <a:p>
          <a:endParaRPr lang="en-US"/>
        </a:p>
      </dgm:t>
    </dgm:pt>
    <dgm:pt modelId="{9B967DF3-EA74-45A7-A934-B58E2CF2A1CE}" type="sibTrans" cxnId="{CC9FB27E-1F1E-4566-8CE4-60A6142B8779}">
      <dgm:prSet/>
      <dgm:spPr/>
      <dgm:t>
        <a:bodyPr/>
        <a:lstStyle/>
        <a:p>
          <a:endParaRPr lang="en-US"/>
        </a:p>
      </dgm:t>
    </dgm:pt>
    <dgm:pt modelId="{D498080D-A46A-4872-903B-FB9607358B2C}">
      <dgm:prSet/>
      <dgm:spPr/>
      <dgm:t>
        <a:bodyPr/>
        <a:lstStyle/>
        <a:p>
          <a:r>
            <a:rPr lang="en-US"/>
            <a:t>Set up Oracle database with links to necessary data sources</a:t>
          </a:r>
        </a:p>
      </dgm:t>
    </dgm:pt>
    <dgm:pt modelId="{29A5BD37-0EBD-47C5-8FB1-8E8EC406FAC2}" type="parTrans" cxnId="{C7DC3B42-B926-4965-8253-DF5B5B645589}">
      <dgm:prSet/>
      <dgm:spPr/>
      <dgm:t>
        <a:bodyPr/>
        <a:lstStyle/>
        <a:p>
          <a:endParaRPr lang="en-US"/>
        </a:p>
      </dgm:t>
    </dgm:pt>
    <dgm:pt modelId="{D1E96AD7-4A4C-4574-AA13-DBFC4CFD76C9}" type="sibTrans" cxnId="{C7DC3B42-B926-4965-8253-DF5B5B645589}">
      <dgm:prSet/>
      <dgm:spPr/>
      <dgm:t>
        <a:bodyPr/>
        <a:lstStyle/>
        <a:p>
          <a:endParaRPr lang="en-US"/>
        </a:p>
      </dgm:t>
    </dgm:pt>
    <dgm:pt modelId="{8176EDE0-B27A-4C9E-ACBC-842F3D28DD96}">
      <dgm:prSet/>
      <dgm:spPr/>
      <dgm:t>
        <a:bodyPr/>
        <a:lstStyle/>
        <a:p>
          <a:r>
            <a:rPr lang="en-US"/>
            <a:t>Build</a:t>
          </a:r>
        </a:p>
      </dgm:t>
    </dgm:pt>
    <dgm:pt modelId="{8DD95AAB-1144-4C37-B1CB-82C94072331E}" type="parTrans" cxnId="{DF34C5BE-E9F9-40B4-A0EC-709C19AEBB9D}">
      <dgm:prSet/>
      <dgm:spPr/>
      <dgm:t>
        <a:bodyPr/>
        <a:lstStyle/>
        <a:p>
          <a:endParaRPr lang="en-US"/>
        </a:p>
      </dgm:t>
    </dgm:pt>
    <dgm:pt modelId="{C1D7EC7D-7A27-451E-92A6-C4510D4E28AB}" type="sibTrans" cxnId="{DF34C5BE-E9F9-40B4-A0EC-709C19AEBB9D}">
      <dgm:prSet/>
      <dgm:spPr/>
      <dgm:t>
        <a:bodyPr/>
        <a:lstStyle/>
        <a:p>
          <a:endParaRPr lang="en-US"/>
        </a:p>
      </dgm:t>
    </dgm:pt>
    <dgm:pt modelId="{45DE6246-7A25-437C-853E-56A4B769FEF0}">
      <dgm:prSet/>
      <dgm:spPr/>
      <dgm:t>
        <a:bodyPr/>
        <a:lstStyle/>
        <a:p>
          <a:r>
            <a:rPr lang="en-US"/>
            <a:t>Build risk assessment into PL/SQL Package</a:t>
          </a:r>
        </a:p>
      </dgm:t>
    </dgm:pt>
    <dgm:pt modelId="{FAAAC298-D104-4839-8979-034DD60ECB44}" type="parTrans" cxnId="{5F70106D-672B-4CDC-8D6F-E5B7E027734F}">
      <dgm:prSet/>
      <dgm:spPr/>
      <dgm:t>
        <a:bodyPr/>
        <a:lstStyle/>
        <a:p>
          <a:endParaRPr lang="en-US"/>
        </a:p>
      </dgm:t>
    </dgm:pt>
    <dgm:pt modelId="{4C528EE4-ABAD-40F4-A969-C1B8A0FFCA2D}" type="sibTrans" cxnId="{5F70106D-672B-4CDC-8D6F-E5B7E027734F}">
      <dgm:prSet/>
      <dgm:spPr/>
      <dgm:t>
        <a:bodyPr/>
        <a:lstStyle/>
        <a:p>
          <a:endParaRPr lang="en-US"/>
        </a:p>
      </dgm:t>
    </dgm:pt>
    <dgm:pt modelId="{F84020E2-140A-42CF-B135-352C0E53CDF4}">
      <dgm:prSet/>
      <dgm:spPr/>
      <dgm:t>
        <a:bodyPr/>
        <a:lstStyle/>
        <a:p>
          <a:r>
            <a:rPr lang="en-US" dirty="0"/>
            <a:t>Job Scheduler</a:t>
          </a:r>
        </a:p>
      </dgm:t>
    </dgm:pt>
    <dgm:pt modelId="{DB6E0709-EF6A-440A-8A7C-E7B684A45826}" type="parTrans" cxnId="{09E36D47-A08E-46F9-8D7E-4594A92444E0}">
      <dgm:prSet/>
      <dgm:spPr/>
      <dgm:t>
        <a:bodyPr/>
        <a:lstStyle/>
        <a:p>
          <a:endParaRPr lang="en-US"/>
        </a:p>
      </dgm:t>
    </dgm:pt>
    <dgm:pt modelId="{1D7A41BC-B9BD-4E8A-9E75-93E8736D44EC}" type="sibTrans" cxnId="{09E36D47-A08E-46F9-8D7E-4594A92444E0}">
      <dgm:prSet/>
      <dgm:spPr/>
      <dgm:t>
        <a:bodyPr/>
        <a:lstStyle/>
        <a:p>
          <a:endParaRPr lang="en-US"/>
        </a:p>
      </dgm:t>
    </dgm:pt>
    <dgm:pt modelId="{AB5721C8-0DDC-4A01-8FC0-3B0A6FFA52DF}">
      <dgm:prSet/>
      <dgm:spPr/>
      <dgm:t>
        <a:bodyPr/>
        <a:lstStyle/>
        <a:p>
          <a:r>
            <a:rPr lang="en-US"/>
            <a:t>Schedule recurring job to run PL/SQL Package everyday</a:t>
          </a:r>
        </a:p>
      </dgm:t>
    </dgm:pt>
    <dgm:pt modelId="{B33FFFF6-400F-4F9F-9736-1D20160BCC5F}" type="parTrans" cxnId="{81CBE42B-5AF1-4A8E-9316-DEC708CFAFB2}">
      <dgm:prSet/>
      <dgm:spPr/>
      <dgm:t>
        <a:bodyPr/>
        <a:lstStyle/>
        <a:p>
          <a:endParaRPr lang="en-US"/>
        </a:p>
      </dgm:t>
    </dgm:pt>
    <dgm:pt modelId="{3702A8D9-2004-48DC-9AD1-21F44178C299}" type="sibTrans" cxnId="{81CBE42B-5AF1-4A8E-9316-DEC708CFAFB2}">
      <dgm:prSet/>
      <dgm:spPr/>
      <dgm:t>
        <a:bodyPr/>
        <a:lstStyle/>
        <a:p>
          <a:endParaRPr lang="en-US"/>
        </a:p>
      </dgm:t>
    </dgm:pt>
    <dgm:pt modelId="{A0D1FC34-DACA-4E85-AD25-FB9A16697C54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1F57C838-7700-43A1-AD1D-F26A75744DE2}" type="parTrans" cxnId="{3FB3BE61-D910-44B5-A009-376E76ADD15B}">
      <dgm:prSet/>
      <dgm:spPr/>
      <dgm:t>
        <a:bodyPr/>
        <a:lstStyle/>
        <a:p>
          <a:endParaRPr lang="en-US"/>
        </a:p>
      </dgm:t>
    </dgm:pt>
    <dgm:pt modelId="{A7ABA896-54F9-4D10-B13F-4BB4C7C99C54}" type="sibTrans" cxnId="{3FB3BE61-D910-44B5-A009-376E76ADD15B}">
      <dgm:prSet/>
      <dgm:spPr/>
      <dgm:t>
        <a:bodyPr/>
        <a:lstStyle/>
        <a:p>
          <a:endParaRPr lang="en-US"/>
        </a:p>
      </dgm:t>
    </dgm:pt>
    <dgm:pt modelId="{5472146E-12E6-4F4D-B220-46A56DA6473D}">
      <dgm:prSet/>
      <dgm:spPr/>
      <dgm:t>
        <a:bodyPr/>
        <a:lstStyle/>
        <a:p>
          <a:r>
            <a:rPr lang="en-US" dirty="0"/>
            <a:t>Use Oracle database as Tableau data source &amp; Schedule Refreshes</a:t>
          </a:r>
        </a:p>
      </dgm:t>
    </dgm:pt>
    <dgm:pt modelId="{21052799-F64C-41EC-AE71-9781D58C9D4A}" type="parTrans" cxnId="{3B652D94-3D0A-45D5-9616-CCB359F13658}">
      <dgm:prSet/>
      <dgm:spPr/>
      <dgm:t>
        <a:bodyPr/>
        <a:lstStyle/>
        <a:p>
          <a:endParaRPr lang="en-US"/>
        </a:p>
      </dgm:t>
    </dgm:pt>
    <dgm:pt modelId="{141B63C8-5B3B-4D8D-B00E-A33186E81446}" type="sibTrans" cxnId="{3B652D94-3D0A-45D5-9616-CCB359F13658}">
      <dgm:prSet/>
      <dgm:spPr/>
      <dgm:t>
        <a:bodyPr/>
        <a:lstStyle/>
        <a:p>
          <a:endParaRPr lang="en-US"/>
        </a:p>
      </dgm:t>
    </dgm:pt>
    <dgm:pt modelId="{2F296A9B-7D7E-4E54-BF7A-54E88FD2DE99}" type="pres">
      <dgm:prSet presAssocID="{804A66DA-8714-4272-B191-042D994A69BF}" presName="Name0" presStyleCnt="0">
        <dgm:presLayoutVars>
          <dgm:dir/>
          <dgm:animLvl val="lvl"/>
          <dgm:resizeHandles val="exact"/>
        </dgm:presLayoutVars>
      </dgm:prSet>
      <dgm:spPr/>
    </dgm:pt>
    <dgm:pt modelId="{8D7B5DB7-13D5-47FC-9548-AC8A5B94F5C1}" type="pres">
      <dgm:prSet presAssocID="{A0D1FC34-DACA-4E85-AD25-FB9A16697C54}" presName="boxAndChildren" presStyleCnt="0"/>
      <dgm:spPr/>
    </dgm:pt>
    <dgm:pt modelId="{D0FB61B6-A925-4805-BCF3-6679426A6570}" type="pres">
      <dgm:prSet presAssocID="{A0D1FC34-DACA-4E85-AD25-FB9A16697C54}" presName="parentTextBox" presStyleLbl="alignNode1" presStyleIdx="0" presStyleCnt="4"/>
      <dgm:spPr/>
    </dgm:pt>
    <dgm:pt modelId="{499AF1FB-E2F0-4644-990E-36E83AD52040}" type="pres">
      <dgm:prSet presAssocID="{A0D1FC34-DACA-4E85-AD25-FB9A16697C54}" presName="descendantBox" presStyleLbl="bgAccFollowNode1" presStyleIdx="0" presStyleCnt="4"/>
      <dgm:spPr/>
    </dgm:pt>
    <dgm:pt modelId="{E92CC6E5-3CC6-405A-AB95-B376B7D1846C}" type="pres">
      <dgm:prSet presAssocID="{1D7A41BC-B9BD-4E8A-9E75-93E8736D44EC}" presName="sp" presStyleCnt="0"/>
      <dgm:spPr/>
    </dgm:pt>
    <dgm:pt modelId="{5092C892-4D08-4892-B881-DDC8154585E3}" type="pres">
      <dgm:prSet presAssocID="{F84020E2-140A-42CF-B135-352C0E53CDF4}" presName="arrowAndChildren" presStyleCnt="0"/>
      <dgm:spPr/>
    </dgm:pt>
    <dgm:pt modelId="{893749B9-22E1-4A6F-AC53-818D024B9641}" type="pres">
      <dgm:prSet presAssocID="{F84020E2-140A-42CF-B135-352C0E53CDF4}" presName="parentTextArrow" presStyleLbl="node1" presStyleIdx="0" presStyleCnt="0"/>
      <dgm:spPr/>
    </dgm:pt>
    <dgm:pt modelId="{A9072902-0EFE-42B3-BC0E-95A7A869A453}" type="pres">
      <dgm:prSet presAssocID="{F84020E2-140A-42CF-B135-352C0E53CDF4}" presName="arrow" presStyleLbl="alignNode1" presStyleIdx="1" presStyleCnt="4"/>
      <dgm:spPr/>
    </dgm:pt>
    <dgm:pt modelId="{1558BD75-CECE-4DB4-A2E6-710C557614BA}" type="pres">
      <dgm:prSet presAssocID="{F84020E2-140A-42CF-B135-352C0E53CDF4}" presName="descendantArrow" presStyleLbl="bgAccFollowNode1" presStyleIdx="1" presStyleCnt="4"/>
      <dgm:spPr/>
    </dgm:pt>
    <dgm:pt modelId="{EF869F28-CAFB-47D5-8814-B18E488FB472}" type="pres">
      <dgm:prSet presAssocID="{C1D7EC7D-7A27-451E-92A6-C4510D4E28AB}" presName="sp" presStyleCnt="0"/>
      <dgm:spPr/>
    </dgm:pt>
    <dgm:pt modelId="{D4FEA711-6F0E-44DE-8593-3DB86D9F8978}" type="pres">
      <dgm:prSet presAssocID="{8176EDE0-B27A-4C9E-ACBC-842F3D28DD96}" presName="arrowAndChildren" presStyleCnt="0"/>
      <dgm:spPr/>
    </dgm:pt>
    <dgm:pt modelId="{8B103741-D9E7-4728-A215-5BA1D6297157}" type="pres">
      <dgm:prSet presAssocID="{8176EDE0-B27A-4C9E-ACBC-842F3D28DD96}" presName="parentTextArrow" presStyleLbl="node1" presStyleIdx="0" presStyleCnt="0"/>
      <dgm:spPr/>
    </dgm:pt>
    <dgm:pt modelId="{7CF62645-9F9B-48A8-B92C-0E7A518BA790}" type="pres">
      <dgm:prSet presAssocID="{8176EDE0-B27A-4C9E-ACBC-842F3D28DD96}" presName="arrow" presStyleLbl="alignNode1" presStyleIdx="2" presStyleCnt="4"/>
      <dgm:spPr/>
    </dgm:pt>
    <dgm:pt modelId="{E4D01853-1CC7-4B67-97F9-2F3E7BED1D3B}" type="pres">
      <dgm:prSet presAssocID="{8176EDE0-B27A-4C9E-ACBC-842F3D28DD96}" presName="descendantArrow" presStyleLbl="bgAccFollowNode1" presStyleIdx="2" presStyleCnt="4"/>
      <dgm:spPr/>
    </dgm:pt>
    <dgm:pt modelId="{A8213E72-4675-48EB-8335-F80672A5DE4A}" type="pres">
      <dgm:prSet presAssocID="{9B967DF3-EA74-45A7-A934-B58E2CF2A1CE}" presName="sp" presStyleCnt="0"/>
      <dgm:spPr/>
    </dgm:pt>
    <dgm:pt modelId="{9E93CA84-E33D-456F-8E5C-A103D3C9B64C}" type="pres">
      <dgm:prSet presAssocID="{2761CED5-47BD-4A82-8623-A89A88FB890D}" presName="arrowAndChildren" presStyleCnt="0"/>
      <dgm:spPr/>
    </dgm:pt>
    <dgm:pt modelId="{87157DAE-A2E6-4AC2-8754-7B6CF47A83DE}" type="pres">
      <dgm:prSet presAssocID="{2761CED5-47BD-4A82-8623-A89A88FB890D}" presName="parentTextArrow" presStyleLbl="node1" presStyleIdx="0" presStyleCnt="0"/>
      <dgm:spPr/>
    </dgm:pt>
    <dgm:pt modelId="{0FAD441D-F21A-49DE-959B-9AEEC2931BB2}" type="pres">
      <dgm:prSet presAssocID="{2761CED5-47BD-4A82-8623-A89A88FB890D}" presName="arrow" presStyleLbl="alignNode1" presStyleIdx="3" presStyleCnt="4"/>
      <dgm:spPr/>
    </dgm:pt>
    <dgm:pt modelId="{DBB7C842-2CCE-4A78-B9F4-A2A986D29BF0}" type="pres">
      <dgm:prSet presAssocID="{2761CED5-47BD-4A82-8623-A89A88FB890D}" presName="descendantArrow" presStyleLbl="bgAccFollowNode1" presStyleIdx="3" presStyleCnt="4"/>
      <dgm:spPr/>
    </dgm:pt>
  </dgm:ptLst>
  <dgm:cxnLst>
    <dgm:cxn modelId="{C749D70B-82C6-4A8C-96D3-5A2ADA9D0CDA}" type="presOf" srcId="{5472146E-12E6-4F4D-B220-46A56DA6473D}" destId="{499AF1FB-E2F0-4644-990E-36E83AD52040}" srcOrd="0" destOrd="0" presId="urn:microsoft.com/office/officeart/2016/7/layout/VerticalDownArrowProcess"/>
    <dgm:cxn modelId="{808D0120-4015-4106-B8A4-6B34BDA61389}" type="presOf" srcId="{8176EDE0-B27A-4C9E-ACBC-842F3D28DD96}" destId="{8B103741-D9E7-4728-A215-5BA1D6297157}" srcOrd="0" destOrd="0" presId="urn:microsoft.com/office/officeart/2016/7/layout/VerticalDownArrowProcess"/>
    <dgm:cxn modelId="{BB737328-8EE3-483E-80A2-CDF6D77E2633}" type="presOf" srcId="{804A66DA-8714-4272-B191-042D994A69BF}" destId="{2F296A9B-7D7E-4E54-BF7A-54E88FD2DE99}" srcOrd="0" destOrd="0" presId="urn:microsoft.com/office/officeart/2016/7/layout/VerticalDownArrowProcess"/>
    <dgm:cxn modelId="{81CBE42B-5AF1-4A8E-9316-DEC708CFAFB2}" srcId="{F84020E2-140A-42CF-B135-352C0E53CDF4}" destId="{AB5721C8-0DDC-4A01-8FC0-3B0A6FFA52DF}" srcOrd="0" destOrd="0" parTransId="{B33FFFF6-400F-4F9F-9736-1D20160BCC5F}" sibTransId="{3702A8D9-2004-48DC-9AD1-21F44178C299}"/>
    <dgm:cxn modelId="{3FB3BE61-D910-44B5-A009-376E76ADD15B}" srcId="{804A66DA-8714-4272-B191-042D994A69BF}" destId="{A0D1FC34-DACA-4E85-AD25-FB9A16697C54}" srcOrd="3" destOrd="0" parTransId="{1F57C838-7700-43A1-AD1D-F26A75744DE2}" sibTransId="{A7ABA896-54F9-4D10-B13F-4BB4C7C99C54}"/>
    <dgm:cxn modelId="{C7DC3B42-B926-4965-8253-DF5B5B645589}" srcId="{2761CED5-47BD-4A82-8623-A89A88FB890D}" destId="{D498080D-A46A-4872-903B-FB9607358B2C}" srcOrd="0" destOrd="0" parTransId="{29A5BD37-0EBD-47C5-8FB1-8E8EC406FAC2}" sibTransId="{D1E96AD7-4A4C-4574-AA13-DBFC4CFD76C9}"/>
    <dgm:cxn modelId="{250E4664-905A-49C8-B01D-6BA9EF1A7EC4}" type="presOf" srcId="{F84020E2-140A-42CF-B135-352C0E53CDF4}" destId="{A9072902-0EFE-42B3-BC0E-95A7A869A453}" srcOrd="1" destOrd="0" presId="urn:microsoft.com/office/officeart/2016/7/layout/VerticalDownArrowProcess"/>
    <dgm:cxn modelId="{09E36D47-A08E-46F9-8D7E-4594A92444E0}" srcId="{804A66DA-8714-4272-B191-042D994A69BF}" destId="{F84020E2-140A-42CF-B135-352C0E53CDF4}" srcOrd="2" destOrd="0" parTransId="{DB6E0709-EF6A-440A-8A7C-E7B684A45826}" sibTransId="{1D7A41BC-B9BD-4E8A-9E75-93E8736D44EC}"/>
    <dgm:cxn modelId="{5F70106D-672B-4CDC-8D6F-E5B7E027734F}" srcId="{8176EDE0-B27A-4C9E-ACBC-842F3D28DD96}" destId="{45DE6246-7A25-437C-853E-56A4B769FEF0}" srcOrd="0" destOrd="0" parTransId="{FAAAC298-D104-4839-8979-034DD60ECB44}" sibTransId="{4C528EE4-ABAD-40F4-A969-C1B8A0FFCA2D}"/>
    <dgm:cxn modelId="{FC561878-6CB5-4EC6-BC12-DA46CFF86E18}" type="presOf" srcId="{2761CED5-47BD-4A82-8623-A89A88FB890D}" destId="{87157DAE-A2E6-4AC2-8754-7B6CF47A83DE}" srcOrd="0" destOrd="0" presId="urn:microsoft.com/office/officeart/2016/7/layout/VerticalDownArrowProcess"/>
    <dgm:cxn modelId="{CC9FB27E-1F1E-4566-8CE4-60A6142B8779}" srcId="{804A66DA-8714-4272-B191-042D994A69BF}" destId="{2761CED5-47BD-4A82-8623-A89A88FB890D}" srcOrd="0" destOrd="0" parTransId="{B36C063F-1282-416A-92FD-E84E99B247D5}" sibTransId="{9B967DF3-EA74-45A7-A934-B58E2CF2A1CE}"/>
    <dgm:cxn modelId="{627F8681-9A0C-4FE2-BC1E-48AB255247B2}" type="presOf" srcId="{45DE6246-7A25-437C-853E-56A4B769FEF0}" destId="{E4D01853-1CC7-4B67-97F9-2F3E7BED1D3B}" srcOrd="0" destOrd="0" presId="urn:microsoft.com/office/officeart/2016/7/layout/VerticalDownArrowProcess"/>
    <dgm:cxn modelId="{9C749F8C-DEB3-499B-9DA2-ABEF5ECAC843}" type="presOf" srcId="{F84020E2-140A-42CF-B135-352C0E53CDF4}" destId="{893749B9-22E1-4A6F-AC53-818D024B9641}" srcOrd="0" destOrd="0" presId="urn:microsoft.com/office/officeart/2016/7/layout/VerticalDownArrowProcess"/>
    <dgm:cxn modelId="{3B652D94-3D0A-45D5-9616-CCB359F13658}" srcId="{A0D1FC34-DACA-4E85-AD25-FB9A16697C54}" destId="{5472146E-12E6-4F4D-B220-46A56DA6473D}" srcOrd="0" destOrd="0" parTransId="{21052799-F64C-41EC-AE71-9781D58C9D4A}" sibTransId="{141B63C8-5B3B-4D8D-B00E-A33186E81446}"/>
    <dgm:cxn modelId="{72C1589A-13FB-4612-902E-BE1CB0AC4413}" type="presOf" srcId="{2761CED5-47BD-4A82-8623-A89A88FB890D}" destId="{0FAD441D-F21A-49DE-959B-9AEEC2931BB2}" srcOrd="1" destOrd="0" presId="urn:microsoft.com/office/officeart/2016/7/layout/VerticalDownArrowProcess"/>
    <dgm:cxn modelId="{C15201B7-FD1F-4727-8F36-5EF91528AA66}" type="presOf" srcId="{8176EDE0-B27A-4C9E-ACBC-842F3D28DD96}" destId="{7CF62645-9F9B-48A8-B92C-0E7A518BA790}" srcOrd="1" destOrd="0" presId="urn:microsoft.com/office/officeart/2016/7/layout/VerticalDownArrowProcess"/>
    <dgm:cxn modelId="{DF34C5BE-E9F9-40B4-A0EC-709C19AEBB9D}" srcId="{804A66DA-8714-4272-B191-042D994A69BF}" destId="{8176EDE0-B27A-4C9E-ACBC-842F3D28DD96}" srcOrd="1" destOrd="0" parTransId="{8DD95AAB-1144-4C37-B1CB-82C94072331E}" sibTransId="{C1D7EC7D-7A27-451E-92A6-C4510D4E28AB}"/>
    <dgm:cxn modelId="{DF8173D3-CC8E-4663-AC9B-9978F6DE5895}" type="presOf" srcId="{D498080D-A46A-4872-903B-FB9607358B2C}" destId="{DBB7C842-2CCE-4A78-B9F4-A2A986D29BF0}" srcOrd="0" destOrd="0" presId="urn:microsoft.com/office/officeart/2016/7/layout/VerticalDownArrowProcess"/>
    <dgm:cxn modelId="{5E9742D4-1074-4BDC-9B2F-F69D217EBB50}" type="presOf" srcId="{AB5721C8-0DDC-4A01-8FC0-3B0A6FFA52DF}" destId="{1558BD75-CECE-4DB4-A2E6-710C557614BA}" srcOrd="0" destOrd="0" presId="urn:microsoft.com/office/officeart/2016/7/layout/VerticalDownArrowProcess"/>
    <dgm:cxn modelId="{758929FB-AD44-4E8D-975A-DABC405A9561}" type="presOf" srcId="{A0D1FC34-DACA-4E85-AD25-FB9A16697C54}" destId="{D0FB61B6-A925-4805-BCF3-6679426A6570}" srcOrd="0" destOrd="0" presId="urn:microsoft.com/office/officeart/2016/7/layout/VerticalDownArrowProcess"/>
    <dgm:cxn modelId="{B83559C3-8075-471E-8BD0-FFA24BFB2C4B}" type="presParOf" srcId="{2F296A9B-7D7E-4E54-BF7A-54E88FD2DE99}" destId="{8D7B5DB7-13D5-47FC-9548-AC8A5B94F5C1}" srcOrd="0" destOrd="0" presId="urn:microsoft.com/office/officeart/2016/7/layout/VerticalDownArrowProcess"/>
    <dgm:cxn modelId="{E5FBA9D1-FAB2-44B6-872D-557DD01B8D03}" type="presParOf" srcId="{8D7B5DB7-13D5-47FC-9548-AC8A5B94F5C1}" destId="{D0FB61B6-A925-4805-BCF3-6679426A6570}" srcOrd="0" destOrd="0" presId="urn:microsoft.com/office/officeart/2016/7/layout/VerticalDownArrowProcess"/>
    <dgm:cxn modelId="{D753B1D4-F829-4AB1-9A26-4F18392D05E1}" type="presParOf" srcId="{8D7B5DB7-13D5-47FC-9548-AC8A5B94F5C1}" destId="{499AF1FB-E2F0-4644-990E-36E83AD52040}" srcOrd="1" destOrd="0" presId="urn:microsoft.com/office/officeart/2016/7/layout/VerticalDownArrowProcess"/>
    <dgm:cxn modelId="{126B0281-9A7A-49A1-981E-1C86036B8B8C}" type="presParOf" srcId="{2F296A9B-7D7E-4E54-BF7A-54E88FD2DE99}" destId="{E92CC6E5-3CC6-405A-AB95-B376B7D1846C}" srcOrd="1" destOrd="0" presId="urn:microsoft.com/office/officeart/2016/7/layout/VerticalDownArrowProcess"/>
    <dgm:cxn modelId="{FCE3A1C5-8DB3-4593-BEC7-BB0373B7D08C}" type="presParOf" srcId="{2F296A9B-7D7E-4E54-BF7A-54E88FD2DE99}" destId="{5092C892-4D08-4892-B881-DDC8154585E3}" srcOrd="2" destOrd="0" presId="urn:microsoft.com/office/officeart/2016/7/layout/VerticalDownArrowProcess"/>
    <dgm:cxn modelId="{61D4D2C8-1885-4BC6-BEC4-78EBDF9067A6}" type="presParOf" srcId="{5092C892-4D08-4892-B881-DDC8154585E3}" destId="{893749B9-22E1-4A6F-AC53-818D024B9641}" srcOrd="0" destOrd="0" presId="urn:microsoft.com/office/officeart/2016/7/layout/VerticalDownArrowProcess"/>
    <dgm:cxn modelId="{081D49F0-D283-4D87-BFCE-0B9E027EB977}" type="presParOf" srcId="{5092C892-4D08-4892-B881-DDC8154585E3}" destId="{A9072902-0EFE-42B3-BC0E-95A7A869A453}" srcOrd="1" destOrd="0" presId="urn:microsoft.com/office/officeart/2016/7/layout/VerticalDownArrowProcess"/>
    <dgm:cxn modelId="{E9FE7CF3-27B6-40BC-A19A-89A87DA790CD}" type="presParOf" srcId="{5092C892-4D08-4892-B881-DDC8154585E3}" destId="{1558BD75-CECE-4DB4-A2E6-710C557614BA}" srcOrd="2" destOrd="0" presId="urn:microsoft.com/office/officeart/2016/7/layout/VerticalDownArrowProcess"/>
    <dgm:cxn modelId="{D2FED2FE-304D-4BB3-A182-D4D8B9808192}" type="presParOf" srcId="{2F296A9B-7D7E-4E54-BF7A-54E88FD2DE99}" destId="{EF869F28-CAFB-47D5-8814-B18E488FB472}" srcOrd="3" destOrd="0" presId="urn:microsoft.com/office/officeart/2016/7/layout/VerticalDownArrowProcess"/>
    <dgm:cxn modelId="{999F1B59-EFB0-4750-B9A8-356BA6E96493}" type="presParOf" srcId="{2F296A9B-7D7E-4E54-BF7A-54E88FD2DE99}" destId="{D4FEA711-6F0E-44DE-8593-3DB86D9F8978}" srcOrd="4" destOrd="0" presId="urn:microsoft.com/office/officeart/2016/7/layout/VerticalDownArrowProcess"/>
    <dgm:cxn modelId="{66843BC1-7ACE-45BF-98DE-96C6EF0A3A49}" type="presParOf" srcId="{D4FEA711-6F0E-44DE-8593-3DB86D9F8978}" destId="{8B103741-D9E7-4728-A215-5BA1D6297157}" srcOrd="0" destOrd="0" presId="urn:microsoft.com/office/officeart/2016/7/layout/VerticalDownArrowProcess"/>
    <dgm:cxn modelId="{10C03100-5BDA-4CDE-959E-4C28FE16951C}" type="presParOf" srcId="{D4FEA711-6F0E-44DE-8593-3DB86D9F8978}" destId="{7CF62645-9F9B-48A8-B92C-0E7A518BA790}" srcOrd="1" destOrd="0" presId="urn:microsoft.com/office/officeart/2016/7/layout/VerticalDownArrowProcess"/>
    <dgm:cxn modelId="{ECF097CE-57A2-45EC-80ED-2C3CC3AC77B7}" type="presParOf" srcId="{D4FEA711-6F0E-44DE-8593-3DB86D9F8978}" destId="{E4D01853-1CC7-4B67-97F9-2F3E7BED1D3B}" srcOrd="2" destOrd="0" presId="urn:microsoft.com/office/officeart/2016/7/layout/VerticalDownArrowProcess"/>
    <dgm:cxn modelId="{C63ECC54-C4ED-4536-9F52-9A0741B90DCD}" type="presParOf" srcId="{2F296A9B-7D7E-4E54-BF7A-54E88FD2DE99}" destId="{A8213E72-4675-48EB-8335-F80672A5DE4A}" srcOrd="5" destOrd="0" presId="urn:microsoft.com/office/officeart/2016/7/layout/VerticalDownArrowProcess"/>
    <dgm:cxn modelId="{8DF975F1-E2A5-40E4-B05E-507BA33948D1}" type="presParOf" srcId="{2F296A9B-7D7E-4E54-BF7A-54E88FD2DE99}" destId="{9E93CA84-E33D-456F-8E5C-A103D3C9B64C}" srcOrd="6" destOrd="0" presId="urn:microsoft.com/office/officeart/2016/7/layout/VerticalDownArrowProcess"/>
    <dgm:cxn modelId="{5C4EB220-E9B3-40C2-80C6-84D54840D28A}" type="presParOf" srcId="{9E93CA84-E33D-456F-8E5C-A103D3C9B64C}" destId="{87157DAE-A2E6-4AC2-8754-7B6CF47A83DE}" srcOrd="0" destOrd="0" presId="urn:microsoft.com/office/officeart/2016/7/layout/VerticalDownArrowProcess"/>
    <dgm:cxn modelId="{D02A71D8-670D-4F65-92FD-DB6F50ECF7F0}" type="presParOf" srcId="{9E93CA84-E33D-456F-8E5C-A103D3C9B64C}" destId="{0FAD441D-F21A-49DE-959B-9AEEC2931BB2}" srcOrd="1" destOrd="0" presId="urn:microsoft.com/office/officeart/2016/7/layout/VerticalDownArrowProcess"/>
    <dgm:cxn modelId="{2DC82D99-758D-402A-81EB-4937CDBAF54D}" type="presParOf" srcId="{9E93CA84-E33D-456F-8E5C-A103D3C9B64C}" destId="{DBB7C842-2CCE-4A78-B9F4-A2A986D29BF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A52DEF-1C50-467E-82E8-6E034EBAE00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AFDDD32-72B9-4C78-B7E7-45EB410489D1}">
      <dgm:prSet/>
      <dgm:spPr/>
      <dgm:t>
        <a:bodyPr/>
        <a:lstStyle/>
        <a:p>
          <a:r>
            <a:rPr lang="en-US" b="0" i="0"/>
            <a:t>PL/SQL is an Oracle procedural extension of SQL</a:t>
          </a:r>
          <a:endParaRPr lang="en-US"/>
        </a:p>
      </dgm:t>
    </dgm:pt>
    <dgm:pt modelId="{9D57ABBD-8ADE-4743-BEBC-56D731D38E89}" type="parTrans" cxnId="{519F0E32-DC04-4CC3-BBD1-B3FD3766E0C9}">
      <dgm:prSet/>
      <dgm:spPr/>
      <dgm:t>
        <a:bodyPr/>
        <a:lstStyle/>
        <a:p>
          <a:endParaRPr lang="en-US"/>
        </a:p>
      </dgm:t>
    </dgm:pt>
    <dgm:pt modelId="{F0D42C0B-A526-42C1-B62E-E3DA23E0F7C9}" type="sibTrans" cxnId="{519F0E32-DC04-4CC3-BBD1-B3FD3766E0C9}">
      <dgm:prSet/>
      <dgm:spPr/>
      <dgm:t>
        <a:bodyPr/>
        <a:lstStyle/>
        <a:p>
          <a:endParaRPr lang="en-US"/>
        </a:p>
      </dgm:t>
    </dgm:pt>
    <dgm:pt modelId="{52FB966B-87BA-4B66-87D4-5A89E531F1CF}">
      <dgm:prSet/>
      <dgm:spPr/>
      <dgm:t>
        <a:bodyPr/>
        <a:lstStyle/>
        <a:p>
          <a:r>
            <a:rPr lang="en-US" b="0" i="0"/>
            <a:t>A </a:t>
          </a:r>
          <a:r>
            <a:rPr lang="en-US" b="1" i="0"/>
            <a:t>package</a:t>
          </a:r>
          <a:r>
            <a:rPr lang="en-US" b="0" i="0"/>
            <a:t> is a schema object that groups logically related PL/SQL types, variables, constants, subprograms, cursors, and exceptions. A package is compiled and stored in the database, where many applications can share its contents.</a:t>
          </a:r>
          <a:endParaRPr lang="en-US"/>
        </a:p>
      </dgm:t>
    </dgm:pt>
    <dgm:pt modelId="{2F86F38F-63F1-4D1F-96F6-7373CA791450}" type="parTrans" cxnId="{9CD8AE21-F55A-4040-B73E-660D70AB6F13}">
      <dgm:prSet/>
      <dgm:spPr/>
      <dgm:t>
        <a:bodyPr/>
        <a:lstStyle/>
        <a:p>
          <a:endParaRPr lang="en-US"/>
        </a:p>
      </dgm:t>
    </dgm:pt>
    <dgm:pt modelId="{14900B53-0C2B-4B38-A9F7-2100715562DC}" type="sibTrans" cxnId="{9CD8AE21-F55A-4040-B73E-660D70AB6F13}">
      <dgm:prSet/>
      <dgm:spPr/>
      <dgm:t>
        <a:bodyPr/>
        <a:lstStyle/>
        <a:p>
          <a:endParaRPr lang="en-US"/>
        </a:p>
      </dgm:t>
    </dgm:pt>
    <dgm:pt modelId="{1FA80C0B-1DC4-4C45-AC67-9120D140B0CA}" type="pres">
      <dgm:prSet presAssocID="{E7A52DEF-1C50-467E-82E8-6E034EBAE0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3B73F5-5C44-4485-894F-191280A8D786}" type="pres">
      <dgm:prSet presAssocID="{BAFDDD32-72B9-4C78-B7E7-45EB410489D1}" presName="hierRoot1" presStyleCnt="0"/>
      <dgm:spPr/>
    </dgm:pt>
    <dgm:pt modelId="{A422D982-5A19-41E2-B2A9-CECE52963F35}" type="pres">
      <dgm:prSet presAssocID="{BAFDDD32-72B9-4C78-B7E7-45EB410489D1}" presName="composite" presStyleCnt="0"/>
      <dgm:spPr/>
    </dgm:pt>
    <dgm:pt modelId="{D189BB67-6F64-4FC9-AF02-574BBDFFD204}" type="pres">
      <dgm:prSet presAssocID="{BAFDDD32-72B9-4C78-B7E7-45EB410489D1}" presName="background" presStyleLbl="node0" presStyleIdx="0" presStyleCnt="2"/>
      <dgm:spPr/>
    </dgm:pt>
    <dgm:pt modelId="{8ADCA62D-B36B-44E3-A95B-B7A3DAC509FB}" type="pres">
      <dgm:prSet presAssocID="{BAFDDD32-72B9-4C78-B7E7-45EB410489D1}" presName="text" presStyleLbl="fgAcc0" presStyleIdx="0" presStyleCnt="2">
        <dgm:presLayoutVars>
          <dgm:chPref val="3"/>
        </dgm:presLayoutVars>
      </dgm:prSet>
      <dgm:spPr/>
    </dgm:pt>
    <dgm:pt modelId="{98961416-1377-461E-A041-051C4A6DDB20}" type="pres">
      <dgm:prSet presAssocID="{BAFDDD32-72B9-4C78-B7E7-45EB410489D1}" presName="hierChild2" presStyleCnt="0"/>
      <dgm:spPr/>
    </dgm:pt>
    <dgm:pt modelId="{8F2342A9-B390-4F5C-AD36-884D5B4AD4F1}" type="pres">
      <dgm:prSet presAssocID="{52FB966B-87BA-4B66-87D4-5A89E531F1CF}" presName="hierRoot1" presStyleCnt="0"/>
      <dgm:spPr/>
    </dgm:pt>
    <dgm:pt modelId="{53BE378B-441D-4BEA-8BFA-1655CD8DE7E1}" type="pres">
      <dgm:prSet presAssocID="{52FB966B-87BA-4B66-87D4-5A89E531F1CF}" presName="composite" presStyleCnt="0"/>
      <dgm:spPr/>
    </dgm:pt>
    <dgm:pt modelId="{B4574D57-1745-498D-AF7A-2E54C5357195}" type="pres">
      <dgm:prSet presAssocID="{52FB966B-87BA-4B66-87D4-5A89E531F1CF}" presName="background" presStyleLbl="node0" presStyleIdx="1" presStyleCnt="2"/>
      <dgm:spPr/>
    </dgm:pt>
    <dgm:pt modelId="{806DB212-C567-40C9-A183-A2F0D43942E8}" type="pres">
      <dgm:prSet presAssocID="{52FB966B-87BA-4B66-87D4-5A89E531F1CF}" presName="text" presStyleLbl="fgAcc0" presStyleIdx="1" presStyleCnt="2">
        <dgm:presLayoutVars>
          <dgm:chPref val="3"/>
        </dgm:presLayoutVars>
      </dgm:prSet>
      <dgm:spPr/>
    </dgm:pt>
    <dgm:pt modelId="{99CE2095-A15D-4097-B2C7-5F9F41046CDB}" type="pres">
      <dgm:prSet presAssocID="{52FB966B-87BA-4B66-87D4-5A89E531F1CF}" presName="hierChild2" presStyleCnt="0"/>
      <dgm:spPr/>
    </dgm:pt>
  </dgm:ptLst>
  <dgm:cxnLst>
    <dgm:cxn modelId="{9CD8AE21-F55A-4040-B73E-660D70AB6F13}" srcId="{E7A52DEF-1C50-467E-82E8-6E034EBAE00C}" destId="{52FB966B-87BA-4B66-87D4-5A89E531F1CF}" srcOrd="1" destOrd="0" parTransId="{2F86F38F-63F1-4D1F-96F6-7373CA791450}" sibTransId="{14900B53-0C2B-4B38-A9F7-2100715562DC}"/>
    <dgm:cxn modelId="{519F0E32-DC04-4CC3-BBD1-B3FD3766E0C9}" srcId="{E7A52DEF-1C50-467E-82E8-6E034EBAE00C}" destId="{BAFDDD32-72B9-4C78-B7E7-45EB410489D1}" srcOrd="0" destOrd="0" parTransId="{9D57ABBD-8ADE-4743-BEBC-56D731D38E89}" sibTransId="{F0D42C0B-A526-42C1-B62E-E3DA23E0F7C9}"/>
    <dgm:cxn modelId="{B2178175-B603-4A6B-BD19-2BF72651F171}" type="presOf" srcId="{E7A52DEF-1C50-467E-82E8-6E034EBAE00C}" destId="{1FA80C0B-1DC4-4C45-AC67-9120D140B0CA}" srcOrd="0" destOrd="0" presId="urn:microsoft.com/office/officeart/2005/8/layout/hierarchy1"/>
    <dgm:cxn modelId="{52C9D181-BD0B-4A39-B6CE-5B2F312E7246}" type="presOf" srcId="{BAFDDD32-72B9-4C78-B7E7-45EB410489D1}" destId="{8ADCA62D-B36B-44E3-A95B-B7A3DAC509FB}" srcOrd="0" destOrd="0" presId="urn:microsoft.com/office/officeart/2005/8/layout/hierarchy1"/>
    <dgm:cxn modelId="{73800982-6538-485B-84F0-3F499F42A4D7}" type="presOf" srcId="{52FB966B-87BA-4B66-87D4-5A89E531F1CF}" destId="{806DB212-C567-40C9-A183-A2F0D43942E8}" srcOrd="0" destOrd="0" presId="urn:microsoft.com/office/officeart/2005/8/layout/hierarchy1"/>
    <dgm:cxn modelId="{961309B6-9074-4407-9C9C-C0B3FF6FE598}" type="presParOf" srcId="{1FA80C0B-1DC4-4C45-AC67-9120D140B0CA}" destId="{4F3B73F5-5C44-4485-894F-191280A8D786}" srcOrd="0" destOrd="0" presId="urn:microsoft.com/office/officeart/2005/8/layout/hierarchy1"/>
    <dgm:cxn modelId="{FC74B0D2-86D9-4753-943E-88E3B3E9E165}" type="presParOf" srcId="{4F3B73F5-5C44-4485-894F-191280A8D786}" destId="{A422D982-5A19-41E2-B2A9-CECE52963F35}" srcOrd="0" destOrd="0" presId="urn:microsoft.com/office/officeart/2005/8/layout/hierarchy1"/>
    <dgm:cxn modelId="{09626D73-48A1-469E-97A6-6B6864C4DCD6}" type="presParOf" srcId="{A422D982-5A19-41E2-B2A9-CECE52963F35}" destId="{D189BB67-6F64-4FC9-AF02-574BBDFFD204}" srcOrd="0" destOrd="0" presId="urn:microsoft.com/office/officeart/2005/8/layout/hierarchy1"/>
    <dgm:cxn modelId="{3F83F604-BE1C-4720-A757-836D32368F42}" type="presParOf" srcId="{A422D982-5A19-41E2-B2A9-CECE52963F35}" destId="{8ADCA62D-B36B-44E3-A95B-B7A3DAC509FB}" srcOrd="1" destOrd="0" presId="urn:microsoft.com/office/officeart/2005/8/layout/hierarchy1"/>
    <dgm:cxn modelId="{AC32ECEC-BC57-4D38-9322-F591EEF2265A}" type="presParOf" srcId="{4F3B73F5-5C44-4485-894F-191280A8D786}" destId="{98961416-1377-461E-A041-051C4A6DDB20}" srcOrd="1" destOrd="0" presId="urn:microsoft.com/office/officeart/2005/8/layout/hierarchy1"/>
    <dgm:cxn modelId="{D6DE9B02-93FE-43F4-90F1-08BFD972BE41}" type="presParOf" srcId="{1FA80C0B-1DC4-4C45-AC67-9120D140B0CA}" destId="{8F2342A9-B390-4F5C-AD36-884D5B4AD4F1}" srcOrd="1" destOrd="0" presId="urn:microsoft.com/office/officeart/2005/8/layout/hierarchy1"/>
    <dgm:cxn modelId="{A4E93600-E1A9-46FB-8F68-119FDCA13FC4}" type="presParOf" srcId="{8F2342A9-B390-4F5C-AD36-884D5B4AD4F1}" destId="{53BE378B-441D-4BEA-8BFA-1655CD8DE7E1}" srcOrd="0" destOrd="0" presId="urn:microsoft.com/office/officeart/2005/8/layout/hierarchy1"/>
    <dgm:cxn modelId="{87A0FC29-5AEC-4E56-843C-13989929EE50}" type="presParOf" srcId="{53BE378B-441D-4BEA-8BFA-1655CD8DE7E1}" destId="{B4574D57-1745-498D-AF7A-2E54C5357195}" srcOrd="0" destOrd="0" presId="urn:microsoft.com/office/officeart/2005/8/layout/hierarchy1"/>
    <dgm:cxn modelId="{F2AA9052-5933-4A5F-AC1F-F4B4F1C4A55C}" type="presParOf" srcId="{53BE378B-441D-4BEA-8BFA-1655CD8DE7E1}" destId="{806DB212-C567-40C9-A183-A2F0D43942E8}" srcOrd="1" destOrd="0" presId="urn:microsoft.com/office/officeart/2005/8/layout/hierarchy1"/>
    <dgm:cxn modelId="{E0F57F2F-D3DF-43CB-AC40-886803084B95}" type="presParOf" srcId="{8F2342A9-B390-4F5C-AD36-884D5B4AD4F1}" destId="{99CE2095-A15D-4097-B2C7-5F9F41046C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D539A-A207-44FB-9D5A-01AE679E74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BCEBAE-4D36-4624-9067-8429614C0F92}">
      <dgm:prSet/>
      <dgm:spPr/>
      <dgm:t>
        <a:bodyPr/>
        <a:lstStyle/>
        <a:p>
          <a:r>
            <a:rPr lang="en-US" dirty="0"/>
            <a:t>Resulted in an increase of more than 1,000 percent in audit findings from the prior year</a:t>
          </a:r>
        </a:p>
      </dgm:t>
    </dgm:pt>
    <dgm:pt modelId="{65F54DE5-3CBF-4DA0-A4A2-E13B7C54713B}" type="parTrans" cxnId="{990AC09E-EBD3-44E1-95C6-7965B31D7EFF}">
      <dgm:prSet/>
      <dgm:spPr/>
      <dgm:t>
        <a:bodyPr/>
        <a:lstStyle/>
        <a:p>
          <a:endParaRPr lang="en-US"/>
        </a:p>
      </dgm:t>
    </dgm:pt>
    <dgm:pt modelId="{1E45C430-AAE6-4557-BD93-61FA31A9CD20}" type="sibTrans" cxnId="{990AC09E-EBD3-44E1-95C6-7965B31D7EFF}">
      <dgm:prSet/>
      <dgm:spPr/>
      <dgm:t>
        <a:bodyPr/>
        <a:lstStyle/>
        <a:p>
          <a:endParaRPr lang="en-US"/>
        </a:p>
      </dgm:t>
    </dgm:pt>
    <dgm:pt modelId="{86302003-4F93-4130-BFAF-6AD3595B7C8F}">
      <dgm:prSet/>
      <dgm:spPr/>
      <dgm:t>
        <a:bodyPr/>
        <a:lstStyle/>
        <a:p>
          <a:r>
            <a:rPr lang="en-US" dirty="0"/>
            <a:t>During the period from July 1, 2021 through June 30, 2022, auditors using these  tools identified audit findings worth almost $16 million, included duplicate payments, vendors not complying with contract terms, vendors calculating invoice amounts incorrectly, payments using lapsing funds, employees exceeding federal meal and lodging per diem rates and inappropriate purchases.</a:t>
          </a:r>
        </a:p>
      </dgm:t>
    </dgm:pt>
    <dgm:pt modelId="{D5AECA9C-BE10-4F9C-900A-99E7F8084095}" type="parTrans" cxnId="{CEA56A88-18D3-46FF-820A-52E6E8F27950}">
      <dgm:prSet/>
      <dgm:spPr/>
      <dgm:t>
        <a:bodyPr/>
        <a:lstStyle/>
        <a:p>
          <a:endParaRPr lang="en-US"/>
        </a:p>
      </dgm:t>
    </dgm:pt>
    <dgm:pt modelId="{C07BE5D2-3ACA-4B0C-81CA-B9D720D33E2E}" type="sibTrans" cxnId="{CEA56A88-18D3-46FF-820A-52E6E8F27950}">
      <dgm:prSet/>
      <dgm:spPr/>
      <dgm:t>
        <a:bodyPr/>
        <a:lstStyle/>
        <a:p>
          <a:endParaRPr lang="en-US"/>
        </a:p>
      </dgm:t>
    </dgm:pt>
    <dgm:pt modelId="{CDD00C06-D4B6-46F6-A050-23F20DF36293}" type="pres">
      <dgm:prSet presAssocID="{D99D539A-A207-44FB-9D5A-01AE679E7475}" presName="linear" presStyleCnt="0">
        <dgm:presLayoutVars>
          <dgm:animLvl val="lvl"/>
          <dgm:resizeHandles val="exact"/>
        </dgm:presLayoutVars>
      </dgm:prSet>
      <dgm:spPr/>
    </dgm:pt>
    <dgm:pt modelId="{1D0EB116-8A8A-4504-B3DB-A2CDA8B7B6D0}" type="pres">
      <dgm:prSet presAssocID="{35BCEBAE-4D36-4624-9067-8429614C0F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1204A-47A6-4146-8555-361EB042275E}" type="pres">
      <dgm:prSet presAssocID="{1E45C430-AAE6-4557-BD93-61FA31A9CD20}" presName="spacer" presStyleCnt="0"/>
      <dgm:spPr/>
    </dgm:pt>
    <dgm:pt modelId="{86984106-890D-43CA-93E4-CB6D8906B43D}" type="pres">
      <dgm:prSet presAssocID="{86302003-4F93-4130-BFAF-6AD3595B7C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E1F41B-493E-4CB5-BCA4-A6E8B37612EF}" type="presOf" srcId="{35BCEBAE-4D36-4624-9067-8429614C0F92}" destId="{1D0EB116-8A8A-4504-B3DB-A2CDA8B7B6D0}" srcOrd="0" destOrd="0" presId="urn:microsoft.com/office/officeart/2005/8/layout/vList2"/>
    <dgm:cxn modelId="{CEA56A88-18D3-46FF-820A-52E6E8F27950}" srcId="{D99D539A-A207-44FB-9D5A-01AE679E7475}" destId="{86302003-4F93-4130-BFAF-6AD3595B7C8F}" srcOrd="1" destOrd="0" parTransId="{D5AECA9C-BE10-4F9C-900A-99E7F8084095}" sibTransId="{C07BE5D2-3ACA-4B0C-81CA-B9D720D33E2E}"/>
    <dgm:cxn modelId="{990AC09E-EBD3-44E1-95C6-7965B31D7EFF}" srcId="{D99D539A-A207-44FB-9D5A-01AE679E7475}" destId="{35BCEBAE-4D36-4624-9067-8429614C0F92}" srcOrd="0" destOrd="0" parTransId="{65F54DE5-3CBF-4DA0-A4A2-E13B7C54713B}" sibTransId="{1E45C430-AAE6-4557-BD93-61FA31A9CD20}"/>
    <dgm:cxn modelId="{9B5CD9B8-E31A-4984-A008-EF02F54287C7}" type="presOf" srcId="{86302003-4F93-4130-BFAF-6AD3595B7C8F}" destId="{86984106-890D-43CA-93E4-CB6D8906B43D}" srcOrd="0" destOrd="0" presId="urn:microsoft.com/office/officeart/2005/8/layout/vList2"/>
    <dgm:cxn modelId="{F025A1CC-1BD5-44BF-8F35-2D24BC811267}" type="presOf" srcId="{D99D539A-A207-44FB-9D5A-01AE679E7475}" destId="{CDD00C06-D4B6-46F6-A050-23F20DF36293}" srcOrd="0" destOrd="0" presId="urn:microsoft.com/office/officeart/2005/8/layout/vList2"/>
    <dgm:cxn modelId="{0EA670D1-B56A-48CB-A9BB-3AE48F6470BF}" type="presParOf" srcId="{CDD00C06-D4B6-46F6-A050-23F20DF36293}" destId="{1D0EB116-8A8A-4504-B3DB-A2CDA8B7B6D0}" srcOrd="0" destOrd="0" presId="urn:microsoft.com/office/officeart/2005/8/layout/vList2"/>
    <dgm:cxn modelId="{EBABF0DA-3FE9-47E9-8CED-93246A449EBC}" type="presParOf" srcId="{CDD00C06-D4B6-46F6-A050-23F20DF36293}" destId="{1271204A-47A6-4146-8555-361EB042275E}" srcOrd="1" destOrd="0" presId="urn:microsoft.com/office/officeart/2005/8/layout/vList2"/>
    <dgm:cxn modelId="{EE186166-BE23-4A98-9629-99931989EF2C}" type="presParOf" srcId="{CDD00C06-D4B6-46F6-A050-23F20DF36293}" destId="{86984106-890D-43CA-93E4-CB6D8906B4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0DBDED-00C1-4A43-B3DC-0A5BD42D114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BD8FB6-D921-4B0B-AC34-C23360124628}">
      <dgm:prSet/>
      <dgm:spPr/>
      <dgm:t>
        <a:bodyPr/>
        <a:lstStyle/>
        <a:p>
          <a:r>
            <a:rPr lang="en-US"/>
            <a:t>OSC Enterprise Reports</a:t>
          </a:r>
        </a:p>
      </dgm:t>
    </dgm:pt>
    <dgm:pt modelId="{86A6BB87-F887-4492-A63D-3CBCF3D494B9}" type="parTrans" cxnId="{8D1EE02F-4064-403B-9EC5-B70840A800FC}">
      <dgm:prSet/>
      <dgm:spPr/>
      <dgm:t>
        <a:bodyPr/>
        <a:lstStyle/>
        <a:p>
          <a:endParaRPr lang="en-US"/>
        </a:p>
      </dgm:t>
    </dgm:pt>
    <dgm:pt modelId="{1BC61596-FA35-4993-89E6-0BB269F980CC}" type="sibTrans" cxnId="{8D1EE02F-4064-403B-9EC5-B70840A800FC}">
      <dgm:prSet/>
      <dgm:spPr/>
      <dgm:t>
        <a:bodyPr/>
        <a:lstStyle/>
        <a:p>
          <a:endParaRPr lang="en-US"/>
        </a:p>
      </dgm:t>
    </dgm:pt>
    <dgm:pt modelId="{D5C3EFF0-2321-4FF3-A9EB-466B32F11E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https://www.osc.state.ny.us/reports?combine=&amp;combine=Enterprise</a:t>
          </a:r>
          <a:endParaRPr lang="en-US"/>
        </a:p>
      </dgm:t>
    </dgm:pt>
    <dgm:pt modelId="{74D2C0F8-92D4-4CAC-B324-F739A29182F7}" type="parTrans" cxnId="{7626724C-6D3F-44A8-9D28-2545D9B9FBD9}">
      <dgm:prSet/>
      <dgm:spPr/>
      <dgm:t>
        <a:bodyPr/>
        <a:lstStyle/>
        <a:p>
          <a:endParaRPr lang="en-US"/>
        </a:p>
      </dgm:t>
    </dgm:pt>
    <dgm:pt modelId="{55639848-4989-4D39-BFF4-9C306EBE2173}" type="sibTrans" cxnId="{7626724C-6D3F-44A8-9D28-2545D9B9FBD9}">
      <dgm:prSet/>
      <dgm:spPr/>
      <dgm:t>
        <a:bodyPr/>
        <a:lstStyle/>
        <a:p>
          <a:endParaRPr lang="en-US"/>
        </a:p>
      </dgm:t>
    </dgm:pt>
    <dgm:pt modelId="{97EA996D-4B3A-40E7-AA35-0625FC68D56C}">
      <dgm:prSet/>
      <dgm:spPr/>
      <dgm:t>
        <a:bodyPr/>
        <a:lstStyle/>
        <a:p>
          <a:r>
            <a:rPr lang="en-US"/>
            <a:t>Oracle PL/SQL Overview</a:t>
          </a:r>
        </a:p>
      </dgm:t>
    </dgm:pt>
    <dgm:pt modelId="{2326F388-344B-45E5-824D-EA9A476EAB3A}" type="parTrans" cxnId="{FA844FF3-5A6B-40B8-8575-0EDF7EE3BD72}">
      <dgm:prSet/>
      <dgm:spPr/>
      <dgm:t>
        <a:bodyPr/>
        <a:lstStyle/>
        <a:p>
          <a:endParaRPr lang="en-US"/>
        </a:p>
      </dgm:t>
    </dgm:pt>
    <dgm:pt modelId="{37D6FA90-41B6-4053-BBF4-3B03D84E7A4C}" type="sibTrans" cxnId="{FA844FF3-5A6B-40B8-8575-0EDF7EE3BD72}">
      <dgm:prSet/>
      <dgm:spPr/>
      <dgm:t>
        <a:bodyPr/>
        <a:lstStyle/>
        <a:p>
          <a:endParaRPr lang="en-US"/>
        </a:p>
      </dgm:t>
    </dgm:pt>
    <dgm:pt modelId="{5A64F533-ED0C-4332-BEDC-91AB0AF2078A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https://docs.oracle.com/database/121/LNPLS/overview.htm#LNPLS00102</a:t>
          </a:r>
          <a:endParaRPr lang="en-US"/>
        </a:p>
      </dgm:t>
    </dgm:pt>
    <dgm:pt modelId="{31366AC5-5DB1-4EBF-A027-AAAA6168B405}" type="parTrans" cxnId="{03DDC813-5F39-45C1-8A07-FB274E812367}">
      <dgm:prSet/>
      <dgm:spPr/>
      <dgm:t>
        <a:bodyPr/>
        <a:lstStyle/>
        <a:p>
          <a:endParaRPr lang="en-US"/>
        </a:p>
      </dgm:t>
    </dgm:pt>
    <dgm:pt modelId="{7156C7FC-9673-4CE3-9BE4-2BC47B8CD159}" type="sibTrans" cxnId="{03DDC813-5F39-45C1-8A07-FB274E812367}">
      <dgm:prSet/>
      <dgm:spPr/>
      <dgm:t>
        <a:bodyPr/>
        <a:lstStyle/>
        <a:p>
          <a:endParaRPr lang="en-US"/>
        </a:p>
      </dgm:t>
    </dgm:pt>
    <dgm:pt modelId="{B3FB5AF1-50B9-4D44-A066-9B7880EF9857}">
      <dgm:prSet/>
      <dgm:spPr/>
      <dgm:t>
        <a:bodyPr/>
        <a:lstStyle/>
        <a:p>
          <a:r>
            <a:rPr lang="en-US"/>
            <a:t>Tableau Resources</a:t>
          </a:r>
        </a:p>
      </dgm:t>
    </dgm:pt>
    <dgm:pt modelId="{B7FE1424-C518-4FB6-BA21-9A27CD86B014}" type="parTrans" cxnId="{709A1A81-81B5-41C3-9ABA-01EFE9F7FF19}">
      <dgm:prSet/>
      <dgm:spPr/>
      <dgm:t>
        <a:bodyPr/>
        <a:lstStyle/>
        <a:p>
          <a:endParaRPr lang="en-US"/>
        </a:p>
      </dgm:t>
    </dgm:pt>
    <dgm:pt modelId="{7F3AEEC4-1EAF-4230-834D-EDF5BA67E896}" type="sibTrans" cxnId="{709A1A81-81B5-41C3-9ABA-01EFE9F7FF19}">
      <dgm:prSet/>
      <dgm:spPr/>
      <dgm:t>
        <a:bodyPr/>
        <a:lstStyle/>
        <a:p>
          <a:endParaRPr lang="en-US"/>
        </a:p>
      </dgm:t>
    </dgm:pt>
    <dgm:pt modelId="{DD8754C4-802A-4038-ABB0-52AAABC9907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https://www.tableau.com/resources</a:t>
          </a:r>
          <a:endParaRPr lang="en-US"/>
        </a:p>
      </dgm:t>
    </dgm:pt>
    <dgm:pt modelId="{55A1B546-C0C5-4CD1-8C3F-10C524C0F76A}" type="parTrans" cxnId="{5F45A4A3-8BCF-43AA-B69B-9BA20BE7B369}">
      <dgm:prSet/>
      <dgm:spPr/>
      <dgm:t>
        <a:bodyPr/>
        <a:lstStyle/>
        <a:p>
          <a:endParaRPr lang="en-US"/>
        </a:p>
      </dgm:t>
    </dgm:pt>
    <dgm:pt modelId="{F332AE80-D761-4E7E-B0DC-F9C87974EDD4}" type="sibTrans" cxnId="{5F45A4A3-8BCF-43AA-B69B-9BA20BE7B369}">
      <dgm:prSet/>
      <dgm:spPr/>
      <dgm:t>
        <a:bodyPr/>
        <a:lstStyle/>
        <a:p>
          <a:endParaRPr lang="en-US"/>
        </a:p>
      </dgm:t>
    </dgm:pt>
    <dgm:pt modelId="{A9B450FF-60AE-4223-BECB-436CE33919E3}" type="pres">
      <dgm:prSet presAssocID="{D60DBDED-00C1-4A43-B3DC-0A5BD42D1143}" presName="Name0" presStyleCnt="0">
        <dgm:presLayoutVars>
          <dgm:dir/>
          <dgm:animLvl val="lvl"/>
          <dgm:resizeHandles val="exact"/>
        </dgm:presLayoutVars>
      </dgm:prSet>
      <dgm:spPr/>
    </dgm:pt>
    <dgm:pt modelId="{D5067010-9FBF-41F9-8B3B-6E237BC7FFBF}" type="pres">
      <dgm:prSet presAssocID="{45BD8FB6-D921-4B0B-AC34-C23360124628}" presName="linNode" presStyleCnt="0"/>
      <dgm:spPr/>
    </dgm:pt>
    <dgm:pt modelId="{FDBA5B38-EC6A-4285-8D4F-97FD572A737A}" type="pres">
      <dgm:prSet presAssocID="{45BD8FB6-D921-4B0B-AC34-C2336012462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D4B83F-8A07-4920-93C8-DAF3E0B3C9FB}" type="pres">
      <dgm:prSet presAssocID="{45BD8FB6-D921-4B0B-AC34-C23360124628}" presName="descendantText" presStyleLbl="alignAccFollowNode1" presStyleIdx="0" presStyleCnt="3">
        <dgm:presLayoutVars>
          <dgm:bulletEnabled val="1"/>
        </dgm:presLayoutVars>
      </dgm:prSet>
      <dgm:spPr/>
    </dgm:pt>
    <dgm:pt modelId="{E256ED43-4677-4D0C-89B8-1CB7B7D01686}" type="pres">
      <dgm:prSet presAssocID="{1BC61596-FA35-4993-89E6-0BB269F980CC}" presName="sp" presStyleCnt="0"/>
      <dgm:spPr/>
    </dgm:pt>
    <dgm:pt modelId="{33D25920-87EA-42AE-BB33-E7BA65FF0E80}" type="pres">
      <dgm:prSet presAssocID="{97EA996D-4B3A-40E7-AA35-0625FC68D56C}" presName="linNode" presStyleCnt="0"/>
      <dgm:spPr/>
    </dgm:pt>
    <dgm:pt modelId="{578BFD92-C4AF-4ADA-8B91-93F8A5782922}" type="pres">
      <dgm:prSet presAssocID="{97EA996D-4B3A-40E7-AA35-0625FC68D56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312ACB3-4A52-4EEE-9CE3-9153B21B8684}" type="pres">
      <dgm:prSet presAssocID="{97EA996D-4B3A-40E7-AA35-0625FC68D56C}" presName="descendantText" presStyleLbl="alignAccFollowNode1" presStyleIdx="1" presStyleCnt="3">
        <dgm:presLayoutVars>
          <dgm:bulletEnabled val="1"/>
        </dgm:presLayoutVars>
      </dgm:prSet>
      <dgm:spPr/>
    </dgm:pt>
    <dgm:pt modelId="{1A43258C-2D2C-49EF-B8AD-D03CD14CF39B}" type="pres">
      <dgm:prSet presAssocID="{37D6FA90-41B6-4053-BBF4-3B03D84E7A4C}" presName="sp" presStyleCnt="0"/>
      <dgm:spPr/>
    </dgm:pt>
    <dgm:pt modelId="{B9CBE9A5-262A-4556-B068-69E1DE66A01E}" type="pres">
      <dgm:prSet presAssocID="{B3FB5AF1-50B9-4D44-A066-9B7880EF9857}" presName="linNode" presStyleCnt="0"/>
      <dgm:spPr/>
    </dgm:pt>
    <dgm:pt modelId="{01B92BD2-8BBE-4E5C-A611-07BBA947D1E0}" type="pres">
      <dgm:prSet presAssocID="{B3FB5AF1-50B9-4D44-A066-9B7880EF98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757F342-7BD3-487E-B5E2-86C3C322344D}" type="pres">
      <dgm:prSet presAssocID="{B3FB5AF1-50B9-4D44-A066-9B7880EF98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3DDC813-5F39-45C1-8A07-FB274E812367}" srcId="{97EA996D-4B3A-40E7-AA35-0625FC68D56C}" destId="{5A64F533-ED0C-4332-BEDC-91AB0AF2078A}" srcOrd="0" destOrd="0" parTransId="{31366AC5-5DB1-4EBF-A027-AAAA6168B405}" sibTransId="{7156C7FC-9673-4CE3-9BE4-2BC47B8CD159}"/>
    <dgm:cxn modelId="{326BF316-769A-4430-9111-142D260AC5A1}" type="presOf" srcId="{B3FB5AF1-50B9-4D44-A066-9B7880EF9857}" destId="{01B92BD2-8BBE-4E5C-A611-07BBA947D1E0}" srcOrd="0" destOrd="0" presId="urn:microsoft.com/office/officeart/2005/8/layout/vList5"/>
    <dgm:cxn modelId="{38A61D27-D89E-40FA-BC52-3078DEF27197}" type="presOf" srcId="{D60DBDED-00C1-4A43-B3DC-0A5BD42D1143}" destId="{A9B450FF-60AE-4223-BECB-436CE33919E3}" srcOrd="0" destOrd="0" presId="urn:microsoft.com/office/officeart/2005/8/layout/vList5"/>
    <dgm:cxn modelId="{8D1EE02F-4064-403B-9EC5-B70840A800FC}" srcId="{D60DBDED-00C1-4A43-B3DC-0A5BD42D1143}" destId="{45BD8FB6-D921-4B0B-AC34-C23360124628}" srcOrd="0" destOrd="0" parTransId="{86A6BB87-F887-4492-A63D-3CBCF3D494B9}" sibTransId="{1BC61596-FA35-4993-89E6-0BB269F980CC}"/>
    <dgm:cxn modelId="{84316847-0059-46B6-86F6-B8C795ED81B1}" type="presOf" srcId="{5A64F533-ED0C-4332-BEDC-91AB0AF2078A}" destId="{9312ACB3-4A52-4EEE-9CE3-9153B21B8684}" srcOrd="0" destOrd="0" presId="urn:microsoft.com/office/officeart/2005/8/layout/vList5"/>
    <dgm:cxn modelId="{7626724C-6D3F-44A8-9D28-2545D9B9FBD9}" srcId="{45BD8FB6-D921-4B0B-AC34-C23360124628}" destId="{D5C3EFF0-2321-4FF3-A9EB-466B32F11EF2}" srcOrd="0" destOrd="0" parTransId="{74D2C0F8-92D4-4CAC-B324-F739A29182F7}" sibTransId="{55639848-4989-4D39-BFF4-9C306EBE2173}"/>
    <dgm:cxn modelId="{0D97E951-6B93-483B-815B-F4AA861B2C6D}" type="presOf" srcId="{97EA996D-4B3A-40E7-AA35-0625FC68D56C}" destId="{578BFD92-C4AF-4ADA-8B91-93F8A5782922}" srcOrd="0" destOrd="0" presId="urn:microsoft.com/office/officeart/2005/8/layout/vList5"/>
    <dgm:cxn modelId="{BF0FDC76-F635-41A5-A7A8-90271DEAF518}" type="presOf" srcId="{45BD8FB6-D921-4B0B-AC34-C23360124628}" destId="{FDBA5B38-EC6A-4285-8D4F-97FD572A737A}" srcOrd="0" destOrd="0" presId="urn:microsoft.com/office/officeart/2005/8/layout/vList5"/>
    <dgm:cxn modelId="{709A1A81-81B5-41C3-9ABA-01EFE9F7FF19}" srcId="{D60DBDED-00C1-4A43-B3DC-0A5BD42D1143}" destId="{B3FB5AF1-50B9-4D44-A066-9B7880EF9857}" srcOrd="2" destOrd="0" parTransId="{B7FE1424-C518-4FB6-BA21-9A27CD86B014}" sibTransId="{7F3AEEC4-1EAF-4230-834D-EDF5BA67E896}"/>
    <dgm:cxn modelId="{5F45A4A3-8BCF-43AA-B69B-9BA20BE7B369}" srcId="{B3FB5AF1-50B9-4D44-A066-9B7880EF9857}" destId="{DD8754C4-802A-4038-ABB0-52AAABC99076}" srcOrd="0" destOrd="0" parTransId="{55A1B546-C0C5-4CD1-8C3F-10C524C0F76A}" sibTransId="{F332AE80-D761-4E7E-B0DC-F9C87974EDD4}"/>
    <dgm:cxn modelId="{4530A5A3-CFAF-48B9-BAF6-36AF6AC639C1}" type="presOf" srcId="{DD8754C4-802A-4038-ABB0-52AAABC99076}" destId="{3757F342-7BD3-487E-B5E2-86C3C322344D}" srcOrd="0" destOrd="0" presId="urn:microsoft.com/office/officeart/2005/8/layout/vList5"/>
    <dgm:cxn modelId="{0659BDBA-C868-4877-A0DE-6B4221FF584A}" type="presOf" srcId="{D5C3EFF0-2321-4FF3-A9EB-466B32F11EF2}" destId="{90D4B83F-8A07-4920-93C8-DAF3E0B3C9FB}" srcOrd="0" destOrd="0" presId="urn:microsoft.com/office/officeart/2005/8/layout/vList5"/>
    <dgm:cxn modelId="{FA844FF3-5A6B-40B8-8575-0EDF7EE3BD72}" srcId="{D60DBDED-00C1-4A43-B3DC-0A5BD42D1143}" destId="{97EA996D-4B3A-40E7-AA35-0625FC68D56C}" srcOrd="1" destOrd="0" parTransId="{2326F388-344B-45E5-824D-EA9A476EAB3A}" sibTransId="{37D6FA90-41B6-4053-BBF4-3B03D84E7A4C}"/>
    <dgm:cxn modelId="{EE511803-2F3E-4449-A074-E6C2528BB8D8}" type="presParOf" srcId="{A9B450FF-60AE-4223-BECB-436CE33919E3}" destId="{D5067010-9FBF-41F9-8B3B-6E237BC7FFBF}" srcOrd="0" destOrd="0" presId="urn:microsoft.com/office/officeart/2005/8/layout/vList5"/>
    <dgm:cxn modelId="{990B886C-11CC-4D8E-994D-93CBBFAC124B}" type="presParOf" srcId="{D5067010-9FBF-41F9-8B3B-6E237BC7FFBF}" destId="{FDBA5B38-EC6A-4285-8D4F-97FD572A737A}" srcOrd="0" destOrd="0" presId="urn:microsoft.com/office/officeart/2005/8/layout/vList5"/>
    <dgm:cxn modelId="{66A248A5-BF4E-47E3-896A-1CA299F9F7C3}" type="presParOf" srcId="{D5067010-9FBF-41F9-8B3B-6E237BC7FFBF}" destId="{90D4B83F-8A07-4920-93C8-DAF3E0B3C9FB}" srcOrd="1" destOrd="0" presId="urn:microsoft.com/office/officeart/2005/8/layout/vList5"/>
    <dgm:cxn modelId="{8D09A0AB-798E-45CB-B0DA-CBB13A0C5CAE}" type="presParOf" srcId="{A9B450FF-60AE-4223-BECB-436CE33919E3}" destId="{E256ED43-4677-4D0C-89B8-1CB7B7D01686}" srcOrd="1" destOrd="0" presId="urn:microsoft.com/office/officeart/2005/8/layout/vList5"/>
    <dgm:cxn modelId="{FEB8CF69-9A79-4BCD-8F1E-A6AC9C45EB0E}" type="presParOf" srcId="{A9B450FF-60AE-4223-BECB-436CE33919E3}" destId="{33D25920-87EA-42AE-BB33-E7BA65FF0E80}" srcOrd="2" destOrd="0" presId="urn:microsoft.com/office/officeart/2005/8/layout/vList5"/>
    <dgm:cxn modelId="{FC784131-B923-4234-86C8-A18F33217556}" type="presParOf" srcId="{33D25920-87EA-42AE-BB33-E7BA65FF0E80}" destId="{578BFD92-C4AF-4ADA-8B91-93F8A5782922}" srcOrd="0" destOrd="0" presId="urn:microsoft.com/office/officeart/2005/8/layout/vList5"/>
    <dgm:cxn modelId="{58BCB633-636E-4F51-901C-8D1A2CB38F04}" type="presParOf" srcId="{33D25920-87EA-42AE-BB33-E7BA65FF0E80}" destId="{9312ACB3-4A52-4EEE-9CE3-9153B21B8684}" srcOrd="1" destOrd="0" presId="urn:microsoft.com/office/officeart/2005/8/layout/vList5"/>
    <dgm:cxn modelId="{74E40A4A-BE47-4F43-8F73-6A2FF70AB7D9}" type="presParOf" srcId="{A9B450FF-60AE-4223-BECB-436CE33919E3}" destId="{1A43258C-2D2C-49EF-B8AD-D03CD14CF39B}" srcOrd="3" destOrd="0" presId="urn:microsoft.com/office/officeart/2005/8/layout/vList5"/>
    <dgm:cxn modelId="{B8E25DD8-49F9-421E-B1B3-019E9F3FC0C2}" type="presParOf" srcId="{A9B450FF-60AE-4223-BECB-436CE33919E3}" destId="{B9CBE9A5-262A-4556-B068-69E1DE66A01E}" srcOrd="4" destOrd="0" presId="urn:microsoft.com/office/officeart/2005/8/layout/vList5"/>
    <dgm:cxn modelId="{00920178-0E10-4AED-9319-45FE9C641732}" type="presParOf" srcId="{B9CBE9A5-262A-4556-B068-69E1DE66A01E}" destId="{01B92BD2-8BBE-4E5C-A611-07BBA947D1E0}" srcOrd="0" destOrd="0" presId="urn:microsoft.com/office/officeart/2005/8/layout/vList5"/>
    <dgm:cxn modelId="{B113A85D-CCA0-4C00-AEC0-1BE4A9B714AB}" type="presParOf" srcId="{B9CBE9A5-262A-4556-B068-69E1DE66A01E}" destId="{3757F342-7BD3-487E-B5E2-86C3C32234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DE180-CC4B-401E-B546-A67279E8B1C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E0837-4CD4-4FBA-B58E-9A88B7A396F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Voucher</a:t>
          </a:r>
        </a:p>
      </dsp:txBody>
      <dsp:txXfrm>
        <a:off x="765914" y="2943510"/>
        <a:ext cx="4320000" cy="720000"/>
      </dsp:txXfrm>
    </dsp:sp>
    <dsp:sp modelId="{78E7FDB1-6EAC-4B75-90D6-D2F4F49D1889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3008C-222B-4773-B05A-0237FB34D78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Travel &amp; Expense Report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B61B6-A925-4805-BCF3-6679426A6570}">
      <dsp:nvSpPr>
        <dsp:cNvPr id="0" name=""/>
        <dsp:cNvSpPr/>
      </dsp:nvSpPr>
      <dsp:spPr>
        <a:xfrm>
          <a:off x="0" y="4473396"/>
          <a:ext cx="1666708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63576" rIns="11853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Tableau</a:t>
          </a:r>
        </a:p>
      </dsp:txBody>
      <dsp:txXfrm>
        <a:off x="0" y="4473396"/>
        <a:ext cx="1666708" cy="978669"/>
      </dsp:txXfrm>
    </dsp:sp>
    <dsp:sp modelId="{499AF1FB-E2F0-4644-990E-36E83AD52040}">
      <dsp:nvSpPr>
        <dsp:cNvPr id="0" name=""/>
        <dsp:cNvSpPr/>
      </dsp:nvSpPr>
      <dsp:spPr>
        <a:xfrm>
          <a:off x="1666708" y="4473396"/>
          <a:ext cx="5000124" cy="9786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28600" rIns="1014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Oracle database as Tableau data source &amp; Schedule Refreshes</a:t>
          </a:r>
        </a:p>
      </dsp:txBody>
      <dsp:txXfrm>
        <a:off x="1666708" y="4473396"/>
        <a:ext cx="5000124" cy="978669"/>
      </dsp:txXfrm>
    </dsp:sp>
    <dsp:sp modelId="{A9072902-0EFE-42B3-BC0E-95A7A869A453}">
      <dsp:nvSpPr>
        <dsp:cNvPr id="0" name=""/>
        <dsp:cNvSpPr/>
      </dsp:nvSpPr>
      <dsp:spPr>
        <a:xfrm rot="10800000">
          <a:off x="0" y="2982882"/>
          <a:ext cx="1666708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63576" rIns="11853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Job Scheduler</a:t>
          </a:r>
        </a:p>
      </dsp:txBody>
      <dsp:txXfrm rot="-10800000">
        <a:off x="0" y="2982882"/>
        <a:ext cx="1666708" cy="978376"/>
      </dsp:txXfrm>
    </dsp:sp>
    <dsp:sp modelId="{1558BD75-CECE-4DB4-A2E6-710C557614BA}">
      <dsp:nvSpPr>
        <dsp:cNvPr id="0" name=""/>
        <dsp:cNvSpPr/>
      </dsp:nvSpPr>
      <dsp:spPr>
        <a:xfrm>
          <a:off x="1666708" y="2982882"/>
          <a:ext cx="5000124" cy="9783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28600" rIns="1014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Schedule recurring job to run PL/SQL Package everyday</a:t>
          </a:r>
        </a:p>
      </dsp:txBody>
      <dsp:txXfrm>
        <a:off x="1666708" y="2982882"/>
        <a:ext cx="5000124" cy="978376"/>
      </dsp:txXfrm>
    </dsp:sp>
    <dsp:sp modelId="{7CF62645-9F9B-48A8-B92C-0E7A518BA790}">
      <dsp:nvSpPr>
        <dsp:cNvPr id="0" name=""/>
        <dsp:cNvSpPr/>
      </dsp:nvSpPr>
      <dsp:spPr>
        <a:xfrm rot="10800000">
          <a:off x="0" y="1492368"/>
          <a:ext cx="1666708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63576" rIns="11853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</a:t>
          </a:r>
        </a:p>
      </dsp:txBody>
      <dsp:txXfrm rot="-10800000">
        <a:off x="0" y="1492368"/>
        <a:ext cx="1666708" cy="978376"/>
      </dsp:txXfrm>
    </dsp:sp>
    <dsp:sp modelId="{E4D01853-1CC7-4B67-97F9-2F3E7BED1D3B}">
      <dsp:nvSpPr>
        <dsp:cNvPr id="0" name=""/>
        <dsp:cNvSpPr/>
      </dsp:nvSpPr>
      <dsp:spPr>
        <a:xfrm>
          <a:off x="1666708" y="1492368"/>
          <a:ext cx="5000124" cy="9783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28600" rIns="1014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risk assessment into PL/SQL Package</a:t>
          </a:r>
        </a:p>
      </dsp:txBody>
      <dsp:txXfrm>
        <a:off x="1666708" y="1492368"/>
        <a:ext cx="5000124" cy="978376"/>
      </dsp:txXfrm>
    </dsp:sp>
    <dsp:sp modelId="{0FAD441D-F21A-49DE-959B-9AEEC2931BB2}">
      <dsp:nvSpPr>
        <dsp:cNvPr id="0" name=""/>
        <dsp:cNvSpPr/>
      </dsp:nvSpPr>
      <dsp:spPr>
        <a:xfrm rot="10800000">
          <a:off x="0" y="1854"/>
          <a:ext cx="1666708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63576" rIns="11853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Set up</a:t>
          </a:r>
        </a:p>
      </dsp:txBody>
      <dsp:txXfrm rot="-10800000">
        <a:off x="0" y="1854"/>
        <a:ext cx="1666708" cy="978376"/>
      </dsp:txXfrm>
    </dsp:sp>
    <dsp:sp modelId="{DBB7C842-2CCE-4A78-B9F4-A2A986D29BF0}">
      <dsp:nvSpPr>
        <dsp:cNvPr id="0" name=""/>
        <dsp:cNvSpPr/>
      </dsp:nvSpPr>
      <dsp:spPr>
        <a:xfrm>
          <a:off x="1666708" y="1854"/>
          <a:ext cx="5000124" cy="9783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28600" rIns="1014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Oracle database with links to necessary data sources</a:t>
          </a:r>
        </a:p>
      </dsp:txBody>
      <dsp:txXfrm>
        <a:off x="1666708" y="1854"/>
        <a:ext cx="5000124" cy="978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BB67-6F64-4FC9-AF02-574BBDFFD204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CA62D-B36B-44E3-A95B-B7A3DAC509F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PL/SQL is an Oracle procedural extension of SQL</a:t>
          </a:r>
          <a:endParaRPr lang="en-US" sz="2300" kern="1200"/>
        </a:p>
      </dsp:txBody>
      <dsp:txXfrm>
        <a:off x="608661" y="692298"/>
        <a:ext cx="4508047" cy="2799040"/>
      </dsp:txXfrm>
    </dsp:sp>
    <dsp:sp modelId="{B4574D57-1745-498D-AF7A-2E54C5357195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DB212-C567-40C9-A183-A2F0D43942E8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 </a:t>
          </a:r>
          <a:r>
            <a:rPr lang="en-US" sz="2300" b="1" i="0" kern="1200"/>
            <a:t>package</a:t>
          </a:r>
          <a:r>
            <a:rPr lang="en-US" sz="2300" b="0" i="0" kern="1200"/>
            <a:t> is a schema object that groups logically related PL/SQL types, variables, constants, subprograms, cursors, and exceptions. A package is compiled and stored in the database, where many applications can share its contents.</a:t>
          </a:r>
          <a:endParaRPr lang="en-US" sz="2300" kern="120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EB116-8A8A-4504-B3DB-A2CDA8B7B6D0}">
      <dsp:nvSpPr>
        <dsp:cNvPr id="0" name=""/>
        <dsp:cNvSpPr/>
      </dsp:nvSpPr>
      <dsp:spPr>
        <a:xfrm>
          <a:off x="0" y="63533"/>
          <a:ext cx="10927829" cy="19997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Resulted in an increase of more than 1,000 percent in audit findings from the prior year</a:t>
          </a:r>
        </a:p>
      </dsp:txBody>
      <dsp:txXfrm>
        <a:off x="97620" y="161153"/>
        <a:ext cx="10732589" cy="1804509"/>
      </dsp:txXfrm>
    </dsp:sp>
    <dsp:sp modelId="{86984106-890D-43CA-93E4-CB6D8906B43D}">
      <dsp:nvSpPr>
        <dsp:cNvPr id="0" name=""/>
        <dsp:cNvSpPr/>
      </dsp:nvSpPr>
      <dsp:spPr>
        <a:xfrm>
          <a:off x="0" y="2129522"/>
          <a:ext cx="10927829" cy="19997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During the period from July 1, 2021 through June 30, 2022, auditors using these  tools identified audit findings worth almost $16 million, included duplicate payments, vendors not complying with contract terms, vendors calculating invoice amounts incorrectly, payments using lapsing funds, employees exceeding federal meal and lodging per diem rates and inappropriate purchases.</a:t>
          </a:r>
        </a:p>
      </dsp:txBody>
      <dsp:txXfrm>
        <a:off x="97620" y="2227142"/>
        <a:ext cx="10732589" cy="180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4B83F-8A07-4920-93C8-DAF3E0B3C9FB}">
      <dsp:nvSpPr>
        <dsp:cNvPr id="0" name=""/>
        <dsp:cNvSpPr/>
      </dsp:nvSpPr>
      <dsp:spPr>
        <a:xfrm rot="5400000">
          <a:off x="6890444" y="-2819259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1"/>
            </a:rPr>
            <a:t>https://www.osc.state.ny.us/reports?combine=&amp;combine=Enterprise</a:t>
          </a:r>
          <a:endParaRPr lang="en-US" sz="1700" kern="1200"/>
        </a:p>
      </dsp:txBody>
      <dsp:txXfrm rot="-5400000">
        <a:off x="3934018" y="189935"/>
        <a:ext cx="6941042" cy="975421"/>
      </dsp:txXfrm>
    </dsp:sp>
    <dsp:sp modelId="{FDBA5B38-EC6A-4285-8D4F-97FD572A737A}">
      <dsp:nvSpPr>
        <dsp:cNvPr id="0" name=""/>
        <dsp:cNvSpPr/>
      </dsp:nvSpPr>
      <dsp:spPr>
        <a:xfrm>
          <a:off x="0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OSC Enterprise Reports</a:t>
          </a:r>
        </a:p>
      </dsp:txBody>
      <dsp:txXfrm>
        <a:off x="65960" y="68007"/>
        <a:ext cx="3802098" cy="1219276"/>
      </dsp:txXfrm>
    </dsp:sp>
    <dsp:sp modelId="{9312ACB3-4A52-4EEE-9CE3-9153B21B8684}">
      <dsp:nvSpPr>
        <dsp:cNvPr id="0" name=""/>
        <dsp:cNvSpPr/>
      </dsp:nvSpPr>
      <dsp:spPr>
        <a:xfrm rot="5400000">
          <a:off x="6890444" y="-1400502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2"/>
            </a:rPr>
            <a:t>https://docs.oracle.com/database/121/LNPLS/overview.htm#LNPLS00102</a:t>
          </a:r>
          <a:endParaRPr lang="en-US" sz="1700" kern="1200"/>
        </a:p>
      </dsp:txBody>
      <dsp:txXfrm rot="-5400000">
        <a:off x="3934018" y="1608692"/>
        <a:ext cx="6941042" cy="975421"/>
      </dsp:txXfrm>
    </dsp:sp>
    <dsp:sp modelId="{578BFD92-C4AF-4ADA-8B91-93F8A5782922}">
      <dsp:nvSpPr>
        <dsp:cNvPr id="0" name=""/>
        <dsp:cNvSpPr/>
      </dsp:nvSpPr>
      <dsp:spPr>
        <a:xfrm>
          <a:off x="0" y="1420804"/>
          <a:ext cx="3934018" cy="135119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Oracle PL/SQL Overview</a:t>
          </a:r>
        </a:p>
      </dsp:txBody>
      <dsp:txXfrm>
        <a:off x="65960" y="1486764"/>
        <a:ext cx="3802098" cy="1219276"/>
      </dsp:txXfrm>
    </dsp:sp>
    <dsp:sp modelId="{3757F342-7BD3-487E-B5E2-86C3C322344D}">
      <dsp:nvSpPr>
        <dsp:cNvPr id="0" name=""/>
        <dsp:cNvSpPr/>
      </dsp:nvSpPr>
      <dsp:spPr>
        <a:xfrm rot="5400000">
          <a:off x="6890444" y="18253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3"/>
            </a:rPr>
            <a:t>https://www.tableau.com/resources</a:t>
          </a:r>
          <a:endParaRPr lang="en-US" sz="1700" kern="1200"/>
        </a:p>
      </dsp:txBody>
      <dsp:txXfrm rot="-5400000">
        <a:off x="3934018" y="3027447"/>
        <a:ext cx="6941042" cy="975421"/>
      </dsp:txXfrm>
    </dsp:sp>
    <dsp:sp modelId="{01B92BD2-8BBE-4E5C-A611-07BBA947D1E0}">
      <dsp:nvSpPr>
        <dsp:cNvPr id="0" name=""/>
        <dsp:cNvSpPr/>
      </dsp:nvSpPr>
      <dsp:spPr>
        <a:xfrm>
          <a:off x="0" y="2839560"/>
          <a:ext cx="3934018" cy="135119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Tableau Resources</a:t>
          </a:r>
        </a:p>
      </dsp:txBody>
      <dsp:txXfrm>
        <a:off x="65960" y="2905520"/>
        <a:ext cx="3802098" cy="121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FCC5-0381-CB6F-55DA-7F27E79A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15E1-B73A-9991-427F-081BB2FC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D95D-5976-3E3A-2C07-886B7278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5494-AF69-3F5A-3C9E-EE88036F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4BCB-35F7-E2FD-9DAB-24435E8F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C14F-E4AF-7AEA-0A7E-3B9C20A2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C539-0952-053E-4BB8-9344176D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6F3F-F8C0-CB7B-7F37-F87E1CFE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839F-C22D-055D-601B-3758465E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FA26-23B1-B780-AB53-9BDF7C18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2130-1CB7-6DEC-39BB-7F8CA3C7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CB0A6-89FE-42B1-E5CD-4867F0710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CB87-664F-4BA4-5087-DE041750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9D7-1470-E57C-91FF-C279DB78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9FB9-DC10-0779-39DB-E9E2E782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F734-EF49-6374-9FBC-37539454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5DFE-5814-4278-D5BC-BE8B0F6A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3567-6CC5-BEA1-3BE3-0CA5D02F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BC04-652F-5F49-6090-3351BC7B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DF4B-75BA-51EF-95FC-8348D2E3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0BD-1331-4A31-69E1-50F69056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F771-7F94-B941-B256-514E2762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B2CF-EB53-39D4-B270-4FB8602E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2DBC-300D-E0C9-0B7E-CFE584ED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BE05-A712-F9FF-F050-FE7FBE10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8F02-C899-128E-ABC8-CFB85566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5B40-D5BB-1FC8-7C96-07107DC1C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519F-2D1E-79B7-C647-20B9652D0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AB0B-07A1-9DF9-C074-C44E7BBB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09EA-75FF-28FF-68EC-0E307A72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B364-E35A-2AD9-3AE3-132EBA3E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12-CCE1-4E07-88BB-8BD99F9E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4072-140D-9663-5CE1-EB955139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B326-1FCF-80AF-AB43-A73B64F2A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50CD8-3FB1-C0D2-E405-A9BD82D4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D24AF-CFCF-67BA-1D12-B93BD440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8EE3B-6138-31B9-35A7-C7DAF202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D3DE-5501-E11D-1192-AC8ABC1C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32DBB-E18C-ACBB-3CE0-62EEEDF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CE8-1278-DCED-AAD5-3DFED755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54A2-D3A8-1897-D18C-0A5A5375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184EA-DF04-D2F6-3993-1365198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8C130-3B0C-7215-8E4D-E29EF9E6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E366-456E-64CB-B109-9D273ACE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ED486-C0C3-B5CB-483F-7B8B4B99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348D-C873-0824-BF00-5CC8A827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5653-7B4F-3423-8D61-42D75D3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C40B-FE17-2A98-CD30-CDD54204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3C9B7-936E-F3AE-C9DA-F71D1785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D5F7-A7E6-63A8-380D-CEDDA54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48AF-84AB-84CA-A402-0F6C188E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A80D-92F9-E4A3-D7B2-9B3AC6C1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B0FB-27DC-9BE7-E19D-6488660B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64753-07F2-A46B-DE56-C9F65749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4C9F1-F844-6CBF-5446-ABF3C97C0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29101-562B-DE61-9773-C6DB836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5024-A004-A5DD-FE5D-A275528F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9C69-A643-265C-F4E8-49381395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C1854-0E66-E12B-1958-BA27128F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1461-C22D-0CAD-0B78-6A9576FD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A15-A674-885E-C5B7-0B395B50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665B-2CA0-40DF-B3BF-8B82186622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1828-6207-879B-B212-990393B12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FD99-24D1-4250-3054-6645D5E67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A851-E341-4E68-9C7C-EC0C18C18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63847-96EA-828C-8150-B72AB8C69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Jen Abinette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2FFAE-6A47-A834-B57A-BCC10E2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75" y="1813275"/>
            <a:ext cx="6395218" cy="2691086"/>
          </a:xfrm>
          <a:noFill/>
        </p:spPr>
        <p:txBody>
          <a:bodyPr anchor="ctr">
            <a:noAutofit/>
          </a:bodyPr>
          <a:lstStyle/>
          <a:p>
            <a:r>
              <a:rPr lang="en-US" sz="5500" b="1" dirty="0">
                <a:solidFill>
                  <a:srgbClr val="080808"/>
                </a:solidFill>
              </a:rPr>
              <a:t>Streamlining Processes with PL/SQL and Tableau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3F1B-AEE7-0F81-C42E-BE91F12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0093D-7641-5B3A-A540-4D8E4DF24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992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3E75-B38F-2BE5-483D-1EE617F7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Payment Types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D35F772-B228-F423-E9BE-6101E3BA9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3349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4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971D-36E4-01D5-8190-85EE827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Streamlining Processes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DB05436-36D4-E497-099C-34AB16357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3345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4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4D8CF-F847-1B11-300E-179DE870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373403"/>
          </a:xfrm>
        </p:spPr>
        <p:txBody>
          <a:bodyPr anchor="ctr">
            <a:normAutofit/>
          </a:bodyPr>
          <a:lstStyle/>
          <a:p>
            <a:pPr algn="ctr"/>
            <a:r>
              <a:rPr lang="en-US" sz="5300" b="1" dirty="0">
                <a:solidFill>
                  <a:srgbClr val="FFFFFF"/>
                </a:solidFill>
              </a:rPr>
              <a:t>What is a PL/SQL Package?</a:t>
            </a:r>
            <a:r>
              <a:rPr lang="en-US" sz="5300" dirty="0">
                <a:solidFill>
                  <a:srgbClr val="FFFFFF"/>
                </a:solidFill>
              </a:rPr>
              <a:t> 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3498BDE2-1601-C39D-66CD-742CEBFC4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408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00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218B1F-9CAB-9EAF-7E39-5590F48FC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529" y="499714"/>
            <a:ext cx="8807689" cy="6165382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241E3-3BB9-242C-D5A1-A002C5C1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34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20D95-0E67-3AEB-25E5-E1B9195D18EA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Streamline This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403C8-3092-D640-3ABD-E0DA8A91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68458"/>
            <a:ext cx="11327549" cy="42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298D3-258F-BA39-65F5-13FE8EDB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Impact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641464-CACA-93CC-DEE9-BF827ABF4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628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51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CD462-EA07-BA64-50AE-EF0340A6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95880"/>
            <a:ext cx="6193176" cy="3127555"/>
          </a:xfrm>
          <a:prstGeom prst="rect">
            <a:avLst/>
          </a:prstGeom>
        </p:spPr>
      </p:pic>
      <p:grpSp>
        <p:nvGrpSpPr>
          <p:cNvPr id="33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67ADFAA-1294-EFC1-8983-0B38552F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80" y="3436625"/>
            <a:ext cx="7418470" cy="31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2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267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Streamlining Processes with PL/SQL and Tableau</vt:lpstr>
      <vt:lpstr>Payment Types</vt:lpstr>
      <vt:lpstr>Streamlining Processes</vt:lpstr>
      <vt:lpstr>What is a PL/SQL Package?  </vt:lpstr>
      <vt:lpstr>PowerPoint Presentation</vt:lpstr>
      <vt:lpstr>PowerPoint Presentation</vt:lpstr>
      <vt:lpstr>PowerPoint Presentation</vt:lpstr>
      <vt:lpstr>Impact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Abinette</dc:creator>
  <cp:lastModifiedBy>Jennifer Abinette</cp:lastModifiedBy>
  <cp:revision>1</cp:revision>
  <dcterms:created xsi:type="dcterms:W3CDTF">2022-11-30T02:42:41Z</dcterms:created>
  <dcterms:modified xsi:type="dcterms:W3CDTF">2022-11-30T23:35:21Z</dcterms:modified>
</cp:coreProperties>
</file>