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"/>
  </p:notesMasterIdLst>
  <p:sldIdLst>
    <p:sldId id="737" r:id="rId2"/>
    <p:sldId id="738" r:id="rId3"/>
    <p:sldId id="73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43" autoAdjust="0"/>
    <p:restoredTop sz="94643"/>
  </p:normalViewPr>
  <p:slideViewPr>
    <p:cSldViewPr>
      <p:cViewPr varScale="1">
        <p:scale>
          <a:sx n="120" d="100"/>
          <a:sy n="120" d="100"/>
        </p:scale>
        <p:origin x="872" y="176"/>
      </p:cViewPr>
      <p:guideLst>
        <p:guide orient="horz" pos="38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E43AB-D65E-4692-9979-1CB25FBEE8F0}" type="datetimeFigureOut">
              <a:rPr lang="ko-KR" altLang="en-US" smtClean="0"/>
              <a:t>2020. 8. 5.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0B2F3-5181-446F-AF10-125BC1FD0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504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4B1E9EF-E936-4E4D-835D-44E73345338A}" type="datetimeFigureOut">
              <a:rPr lang="ko-KR" altLang="en-US" smtClean="0"/>
              <a:t>2020. 8. 5.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2020. 8. 5.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2020. 8. 5.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2020. 8. 5.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4B1E9EF-E936-4E4D-835D-44E73345338A}" type="datetimeFigureOut">
              <a:rPr lang="ko-KR" altLang="en-US" smtClean="0"/>
              <a:t>2020. 8. 5.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2020. 8. 5.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2020. 8. 5.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2020. 8. 5.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2020. 8. 5.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2020. 8. 5.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2020. 8. 5.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4B1E9EF-E936-4E4D-835D-44E73345338A}" type="datetimeFigureOut">
              <a:rPr lang="ko-KR" altLang="en-US" smtClean="0"/>
              <a:t>2020. 8. 5.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3624" y="3025586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설문조사 관리자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2630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967807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1.</a:t>
                      </a:r>
                      <a:r>
                        <a:rPr lang="ko-KR" altLang="en-US" sz="1400">
                          <a:latin typeface="+mn-ea"/>
                          <a:ea typeface="+mn-ea"/>
                        </a:rPr>
                        <a:t> 페이지 타이틀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137181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2017. 6. 19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098" name="Picture 2" descr="D:\Works\iedu_intranet\intranet_capture\poll\로그인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" t="2266" r="1253" b="1734"/>
          <a:stretch/>
        </p:blipFill>
        <p:spPr bwMode="auto">
          <a:xfrm>
            <a:off x="352425" y="2085974"/>
            <a:ext cx="6210300" cy="411480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03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000551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63618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메뉴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홍길동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2017. 6. 19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122" name="Picture 2" descr="D:\Works\iedu_intranet\intranet_capture\poll\메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32" y="1916832"/>
            <a:ext cx="636270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204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3505</TotalTime>
  <Words>46</Words>
  <Application>Microsoft Macintosh PowerPoint</Application>
  <PresentationFormat>화면 슬라이드 쇼(4:3)</PresentationFormat>
  <Paragraphs>24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Bookman Old Style</vt:lpstr>
      <vt:lpstr>Gill Sans MT</vt:lpstr>
      <vt:lpstr>Wingdings</vt:lpstr>
      <vt:lpstr>Wingdings 3</vt:lpstr>
      <vt:lpstr>원본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class301-10</dc:creator>
  <cp:lastModifiedBy>Microsoft Office User</cp:lastModifiedBy>
  <cp:revision>288</cp:revision>
  <dcterms:created xsi:type="dcterms:W3CDTF">2015-06-01T05:30:56Z</dcterms:created>
  <dcterms:modified xsi:type="dcterms:W3CDTF">2020-08-05T04:35:58Z</dcterms:modified>
</cp:coreProperties>
</file>