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2" r:id="rId5"/>
    <p:sldId id="259" r:id="rId6"/>
    <p:sldId id="263" r:id="rId7"/>
    <p:sldId id="261" r:id="rId8"/>
    <p:sldId id="268" r:id="rId9"/>
    <p:sldId id="269" r:id="rId10"/>
    <p:sldId id="266"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EF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74C5A-937A-45A5-8D90-BE9390FD2C2D}" v="1705" dt="2023-12-05T01:46:49.549"/>
    <p1510:client id="{6E14252E-1415-4B88-A716-3DF99E0AC3EE}" v="40" dt="2023-12-05T16:59:06.350"/>
    <p1510:client id="{77DE6717-BF40-409B-81B0-92DB5F49D0E9}" v="2" dt="2023-12-05T17:46:31.986"/>
    <p1510:client id="{C01011B2-A673-49C1-8195-ADDD722DDB13}" v="4" dt="2023-12-05T17:36:47.728"/>
    <p1510:client id="{D0708E18-6BC6-4AB5-ACD0-4B637FBAAC8E}" v="57" dt="2023-12-05T17:45:19.453"/>
    <p1510:client id="{D0D351C5-05F0-4F8C-A6D1-99D982F90CDB}" v="1" dt="2023-12-05T15:57:07.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0"/>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130B38-97A2-422D-998C-CF69ACD773C7}"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en-IN"/>
        </a:p>
      </dgm:t>
    </dgm:pt>
    <dgm:pt modelId="{12A0CD7A-4059-400A-8D08-1FB6F4701DA1}">
      <dgm:prSet custT="1"/>
      <dgm:spPr/>
      <dgm:t>
        <a:bodyPr/>
        <a:lstStyle/>
        <a:p>
          <a:r>
            <a:rPr lang="en-IN" sz="1800">
              <a:solidFill>
                <a:schemeClr val="tx1"/>
              </a:solidFill>
            </a:rPr>
            <a:t>Geospatial and Neighbourhood Data</a:t>
          </a:r>
        </a:p>
      </dgm:t>
    </dgm:pt>
    <dgm:pt modelId="{633A90A4-780A-468F-93F3-4945BFB3E0F2}" type="parTrans" cxnId="{0D4EB64F-98D1-4B65-9A12-2650AEC89F5D}">
      <dgm:prSet/>
      <dgm:spPr/>
      <dgm:t>
        <a:bodyPr/>
        <a:lstStyle/>
        <a:p>
          <a:endParaRPr lang="en-IN"/>
        </a:p>
      </dgm:t>
    </dgm:pt>
    <dgm:pt modelId="{EB9C524F-AA2B-4254-9A1B-861F2B691A7C}" type="sibTrans" cxnId="{0D4EB64F-98D1-4B65-9A12-2650AEC89F5D}">
      <dgm:prSet/>
      <dgm:spPr/>
      <dgm:t>
        <a:bodyPr/>
        <a:lstStyle/>
        <a:p>
          <a:endParaRPr lang="en-IN"/>
        </a:p>
      </dgm:t>
    </dgm:pt>
    <dgm:pt modelId="{DA45AAF7-CB11-4DBC-A92E-C332DEF01883}">
      <dgm:prSet custT="1"/>
      <dgm:spPr/>
      <dgm:t>
        <a:bodyPr/>
        <a:lstStyle/>
        <a:p>
          <a:r>
            <a:rPr lang="en-IN" sz="1800" b="1"/>
            <a:t> </a:t>
          </a:r>
          <a:r>
            <a:rPr lang="en-IN" sz="1800" b="0">
              <a:solidFill>
                <a:schemeClr val="tx1"/>
              </a:solidFill>
            </a:rPr>
            <a:t>Property and Host Data</a:t>
          </a:r>
        </a:p>
      </dgm:t>
    </dgm:pt>
    <dgm:pt modelId="{091B4A35-87E9-4FA6-A91E-39F01711CA47}" type="sibTrans" cxnId="{897BE85D-073D-47B4-BD64-113EF4E7FC2B}">
      <dgm:prSet/>
      <dgm:spPr/>
      <dgm:t>
        <a:bodyPr/>
        <a:lstStyle/>
        <a:p>
          <a:endParaRPr lang="en-IN"/>
        </a:p>
      </dgm:t>
    </dgm:pt>
    <dgm:pt modelId="{09A17E89-BA65-4D74-8FAA-E3FE5AF28950}" type="parTrans" cxnId="{897BE85D-073D-47B4-BD64-113EF4E7FC2B}">
      <dgm:prSet/>
      <dgm:spPr/>
      <dgm:t>
        <a:bodyPr/>
        <a:lstStyle/>
        <a:p>
          <a:endParaRPr lang="en-IN"/>
        </a:p>
      </dgm:t>
    </dgm:pt>
    <dgm:pt modelId="{6AC0D5AB-DF7D-4219-BEE8-19C6927A56BA}">
      <dgm:prSet custT="1"/>
      <dgm:spPr/>
      <dgm:t>
        <a:bodyPr/>
        <a:lstStyle/>
        <a:p>
          <a:r>
            <a:rPr lang="en-IN" sz="1800" dirty="0">
              <a:solidFill>
                <a:schemeClr val="tx1"/>
              </a:solidFill>
            </a:rPr>
            <a:t>Booking Data</a:t>
          </a:r>
        </a:p>
      </dgm:t>
    </dgm:pt>
    <dgm:pt modelId="{184AF27D-987C-4B15-812F-8C7D70EE5CD3}" type="parTrans" cxnId="{80844D27-260A-4E9C-B499-65CEF90BF9C7}">
      <dgm:prSet/>
      <dgm:spPr/>
      <dgm:t>
        <a:bodyPr/>
        <a:lstStyle/>
        <a:p>
          <a:endParaRPr lang="en-IN"/>
        </a:p>
      </dgm:t>
    </dgm:pt>
    <dgm:pt modelId="{D439C2C9-8027-4C63-8A87-DA8F5521DCBB}" type="sibTrans" cxnId="{80844D27-260A-4E9C-B499-65CEF90BF9C7}">
      <dgm:prSet/>
      <dgm:spPr/>
      <dgm:t>
        <a:bodyPr/>
        <a:lstStyle/>
        <a:p>
          <a:endParaRPr lang="en-IN"/>
        </a:p>
      </dgm:t>
    </dgm:pt>
    <dgm:pt modelId="{651C3339-F379-42F9-AC54-AB7E2A943BCF}">
      <dgm:prSet custT="1"/>
      <dgm:spPr/>
      <dgm:t>
        <a:bodyPr/>
        <a:lstStyle/>
        <a:p>
          <a:r>
            <a:rPr lang="en-IN" sz="1800" b="0">
              <a:solidFill>
                <a:schemeClr val="tx1"/>
              </a:solidFill>
            </a:rPr>
            <a:t>Review and Rating Data</a:t>
          </a:r>
        </a:p>
      </dgm:t>
    </dgm:pt>
    <dgm:pt modelId="{EEC1CF46-0B16-4E9C-A41B-9C1E97481A9E}" type="parTrans" cxnId="{E7F639FF-85A0-4CF2-A41E-B4BD4B1564F4}">
      <dgm:prSet/>
      <dgm:spPr/>
      <dgm:t>
        <a:bodyPr/>
        <a:lstStyle/>
        <a:p>
          <a:endParaRPr lang="en-IN"/>
        </a:p>
      </dgm:t>
    </dgm:pt>
    <dgm:pt modelId="{6E204BF6-3040-46F2-92AB-502B8944275D}" type="sibTrans" cxnId="{E7F639FF-85A0-4CF2-A41E-B4BD4B1564F4}">
      <dgm:prSet/>
      <dgm:spPr/>
      <dgm:t>
        <a:bodyPr/>
        <a:lstStyle/>
        <a:p>
          <a:endParaRPr lang="en-IN"/>
        </a:p>
      </dgm:t>
    </dgm:pt>
    <dgm:pt modelId="{40682A5B-770D-4D7C-8975-F68E0C2B7800}" type="pres">
      <dgm:prSet presAssocID="{F0130B38-97A2-422D-998C-CF69ACD773C7}" presName="Name0" presStyleCnt="0">
        <dgm:presLayoutVars>
          <dgm:chMax/>
          <dgm:chPref/>
          <dgm:dir/>
          <dgm:animLvl val="lvl"/>
        </dgm:presLayoutVars>
      </dgm:prSet>
      <dgm:spPr/>
    </dgm:pt>
    <dgm:pt modelId="{C38CB61E-D2B5-4B7A-870C-F7329E4C7FBC}" type="pres">
      <dgm:prSet presAssocID="{DA45AAF7-CB11-4DBC-A92E-C332DEF01883}" presName="composite" presStyleCnt="0"/>
      <dgm:spPr/>
    </dgm:pt>
    <dgm:pt modelId="{ED6DCD88-31AB-479E-B0FC-00B067ADD9F8}" type="pres">
      <dgm:prSet presAssocID="{DA45AAF7-CB11-4DBC-A92E-C332DEF01883}" presName="Parent1" presStyleLbl="node1" presStyleIdx="0" presStyleCnt="8">
        <dgm:presLayoutVars>
          <dgm:chMax val="1"/>
          <dgm:chPref val="1"/>
          <dgm:bulletEnabled val="1"/>
        </dgm:presLayoutVars>
      </dgm:prSet>
      <dgm:spPr/>
    </dgm:pt>
    <dgm:pt modelId="{DFFEE2AB-3619-4215-BEE6-4432C3838446}" type="pres">
      <dgm:prSet presAssocID="{DA45AAF7-CB11-4DBC-A92E-C332DEF01883}" presName="Childtext1" presStyleLbl="revTx" presStyleIdx="0" presStyleCnt="4">
        <dgm:presLayoutVars>
          <dgm:chMax val="0"/>
          <dgm:chPref val="0"/>
          <dgm:bulletEnabled val="1"/>
        </dgm:presLayoutVars>
      </dgm:prSet>
      <dgm:spPr/>
    </dgm:pt>
    <dgm:pt modelId="{84B91153-2B75-4012-92DC-FF5709D3AD13}" type="pres">
      <dgm:prSet presAssocID="{DA45AAF7-CB11-4DBC-A92E-C332DEF01883}" presName="BalanceSpacing" presStyleCnt="0"/>
      <dgm:spPr/>
    </dgm:pt>
    <dgm:pt modelId="{BABE148A-86EB-4CAC-AB49-255DEE747481}" type="pres">
      <dgm:prSet presAssocID="{DA45AAF7-CB11-4DBC-A92E-C332DEF01883}" presName="BalanceSpacing1" presStyleCnt="0"/>
      <dgm:spPr/>
    </dgm:pt>
    <dgm:pt modelId="{2E752E5D-091F-42F5-9859-45A68C0E0D94}" type="pres">
      <dgm:prSet presAssocID="{091B4A35-87E9-4FA6-A91E-39F01711CA47}" presName="Accent1Text" presStyleLbl="node1" presStyleIdx="1" presStyleCnt="8"/>
      <dgm:spPr/>
    </dgm:pt>
    <dgm:pt modelId="{B068E9A5-008D-4680-AF64-FC4F37569F0C}" type="pres">
      <dgm:prSet presAssocID="{091B4A35-87E9-4FA6-A91E-39F01711CA47}" presName="spaceBetweenRectangles" presStyleCnt="0"/>
      <dgm:spPr/>
    </dgm:pt>
    <dgm:pt modelId="{C6B5B9C8-51BE-481E-A3FC-C33BB10E15D8}" type="pres">
      <dgm:prSet presAssocID="{651C3339-F379-42F9-AC54-AB7E2A943BCF}" presName="composite" presStyleCnt="0"/>
      <dgm:spPr/>
    </dgm:pt>
    <dgm:pt modelId="{F162CCD9-4EC0-44BA-AE06-804DC2C69BA7}" type="pres">
      <dgm:prSet presAssocID="{651C3339-F379-42F9-AC54-AB7E2A943BCF}" presName="Parent1" presStyleLbl="node1" presStyleIdx="2" presStyleCnt="8" custLinFactNeighborY="2151">
        <dgm:presLayoutVars>
          <dgm:chMax val="1"/>
          <dgm:chPref val="1"/>
          <dgm:bulletEnabled val="1"/>
        </dgm:presLayoutVars>
      </dgm:prSet>
      <dgm:spPr/>
    </dgm:pt>
    <dgm:pt modelId="{BEC9F26E-AC7E-4415-9C20-B073A0E23C04}" type="pres">
      <dgm:prSet presAssocID="{651C3339-F379-42F9-AC54-AB7E2A943BCF}" presName="Childtext1" presStyleLbl="revTx" presStyleIdx="1" presStyleCnt="4">
        <dgm:presLayoutVars>
          <dgm:chMax val="0"/>
          <dgm:chPref val="0"/>
          <dgm:bulletEnabled val="1"/>
        </dgm:presLayoutVars>
      </dgm:prSet>
      <dgm:spPr/>
    </dgm:pt>
    <dgm:pt modelId="{74CBC4CD-D286-4EFE-A3E3-E9671D459292}" type="pres">
      <dgm:prSet presAssocID="{651C3339-F379-42F9-AC54-AB7E2A943BCF}" presName="BalanceSpacing" presStyleCnt="0"/>
      <dgm:spPr/>
    </dgm:pt>
    <dgm:pt modelId="{F0C6136E-0408-48D3-BC8F-001E79C04DF8}" type="pres">
      <dgm:prSet presAssocID="{651C3339-F379-42F9-AC54-AB7E2A943BCF}" presName="BalanceSpacing1" presStyleCnt="0"/>
      <dgm:spPr/>
    </dgm:pt>
    <dgm:pt modelId="{86F1AA01-3CD1-46ED-BDF0-2170A343607F}" type="pres">
      <dgm:prSet presAssocID="{6E204BF6-3040-46F2-92AB-502B8944275D}" presName="Accent1Text" presStyleLbl="node1" presStyleIdx="3" presStyleCnt="8"/>
      <dgm:spPr/>
    </dgm:pt>
    <dgm:pt modelId="{F1D25EF7-74FA-4766-8E81-6D280EDD2718}" type="pres">
      <dgm:prSet presAssocID="{6E204BF6-3040-46F2-92AB-502B8944275D}" presName="spaceBetweenRectangles" presStyleCnt="0"/>
      <dgm:spPr/>
    </dgm:pt>
    <dgm:pt modelId="{92188BB7-00E1-4048-9F79-97B225AADEA7}" type="pres">
      <dgm:prSet presAssocID="{12A0CD7A-4059-400A-8D08-1FB6F4701DA1}" presName="composite" presStyleCnt="0"/>
      <dgm:spPr/>
    </dgm:pt>
    <dgm:pt modelId="{BCEBC258-5487-4BB8-B98A-C221DC6E27BB}" type="pres">
      <dgm:prSet presAssocID="{12A0CD7A-4059-400A-8D08-1FB6F4701DA1}" presName="Parent1" presStyleLbl="node1" presStyleIdx="4" presStyleCnt="8" custScaleX="110772">
        <dgm:presLayoutVars>
          <dgm:chMax val="1"/>
          <dgm:chPref val="1"/>
          <dgm:bulletEnabled val="1"/>
        </dgm:presLayoutVars>
      </dgm:prSet>
      <dgm:spPr/>
    </dgm:pt>
    <dgm:pt modelId="{8EC05420-A5C7-49AF-A121-753F20101F18}" type="pres">
      <dgm:prSet presAssocID="{12A0CD7A-4059-400A-8D08-1FB6F4701DA1}" presName="Childtext1" presStyleLbl="revTx" presStyleIdx="2" presStyleCnt="4">
        <dgm:presLayoutVars>
          <dgm:chMax val="0"/>
          <dgm:chPref val="0"/>
          <dgm:bulletEnabled val="1"/>
        </dgm:presLayoutVars>
      </dgm:prSet>
      <dgm:spPr/>
    </dgm:pt>
    <dgm:pt modelId="{F9DA5260-6E13-4D7B-83D9-4A2F859C0E1A}" type="pres">
      <dgm:prSet presAssocID="{12A0CD7A-4059-400A-8D08-1FB6F4701DA1}" presName="BalanceSpacing" presStyleCnt="0"/>
      <dgm:spPr/>
    </dgm:pt>
    <dgm:pt modelId="{19D98DF2-BCD6-4597-88A3-31A79C3DBCE5}" type="pres">
      <dgm:prSet presAssocID="{12A0CD7A-4059-400A-8D08-1FB6F4701DA1}" presName="BalanceSpacing1" presStyleCnt="0"/>
      <dgm:spPr/>
    </dgm:pt>
    <dgm:pt modelId="{54EB8225-FA46-4F8E-92A4-1652BAD52BA6}" type="pres">
      <dgm:prSet presAssocID="{EB9C524F-AA2B-4254-9A1B-861F2B691A7C}" presName="Accent1Text" presStyleLbl="node1" presStyleIdx="5" presStyleCnt="8"/>
      <dgm:spPr/>
    </dgm:pt>
    <dgm:pt modelId="{34244E3B-A54F-4082-A64C-979CD67876AA}" type="pres">
      <dgm:prSet presAssocID="{EB9C524F-AA2B-4254-9A1B-861F2B691A7C}" presName="spaceBetweenRectangles" presStyleCnt="0"/>
      <dgm:spPr/>
    </dgm:pt>
    <dgm:pt modelId="{0300F337-A483-4553-9069-CA27508838BD}" type="pres">
      <dgm:prSet presAssocID="{6AC0D5AB-DF7D-4219-BEE8-19C6927A56BA}" presName="composite" presStyleCnt="0"/>
      <dgm:spPr/>
    </dgm:pt>
    <dgm:pt modelId="{44200752-FC61-407A-B24E-A6B1586580F2}" type="pres">
      <dgm:prSet presAssocID="{6AC0D5AB-DF7D-4219-BEE8-19C6927A56BA}" presName="Parent1" presStyleLbl="node1" presStyleIdx="6" presStyleCnt="8" custScaleX="120748">
        <dgm:presLayoutVars>
          <dgm:chMax val="1"/>
          <dgm:chPref val="1"/>
          <dgm:bulletEnabled val="1"/>
        </dgm:presLayoutVars>
      </dgm:prSet>
      <dgm:spPr/>
    </dgm:pt>
    <dgm:pt modelId="{56411B55-FC4C-48F8-94C3-8B1F7A8D139E}" type="pres">
      <dgm:prSet presAssocID="{6AC0D5AB-DF7D-4219-BEE8-19C6927A56BA}" presName="Childtext1" presStyleLbl="revTx" presStyleIdx="3" presStyleCnt="4">
        <dgm:presLayoutVars>
          <dgm:chMax val="0"/>
          <dgm:chPref val="0"/>
          <dgm:bulletEnabled val="1"/>
        </dgm:presLayoutVars>
      </dgm:prSet>
      <dgm:spPr/>
    </dgm:pt>
    <dgm:pt modelId="{6A352661-53C1-45AE-BAAF-9BC51544ECD9}" type="pres">
      <dgm:prSet presAssocID="{6AC0D5AB-DF7D-4219-BEE8-19C6927A56BA}" presName="BalanceSpacing" presStyleCnt="0"/>
      <dgm:spPr/>
    </dgm:pt>
    <dgm:pt modelId="{262F913A-DDB6-464A-BB63-00F2A04E72BA}" type="pres">
      <dgm:prSet presAssocID="{6AC0D5AB-DF7D-4219-BEE8-19C6927A56BA}" presName="BalanceSpacing1" presStyleCnt="0"/>
      <dgm:spPr/>
    </dgm:pt>
    <dgm:pt modelId="{595A4485-AD67-4635-8AE3-AB28D9CDADB1}" type="pres">
      <dgm:prSet presAssocID="{D439C2C9-8027-4C63-8A87-DA8F5521DCBB}" presName="Accent1Text" presStyleLbl="node1" presStyleIdx="7" presStyleCnt="8" custLinFactNeighborX="11124"/>
      <dgm:spPr/>
    </dgm:pt>
  </dgm:ptLst>
  <dgm:cxnLst>
    <dgm:cxn modelId="{1CD51A1F-BEBF-4F09-A2A1-94C85EAD2365}" type="presOf" srcId="{091B4A35-87E9-4FA6-A91E-39F01711CA47}" destId="{2E752E5D-091F-42F5-9859-45A68C0E0D94}" srcOrd="0" destOrd="0" presId="urn:microsoft.com/office/officeart/2008/layout/AlternatingHexagons"/>
    <dgm:cxn modelId="{10F41522-6069-4F68-9D4F-0357013481FD}" type="presOf" srcId="{651C3339-F379-42F9-AC54-AB7E2A943BCF}" destId="{F162CCD9-4EC0-44BA-AE06-804DC2C69BA7}" srcOrd="0" destOrd="0" presId="urn:microsoft.com/office/officeart/2008/layout/AlternatingHexagons"/>
    <dgm:cxn modelId="{80844D27-260A-4E9C-B499-65CEF90BF9C7}" srcId="{F0130B38-97A2-422D-998C-CF69ACD773C7}" destId="{6AC0D5AB-DF7D-4219-BEE8-19C6927A56BA}" srcOrd="3" destOrd="0" parTransId="{184AF27D-987C-4B15-812F-8C7D70EE5CD3}" sibTransId="{D439C2C9-8027-4C63-8A87-DA8F5521DCBB}"/>
    <dgm:cxn modelId="{6BA52C3E-F0DE-401D-A67D-49C0E081814A}" type="presOf" srcId="{EB9C524F-AA2B-4254-9A1B-861F2B691A7C}" destId="{54EB8225-FA46-4F8E-92A4-1652BAD52BA6}" srcOrd="0" destOrd="0" presId="urn:microsoft.com/office/officeart/2008/layout/AlternatingHexagons"/>
    <dgm:cxn modelId="{0D4EB64F-98D1-4B65-9A12-2650AEC89F5D}" srcId="{F0130B38-97A2-422D-998C-CF69ACD773C7}" destId="{12A0CD7A-4059-400A-8D08-1FB6F4701DA1}" srcOrd="2" destOrd="0" parTransId="{633A90A4-780A-468F-93F3-4945BFB3E0F2}" sibTransId="{EB9C524F-AA2B-4254-9A1B-861F2B691A7C}"/>
    <dgm:cxn modelId="{F2FC9955-B2AD-414B-98A1-D20265806D9B}" type="presOf" srcId="{12A0CD7A-4059-400A-8D08-1FB6F4701DA1}" destId="{BCEBC258-5487-4BB8-B98A-C221DC6E27BB}" srcOrd="0" destOrd="0" presId="urn:microsoft.com/office/officeart/2008/layout/AlternatingHexagons"/>
    <dgm:cxn modelId="{897BE85D-073D-47B4-BD64-113EF4E7FC2B}" srcId="{F0130B38-97A2-422D-998C-CF69ACD773C7}" destId="{DA45AAF7-CB11-4DBC-A92E-C332DEF01883}" srcOrd="0" destOrd="0" parTransId="{09A17E89-BA65-4D74-8FAA-E3FE5AF28950}" sibTransId="{091B4A35-87E9-4FA6-A91E-39F01711CA47}"/>
    <dgm:cxn modelId="{5FD24E99-1C6C-4B20-AD68-10CA01663BAE}" type="presOf" srcId="{D439C2C9-8027-4C63-8A87-DA8F5521DCBB}" destId="{595A4485-AD67-4635-8AE3-AB28D9CDADB1}" srcOrd="0" destOrd="0" presId="urn:microsoft.com/office/officeart/2008/layout/AlternatingHexagons"/>
    <dgm:cxn modelId="{5ABD979B-51CC-486F-9CA3-5ABD22B715E7}" type="presOf" srcId="{6AC0D5AB-DF7D-4219-BEE8-19C6927A56BA}" destId="{44200752-FC61-407A-B24E-A6B1586580F2}" srcOrd="0" destOrd="0" presId="urn:microsoft.com/office/officeart/2008/layout/AlternatingHexagons"/>
    <dgm:cxn modelId="{F93267BD-8A65-4771-83F2-EFBFF9D8DD03}" type="presOf" srcId="{6E204BF6-3040-46F2-92AB-502B8944275D}" destId="{86F1AA01-3CD1-46ED-BDF0-2170A343607F}" srcOrd="0" destOrd="0" presId="urn:microsoft.com/office/officeart/2008/layout/AlternatingHexagons"/>
    <dgm:cxn modelId="{316C7AEC-FCCC-4935-83B7-96555B3027ED}" type="presOf" srcId="{F0130B38-97A2-422D-998C-CF69ACD773C7}" destId="{40682A5B-770D-4D7C-8975-F68E0C2B7800}" srcOrd="0" destOrd="0" presId="urn:microsoft.com/office/officeart/2008/layout/AlternatingHexagons"/>
    <dgm:cxn modelId="{9296FAF3-D7B2-4E09-8FC5-D56D9509517B}" type="presOf" srcId="{DA45AAF7-CB11-4DBC-A92E-C332DEF01883}" destId="{ED6DCD88-31AB-479E-B0FC-00B067ADD9F8}" srcOrd="0" destOrd="0" presId="urn:microsoft.com/office/officeart/2008/layout/AlternatingHexagons"/>
    <dgm:cxn modelId="{E7F639FF-85A0-4CF2-A41E-B4BD4B1564F4}" srcId="{F0130B38-97A2-422D-998C-CF69ACD773C7}" destId="{651C3339-F379-42F9-AC54-AB7E2A943BCF}" srcOrd="1" destOrd="0" parTransId="{EEC1CF46-0B16-4E9C-A41B-9C1E97481A9E}" sibTransId="{6E204BF6-3040-46F2-92AB-502B8944275D}"/>
    <dgm:cxn modelId="{A1257038-2B32-485F-AE89-2CDF8F103BA5}" type="presParOf" srcId="{40682A5B-770D-4D7C-8975-F68E0C2B7800}" destId="{C38CB61E-D2B5-4B7A-870C-F7329E4C7FBC}" srcOrd="0" destOrd="0" presId="urn:microsoft.com/office/officeart/2008/layout/AlternatingHexagons"/>
    <dgm:cxn modelId="{8DA87045-749B-4C3C-AAB3-E4FF8F2DA87D}" type="presParOf" srcId="{C38CB61E-D2B5-4B7A-870C-F7329E4C7FBC}" destId="{ED6DCD88-31AB-479E-B0FC-00B067ADD9F8}" srcOrd="0" destOrd="0" presId="urn:microsoft.com/office/officeart/2008/layout/AlternatingHexagons"/>
    <dgm:cxn modelId="{84A32852-02A3-47CC-A2CB-E1062F9F571E}" type="presParOf" srcId="{C38CB61E-D2B5-4B7A-870C-F7329E4C7FBC}" destId="{DFFEE2AB-3619-4215-BEE6-4432C3838446}" srcOrd="1" destOrd="0" presId="urn:microsoft.com/office/officeart/2008/layout/AlternatingHexagons"/>
    <dgm:cxn modelId="{A5629B14-9163-4308-87B9-4284AA34BFF6}" type="presParOf" srcId="{C38CB61E-D2B5-4B7A-870C-F7329E4C7FBC}" destId="{84B91153-2B75-4012-92DC-FF5709D3AD13}" srcOrd="2" destOrd="0" presId="urn:microsoft.com/office/officeart/2008/layout/AlternatingHexagons"/>
    <dgm:cxn modelId="{9A7E8A8D-2D3F-4F58-AC57-2F615C76C3B2}" type="presParOf" srcId="{C38CB61E-D2B5-4B7A-870C-F7329E4C7FBC}" destId="{BABE148A-86EB-4CAC-AB49-255DEE747481}" srcOrd="3" destOrd="0" presId="urn:microsoft.com/office/officeart/2008/layout/AlternatingHexagons"/>
    <dgm:cxn modelId="{8FD891BA-9EAC-4A77-A640-4B335A04AE4B}" type="presParOf" srcId="{C38CB61E-D2B5-4B7A-870C-F7329E4C7FBC}" destId="{2E752E5D-091F-42F5-9859-45A68C0E0D94}" srcOrd="4" destOrd="0" presId="urn:microsoft.com/office/officeart/2008/layout/AlternatingHexagons"/>
    <dgm:cxn modelId="{70C9D3EA-8134-4B39-938C-2FDA02966A01}" type="presParOf" srcId="{40682A5B-770D-4D7C-8975-F68E0C2B7800}" destId="{B068E9A5-008D-4680-AF64-FC4F37569F0C}" srcOrd="1" destOrd="0" presId="urn:microsoft.com/office/officeart/2008/layout/AlternatingHexagons"/>
    <dgm:cxn modelId="{561B274C-6B29-4C2C-AEB5-60899FBABD6E}" type="presParOf" srcId="{40682A5B-770D-4D7C-8975-F68E0C2B7800}" destId="{C6B5B9C8-51BE-481E-A3FC-C33BB10E15D8}" srcOrd="2" destOrd="0" presId="urn:microsoft.com/office/officeart/2008/layout/AlternatingHexagons"/>
    <dgm:cxn modelId="{6BF3CF42-64AC-47AC-855F-BFC078E97525}" type="presParOf" srcId="{C6B5B9C8-51BE-481E-A3FC-C33BB10E15D8}" destId="{F162CCD9-4EC0-44BA-AE06-804DC2C69BA7}" srcOrd="0" destOrd="0" presId="urn:microsoft.com/office/officeart/2008/layout/AlternatingHexagons"/>
    <dgm:cxn modelId="{DEBFE7AF-15D1-4CB0-986D-8F1E095D2C85}" type="presParOf" srcId="{C6B5B9C8-51BE-481E-A3FC-C33BB10E15D8}" destId="{BEC9F26E-AC7E-4415-9C20-B073A0E23C04}" srcOrd="1" destOrd="0" presId="urn:microsoft.com/office/officeart/2008/layout/AlternatingHexagons"/>
    <dgm:cxn modelId="{529CE536-C388-43F4-A002-355034B99F1B}" type="presParOf" srcId="{C6B5B9C8-51BE-481E-A3FC-C33BB10E15D8}" destId="{74CBC4CD-D286-4EFE-A3E3-E9671D459292}" srcOrd="2" destOrd="0" presId="urn:microsoft.com/office/officeart/2008/layout/AlternatingHexagons"/>
    <dgm:cxn modelId="{6EA160A4-CC5F-48AE-9AA4-F29D9E5D2C39}" type="presParOf" srcId="{C6B5B9C8-51BE-481E-A3FC-C33BB10E15D8}" destId="{F0C6136E-0408-48D3-BC8F-001E79C04DF8}" srcOrd="3" destOrd="0" presId="urn:microsoft.com/office/officeart/2008/layout/AlternatingHexagons"/>
    <dgm:cxn modelId="{18C903DB-9CBF-4008-BC94-951F622AC912}" type="presParOf" srcId="{C6B5B9C8-51BE-481E-A3FC-C33BB10E15D8}" destId="{86F1AA01-3CD1-46ED-BDF0-2170A343607F}" srcOrd="4" destOrd="0" presId="urn:microsoft.com/office/officeart/2008/layout/AlternatingHexagons"/>
    <dgm:cxn modelId="{7CD2A267-5CC9-4294-BF0E-12B9694A6800}" type="presParOf" srcId="{40682A5B-770D-4D7C-8975-F68E0C2B7800}" destId="{F1D25EF7-74FA-4766-8E81-6D280EDD2718}" srcOrd="3" destOrd="0" presId="urn:microsoft.com/office/officeart/2008/layout/AlternatingHexagons"/>
    <dgm:cxn modelId="{D45DAB79-F2DD-433E-A43B-C98DDE9AD544}" type="presParOf" srcId="{40682A5B-770D-4D7C-8975-F68E0C2B7800}" destId="{92188BB7-00E1-4048-9F79-97B225AADEA7}" srcOrd="4" destOrd="0" presId="urn:microsoft.com/office/officeart/2008/layout/AlternatingHexagons"/>
    <dgm:cxn modelId="{DBB82488-04BB-4E86-9D45-8094AD837686}" type="presParOf" srcId="{92188BB7-00E1-4048-9F79-97B225AADEA7}" destId="{BCEBC258-5487-4BB8-B98A-C221DC6E27BB}" srcOrd="0" destOrd="0" presId="urn:microsoft.com/office/officeart/2008/layout/AlternatingHexagons"/>
    <dgm:cxn modelId="{88AA35A9-8620-4FFD-9D54-BAB451C3D2D3}" type="presParOf" srcId="{92188BB7-00E1-4048-9F79-97B225AADEA7}" destId="{8EC05420-A5C7-49AF-A121-753F20101F18}" srcOrd="1" destOrd="0" presId="urn:microsoft.com/office/officeart/2008/layout/AlternatingHexagons"/>
    <dgm:cxn modelId="{67FE43F4-A793-452C-BB80-BCA0690F819E}" type="presParOf" srcId="{92188BB7-00E1-4048-9F79-97B225AADEA7}" destId="{F9DA5260-6E13-4D7B-83D9-4A2F859C0E1A}" srcOrd="2" destOrd="0" presId="urn:microsoft.com/office/officeart/2008/layout/AlternatingHexagons"/>
    <dgm:cxn modelId="{8912D72C-1BD4-4602-A15B-F09EB94DBCEB}" type="presParOf" srcId="{92188BB7-00E1-4048-9F79-97B225AADEA7}" destId="{19D98DF2-BCD6-4597-88A3-31A79C3DBCE5}" srcOrd="3" destOrd="0" presId="urn:microsoft.com/office/officeart/2008/layout/AlternatingHexagons"/>
    <dgm:cxn modelId="{FB7D7ECD-76EC-41E3-AEBD-B5295ADF1E55}" type="presParOf" srcId="{92188BB7-00E1-4048-9F79-97B225AADEA7}" destId="{54EB8225-FA46-4F8E-92A4-1652BAD52BA6}" srcOrd="4" destOrd="0" presId="urn:microsoft.com/office/officeart/2008/layout/AlternatingHexagons"/>
    <dgm:cxn modelId="{FE61755C-CA34-412A-BFE9-CC131484243E}" type="presParOf" srcId="{40682A5B-770D-4D7C-8975-F68E0C2B7800}" destId="{34244E3B-A54F-4082-A64C-979CD67876AA}" srcOrd="5" destOrd="0" presId="urn:microsoft.com/office/officeart/2008/layout/AlternatingHexagons"/>
    <dgm:cxn modelId="{A8C41DDA-3075-45A6-80BF-8FA04F64D680}" type="presParOf" srcId="{40682A5B-770D-4D7C-8975-F68E0C2B7800}" destId="{0300F337-A483-4553-9069-CA27508838BD}" srcOrd="6" destOrd="0" presId="urn:microsoft.com/office/officeart/2008/layout/AlternatingHexagons"/>
    <dgm:cxn modelId="{0A44DAB3-2F02-4393-9C44-86777B78C012}" type="presParOf" srcId="{0300F337-A483-4553-9069-CA27508838BD}" destId="{44200752-FC61-407A-B24E-A6B1586580F2}" srcOrd="0" destOrd="0" presId="urn:microsoft.com/office/officeart/2008/layout/AlternatingHexagons"/>
    <dgm:cxn modelId="{9AEFDF53-A1ED-4295-B265-81FA38A579A2}" type="presParOf" srcId="{0300F337-A483-4553-9069-CA27508838BD}" destId="{56411B55-FC4C-48F8-94C3-8B1F7A8D139E}" srcOrd="1" destOrd="0" presId="urn:microsoft.com/office/officeart/2008/layout/AlternatingHexagons"/>
    <dgm:cxn modelId="{4B561EE2-B4C7-48CE-A938-393B2782E84D}" type="presParOf" srcId="{0300F337-A483-4553-9069-CA27508838BD}" destId="{6A352661-53C1-45AE-BAAF-9BC51544ECD9}" srcOrd="2" destOrd="0" presId="urn:microsoft.com/office/officeart/2008/layout/AlternatingHexagons"/>
    <dgm:cxn modelId="{0B104231-84D0-47BB-997E-485C188825FE}" type="presParOf" srcId="{0300F337-A483-4553-9069-CA27508838BD}" destId="{262F913A-DDB6-464A-BB63-00F2A04E72BA}" srcOrd="3" destOrd="0" presId="urn:microsoft.com/office/officeart/2008/layout/AlternatingHexagons"/>
    <dgm:cxn modelId="{78FF31C0-2E41-442E-B874-72EA554062BD}" type="presParOf" srcId="{0300F337-A483-4553-9069-CA27508838BD}" destId="{595A4485-AD67-4635-8AE3-AB28D9CDADB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90A8A-6B19-4316-9585-B1F1A5E9F0A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FEA917C-F16A-4880-89C5-98C5B1CBEE5A}">
      <dgm:prSet phldr="0"/>
      <dgm:spPr/>
      <dgm:t>
        <a:bodyPr/>
        <a:lstStyle/>
        <a:p>
          <a:r>
            <a:rPr lang="en-US">
              <a:latin typeface="Arial"/>
              <a:cs typeface="Arial"/>
            </a:rPr>
            <a:t> Timely Response: 5513 hosts respond within an hour, emphasizing Airbnb's commitment to prompt communication.</a:t>
          </a:r>
          <a:endParaRPr lang="en-US"/>
        </a:p>
      </dgm:t>
    </dgm:pt>
    <dgm:pt modelId="{11C57A7A-5821-4A5F-8C2F-A96D579ECFC7}" type="parTrans" cxnId="{7F8EBF12-B0C4-47D1-910B-01EA53CA5C0A}">
      <dgm:prSet/>
      <dgm:spPr/>
    </dgm:pt>
    <dgm:pt modelId="{1DD94974-277E-48F4-AC4A-B1E8B1348C0D}" type="sibTrans" cxnId="{7F8EBF12-B0C4-47D1-910B-01EA53CA5C0A}">
      <dgm:prSet/>
      <dgm:spPr/>
      <dgm:t>
        <a:bodyPr/>
        <a:lstStyle/>
        <a:p>
          <a:endParaRPr lang="en-US"/>
        </a:p>
      </dgm:t>
    </dgm:pt>
    <dgm:pt modelId="{9F6F01AC-CB00-404B-8255-58AA01C89323}">
      <dgm:prSet phldr="0"/>
      <dgm:spPr/>
      <dgm:t>
        <a:bodyPr/>
        <a:lstStyle/>
        <a:p>
          <a:r>
            <a:rPr lang="en-US">
              <a:latin typeface="Arial"/>
              <a:cs typeface="Arial"/>
            </a:rPr>
            <a:t> Trust and Verification: 11404 verified hosts showcase dedication to safety; 1747 unverified hosts represent an opportunity for trust-building efforts.</a:t>
          </a:r>
        </a:p>
      </dgm:t>
    </dgm:pt>
    <dgm:pt modelId="{63B378D4-0D58-D44E-B0B9-4C402156BC7E}" type="parTrans" cxnId="{9C8A804B-2A60-0349-9FC9-37AF41624D32}">
      <dgm:prSet/>
      <dgm:spPr/>
      <dgm:t>
        <a:bodyPr/>
        <a:lstStyle/>
        <a:p>
          <a:endParaRPr lang="en-US"/>
        </a:p>
      </dgm:t>
    </dgm:pt>
    <dgm:pt modelId="{9D862E28-8D3C-F748-B242-352BA84F8598}" type="sibTrans" cxnId="{9C8A804B-2A60-0349-9FC9-37AF41624D32}">
      <dgm:prSet/>
      <dgm:spPr/>
      <dgm:t>
        <a:bodyPr/>
        <a:lstStyle/>
        <a:p>
          <a:endParaRPr lang="en-US"/>
        </a:p>
      </dgm:t>
    </dgm:pt>
    <dgm:pt modelId="{ED3D5B7F-4D1C-BE48-9676-1A514BF08226}">
      <dgm:prSet phldr="0"/>
      <dgm:spPr/>
      <dgm:t>
        <a:bodyPr/>
        <a:lstStyle/>
        <a:p>
          <a:r>
            <a:rPr lang="en-US">
              <a:latin typeface="Arial"/>
              <a:cs typeface="Arial"/>
            </a:rPr>
            <a:t> Rating Boost: 3769 hosts with positive ratings, but 9384 hosts lack favorable ratings. Initiatives like workshops can enhance host ratings.</a:t>
          </a:r>
        </a:p>
      </dgm:t>
    </dgm:pt>
    <dgm:pt modelId="{22BBAD6A-5F17-8F4C-B6E2-17D4D5CC5341}" type="parTrans" cxnId="{6BA0BDE4-0339-6148-A757-3ED69325DC0A}">
      <dgm:prSet/>
      <dgm:spPr/>
      <dgm:t>
        <a:bodyPr/>
        <a:lstStyle/>
        <a:p>
          <a:endParaRPr lang="en-US"/>
        </a:p>
      </dgm:t>
    </dgm:pt>
    <dgm:pt modelId="{161DF1D0-F143-1141-B8FA-95E89B42FA43}" type="sibTrans" cxnId="{6BA0BDE4-0339-6148-A757-3ED69325DC0A}">
      <dgm:prSet/>
      <dgm:spPr/>
      <dgm:t>
        <a:bodyPr/>
        <a:lstStyle/>
        <a:p>
          <a:endParaRPr lang="en-US"/>
        </a:p>
      </dgm:t>
    </dgm:pt>
    <dgm:pt modelId="{C6F7C0F3-3913-C442-9DD1-5ABA1940F0FE}">
      <dgm:prSet phldr="0"/>
      <dgm:spPr/>
      <dgm:t>
        <a:bodyPr/>
        <a:lstStyle/>
        <a:p>
          <a:r>
            <a:rPr lang="en-US" dirty="0">
              <a:latin typeface="Arial"/>
              <a:cs typeface="Arial"/>
            </a:rPr>
            <a:t> Proactive Support: Address concerns highlighted in sentiment analysis, focusing on location, host behavior, and cleanliness for improved guest satisfaction.</a:t>
          </a:r>
        </a:p>
      </dgm:t>
    </dgm:pt>
    <dgm:pt modelId="{2B87A512-DEF4-BA45-B5C5-44AD1AA40DBF}" type="parTrans" cxnId="{4BBDC952-676E-4347-88E7-0CCA13E01BC3}">
      <dgm:prSet/>
      <dgm:spPr/>
      <dgm:t>
        <a:bodyPr/>
        <a:lstStyle/>
        <a:p>
          <a:endParaRPr lang="en-US"/>
        </a:p>
      </dgm:t>
    </dgm:pt>
    <dgm:pt modelId="{9B0F69A6-1DE5-7540-B275-98E3E898C7B6}" type="sibTrans" cxnId="{4BBDC952-676E-4347-88E7-0CCA13E01BC3}">
      <dgm:prSet/>
      <dgm:spPr/>
      <dgm:t>
        <a:bodyPr/>
        <a:lstStyle/>
        <a:p>
          <a:endParaRPr lang="en-US"/>
        </a:p>
      </dgm:t>
    </dgm:pt>
    <dgm:pt modelId="{897C7784-803D-2B41-9F89-72DD0FB97DCB}">
      <dgm:prSet phldr="0"/>
      <dgm:spPr/>
      <dgm:t>
        <a:bodyPr/>
        <a:lstStyle/>
        <a:p>
          <a:r>
            <a:rPr lang="en-US" dirty="0">
              <a:latin typeface="Arial"/>
              <a:cs typeface="Arial"/>
            </a:rPr>
            <a:t> Positive Insights: Leverage insights from 400,000 positive comments to enhance the overall user experience.</a:t>
          </a:r>
        </a:p>
      </dgm:t>
    </dgm:pt>
    <dgm:pt modelId="{85E720BA-477A-8F47-8ACB-653FCDB9A3A0}" type="parTrans" cxnId="{0293CC16-E058-D947-BCDB-63AC053FDDB1}">
      <dgm:prSet/>
      <dgm:spPr/>
      <dgm:t>
        <a:bodyPr/>
        <a:lstStyle/>
        <a:p>
          <a:endParaRPr lang="en-US"/>
        </a:p>
      </dgm:t>
    </dgm:pt>
    <dgm:pt modelId="{73C5D5DA-2DF2-F54A-988B-3998E2DACFBA}" type="sibTrans" cxnId="{0293CC16-E058-D947-BCDB-63AC053FDDB1}">
      <dgm:prSet/>
      <dgm:spPr/>
      <dgm:t>
        <a:bodyPr/>
        <a:lstStyle/>
        <a:p>
          <a:endParaRPr lang="en-US"/>
        </a:p>
      </dgm:t>
    </dgm:pt>
    <dgm:pt modelId="{B733BA10-F206-F546-A8C2-F5870A1F3CD5}">
      <dgm:prSet phldr="0"/>
      <dgm:spPr/>
      <dgm:t>
        <a:bodyPr/>
        <a:lstStyle/>
        <a:p>
          <a:r>
            <a:rPr lang="en-US" dirty="0">
              <a:latin typeface="Arial"/>
              <a:cs typeface="Arial"/>
            </a:rPr>
            <a:t> Diverse Properties: Highlight diverse property types, including unique options, for a broader appeal and richer guest choices.</a:t>
          </a:r>
        </a:p>
      </dgm:t>
    </dgm:pt>
    <dgm:pt modelId="{970227B4-52BC-F74D-8E75-6A4DD0D6F99A}" type="parTrans" cxnId="{F25ABCE5-B3BC-454B-9712-D52965AD6B93}">
      <dgm:prSet/>
      <dgm:spPr/>
      <dgm:t>
        <a:bodyPr/>
        <a:lstStyle/>
        <a:p>
          <a:endParaRPr lang="en-US"/>
        </a:p>
      </dgm:t>
    </dgm:pt>
    <dgm:pt modelId="{285F4BF4-CC35-1647-8A54-E726B8A9F520}" type="sibTrans" cxnId="{F25ABCE5-B3BC-454B-9712-D52965AD6B93}">
      <dgm:prSet/>
      <dgm:spPr/>
      <dgm:t>
        <a:bodyPr/>
        <a:lstStyle/>
        <a:p>
          <a:endParaRPr lang="en-US"/>
        </a:p>
      </dgm:t>
    </dgm:pt>
    <dgm:pt modelId="{D569B065-6FAF-1B48-A749-570C0F4D0296}">
      <dgm:prSet phldr="0"/>
      <dgm:spPr/>
      <dgm:t>
        <a:bodyPr/>
        <a:lstStyle/>
        <a:p>
          <a:r>
            <a:rPr lang="en-US" dirty="0">
              <a:latin typeface="Arial"/>
              <a:cs typeface="Arial"/>
            </a:rPr>
            <a:t> Strategic Growth: Addressing these points strategically ensures Airbnb's competitive edge and long-term success.</a:t>
          </a:r>
        </a:p>
      </dgm:t>
    </dgm:pt>
    <dgm:pt modelId="{4C3951E0-F86D-754B-AE25-DB1E46E65C02}" type="parTrans" cxnId="{27F7EA64-7445-024E-BBAD-70CA9B64B905}">
      <dgm:prSet/>
      <dgm:spPr/>
      <dgm:t>
        <a:bodyPr/>
        <a:lstStyle/>
        <a:p>
          <a:endParaRPr lang="en-US"/>
        </a:p>
      </dgm:t>
    </dgm:pt>
    <dgm:pt modelId="{958A2961-A6E0-FB48-9582-1BA3F85CC428}" type="sibTrans" cxnId="{27F7EA64-7445-024E-BBAD-70CA9B64B905}">
      <dgm:prSet/>
      <dgm:spPr/>
      <dgm:t>
        <a:bodyPr/>
        <a:lstStyle/>
        <a:p>
          <a:endParaRPr lang="en-US"/>
        </a:p>
      </dgm:t>
    </dgm:pt>
    <dgm:pt modelId="{4E657574-74B4-4869-BE91-F53CBA5C3A8F}" type="pres">
      <dgm:prSet presAssocID="{49990A8A-6B19-4316-9585-B1F1A5E9F0AC}" presName="linear" presStyleCnt="0">
        <dgm:presLayoutVars>
          <dgm:animLvl val="lvl"/>
          <dgm:resizeHandles val="exact"/>
        </dgm:presLayoutVars>
      </dgm:prSet>
      <dgm:spPr/>
    </dgm:pt>
    <dgm:pt modelId="{91B2F2F6-BCEA-4FFF-BACF-D08E6146259B}" type="pres">
      <dgm:prSet presAssocID="{4FEA917C-F16A-4880-89C5-98C5B1CBEE5A}" presName="parentText" presStyleLbl="node1" presStyleIdx="0" presStyleCnt="7">
        <dgm:presLayoutVars>
          <dgm:chMax val="0"/>
          <dgm:bulletEnabled val="1"/>
        </dgm:presLayoutVars>
      </dgm:prSet>
      <dgm:spPr/>
    </dgm:pt>
    <dgm:pt modelId="{AAF7F226-81FB-4A63-8F4A-22D7409897B3}" type="pres">
      <dgm:prSet presAssocID="{1DD94974-277E-48F4-AC4A-B1E8B1348C0D}" presName="spacer" presStyleCnt="0"/>
      <dgm:spPr/>
    </dgm:pt>
    <dgm:pt modelId="{6EC9A9CD-3E50-274F-BD7E-615AD1AA097D}" type="pres">
      <dgm:prSet presAssocID="{9F6F01AC-CB00-404B-8255-58AA01C89323}" presName="parentText" presStyleLbl="node1" presStyleIdx="1" presStyleCnt="7">
        <dgm:presLayoutVars>
          <dgm:chMax val="0"/>
          <dgm:bulletEnabled val="1"/>
        </dgm:presLayoutVars>
      </dgm:prSet>
      <dgm:spPr/>
    </dgm:pt>
    <dgm:pt modelId="{A405BEE0-778C-B84B-A5C0-402C1A24871B}" type="pres">
      <dgm:prSet presAssocID="{9D862E28-8D3C-F748-B242-352BA84F8598}" presName="spacer" presStyleCnt="0"/>
      <dgm:spPr/>
    </dgm:pt>
    <dgm:pt modelId="{0A1A644E-C111-2A4D-996C-814811E4545C}" type="pres">
      <dgm:prSet presAssocID="{ED3D5B7F-4D1C-BE48-9676-1A514BF08226}" presName="parentText" presStyleLbl="node1" presStyleIdx="2" presStyleCnt="7">
        <dgm:presLayoutVars>
          <dgm:chMax val="0"/>
          <dgm:bulletEnabled val="1"/>
        </dgm:presLayoutVars>
      </dgm:prSet>
      <dgm:spPr/>
    </dgm:pt>
    <dgm:pt modelId="{F290D348-FEE0-2745-A133-BC06257B5B41}" type="pres">
      <dgm:prSet presAssocID="{161DF1D0-F143-1141-B8FA-95E89B42FA43}" presName="spacer" presStyleCnt="0"/>
      <dgm:spPr/>
    </dgm:pt>
    <dgm:pt modelId="{4E9524E0-7077-2C45-97C9-6E98F9A3848A}" type="pres">
      <dgm:prSet presAssocID="{C6F7C0F3-3913-C442-9DD1-5ABA1940F0FE}" presName="parentText" presStyleLbl="node1" presStyleIdx="3" presStyleCnt="7">
        <dgm:presLayoutVars>
          <dgm:chMax val="0"/>
          <dgm:bulletEnabled val="1"/>
        </dgm:presLayoutVars>
      </dgm:prSet>
      <dgm:spPr/>
    </dgm:pt>
    <dgm:pt modelId="{E2993C67-BBB3-C349-8721-A980A06389FD}" type="pres">
      <dgm:prSet presAssocID="{9B0F69A6-1DE5-7540-B275-98E3E898C7B6}" presName="spacer" presStyleCnt="0"/>
      <dgm:spPr/>
    </dgm:pt>
    <dgm:pt modelId="{16CDD9FB-9E50-E94A-8706-E21C02A3BE3D}" type="pres">
      <dgm:prSet presAssocID="{897C7784-803D-2B41-9F89-72DD0FB97DCB}" presName="parentText" presStyleLbl="node1" presStyleIdx="4" presStyleCnt="7">
        <dgm:presLayoutVars>
          <dgm:chMax val="0"/>
          <dgm:bulletEnabled val="1"/>
        </dgm:presLayoutVars>
      </dgm:prSet>
      <dgm:spPr/>
    </dgm:pt>
    <dgm:pt modelId="{02C13366-B899-394D-A82F-102FBC2B34FA}" type="pres">
      <dgm:prSet presAssocID="{73C5D5DA-2DF2-F54A-988B-3998E2DACFBA}" presName="spacer" presStyleCnt="0"/>
      <dgm:spPr/>
    </dgm:pt>
    <dgm:pt modelId="{D031E12E-0C61-C547-BC8C-B9F9237DE454}" type="pres">
      <dgm:prSet presAssocID="{B733BA10-F206-F546-A8C2-F5870A1F3CD5}" presName="parentText" presStyleLbl="node1" presStyleIdx="5" presStyleCnt="7">
        <dgm:presLayoutVars>
          <dgm:chMax val="0"/>
          <dgm:bulletEnabled val="1"/>
        </dgm:presLayoutVars>
      </dgm:prSet>
      <dgm:spPr/>
    </dgm:pt>
    <dgm:pt modelId="{DC64CAEA-5343-2547-A2F2-86DE0A35C6D1}" type="pres">
      <dgm:prSet presAssocID="{285F4BF4-CC35-1647-8A54-E726B8A9F520}" presName="spacer" presStyleCnt="0"/>
      <dgm:spPr/>
    </dgm:pt>
    <dgm:pt modelId="{2D6E9DFE-8FCB-5D43-97A2-F1CF081A580B}" type="pres">
      <dgm:prSet presAssocID="{D569B065-6FAF-1B48-A749-570C0F4D0296}" presName="parentText" presStyleLbl="node1" presStyleIdx="6" presStyleCnt="7">
        <dgm:presLayoutVars>
          <dgm:chMax val="0"/>
          <dgm:bulletEnabled val="1"/>
        </dgm:presLayoutVars>
      </dgm:prSet>
      <dgm:spPr/>
    </dgm:pt>
  </dgm:ptLst>
  <dgm:cxnLst>
    <dgm:cxn modelId="{0E27620D-A18B-784F-BB66-9E6F5DE48410}" type="presOf" srcId="{C6F7C0F3-3913-C442-9DD1-5ABA1940F0FE}" destId="{4E9524E0-7077-2C45-97C9-6E98F9A3848A}" srcOrd="0" destOrd="0" presId="urn:microsoft.com/office/officeart/2005/8/layout/vList2"/>
    <dgm:cxn modelId="{7F8EBF12-B0C4-47D1-910B-01EA53CA5C0A}" srcId="{49990A8A-6B19-4316-9585-B1F1A5E9F0AC}" destId="{4FEA917C-F16A-4880-89C5-98C5B1CBEE5A}" srcOrd="0" destOrd="0" parTransId="{11C57A7A-5821-4A5F-8C2F-A96D579ECFC7}" sibTransId="{1DD94974-277E-48F4-AC4A-B1E8B1348C0D}"/>
    <dgm:cxn modelId="{0293CC16-E058-D947-BCDB-63AC053FDDB1}" srcId="{49990A8A-6B19-4316-9585-B1F1A5E9F0AC}" destId="{897C7784-803D-2B41-9F89-72DD0FB97DCB}" srcOrd="4" destOrd="0" parTransId="{85E720BA-477A-8F47-8ACB-653FCDB9A3A0}" sibTransId="{73C5D5DA-2DF2-F54A-988B-3998E2DACFBA}"/>
    <dgm:cxn modelId="{9C8A804B-2A60-0349-9FC9-37AF41624D32}" srcId="{49990A8A-6B19-4316-9585-B1F1A5E9F0AC}" destId="{9F6F01AC-CB00-404B-8255-58AA01C89323}" srcOrd="1" destOrd="0" parTransId="{63B378D4-0D58-D44E-B0B9-4C402156BC7E}" sibTransId="{9D862E28-8D3C-F748-B242-352BA84F8598}"/>
    <dgm:cxn modelId="{87A0654D-99BB-4632-A231-44E7C1ABCD18}" type="presOf" srcId="{4FEA917C-F16A-4880-89C5-98C5B1CBEE5A}" destId="{91B2F2F6-BCEA-4FFF-BACF-D08E6146259B}" srcOrd="0" destOrd="0" presId="urn:microsoft.com/office/officeart/2005/8/layout/vList2"/>
    <dgm:cxn modelId="{4BBDC952-676E-4347-88E7-0CCA13E01BC3}" srcId="{49990A8A-6B19-4316-9585-B1F1A5E9F0AC}" destId="{C6F7C0F3-3913-C442-9DD1-5ABA1940F0FE}" srcOrd="3" destOrd="0" parTransId="{2B87A512-DEF4-BA45-B5C5-44AD1AA40DBF}" sibTransId="{9B0F69A6-1DE5-7540-B275-98E3E898C7B6}"/>
    <dgm:cxn modelId="{DB55765C-F600-A74C-8D7F-F0FBF8259B08}" type="presOf" srcId="{ED3D5B7F-4D1C-BE48-9676-1A514BF08226}" destId="{0A1A644E-C111-2A4D-996C-814811E4545C}" srcOrd="0" destOrd="0" presId="urn:microsoft.com/office/officeart/2005/8/layout/vList2"/>
    <dgm:cxn modelId="{27F7EA64-7445-024E-BBAD-70CA9B64B905}" srcId="{49990A8A-6B19-4316-9585-B1F1A5E9F0AC}" destId="{D569B065-6FAF-1B48-A749-570C0F4D0296}" srcOrd="6" destOrd="0" parTransId="{4C3951E0-F86D-754B-AE25-DB1E46E65C02}" sibTransId="{958A2961-A6E0-FB48-9582-1BA3F85CC428}"/>
    <dgm:cxn modelId="{2E10BE8B-E5B6-48A5-86D9-D295DDC0D070}" type="presOf" srcId="{49990A8A-6B19-4316-9585-B1F1A5E9F0AC}" destId="{4E657574-74B4-4869-BE91-F53CBA5C3A8F}" srcOrd="0" destOrd="0" presId="urn:microsoft.com/office/officeart/2005/8/layout/vList2"/>
    <dgm:cxn modelId="{C58C0CB0-EA5E-C94E-A107-7D34281E2280}" type="presOf" srcId="{B733BA10-F206-F546-A8C2-F5870A1F3CD5}" destId="{D031E12E-0C61-C547-BC8C-B9F9237DE454}" srcOrd="0" destOrd="0" presId="urn:microsoft.com/office/officeart/2005/8/layout/vList2"/>
    <dgm:cxn modelId="{B7BB1CC3-6BBA-FF44-AA10-093E50A8656F}" type="presOf" srcId="{D569B065-6FAF-1B48-A749-570C0F4D0296}" destId="{2D6E9DFE-8FCB-5D43-97A2-F1CF081A580B}" srcOrd="0" destOrd="0" presId="urn:microsoft.com/office/officeart/2005/8/layout/vList2"/>
    <dgm:cxn modelId="{6BA0BDE4-0339-6148-A757-3ED69325DC0A}" srcId="{49990A8A-6B19-4316-9585-B1F1A5E9F0AC}" destId="{ED3D5B7F-4D1C-BE48-9676-1A514BF08226}" srcOrd="2" destOrd="0" parTransId="{22BBAD6A-5F17-8F4C-B6E2-17D4D5CC5341}" sibTransId="{161DF1D0-F143-1141-B8FA-95E89B42FA43}"/>
    <dgm:cxn modelId="{F25ABCE5-B3BC-454B-9712-D52965AD6B93}" srcId="{49990A8A-6B19-4316-9585-B1F1A5E9F0AC}" destId="{B733BA10-F206-F546-A8C2-F5870A1F3CD5}" srcOrd="5" destOrd="0" parTransId="{970227B4-52BC-F74D-8E75-6A4DD0D6F99A}" sibTransId="{285F4BF4-CC35-1647-8A54-E726B8A9F520}"/>
    <dgm:cxn modelId="{819726E8-B716-EF49-BC49-4F038310DEA0}" type="presOf" srcId="{9F6F01AC-CB00-404B-8255-58AA01C89323}" destId="{6EC9A9CD-3E50-274F-BD7E-615AD1AA097D}" srcOrd="0" destOrd="0" presId="urn:microsoft.com/office/officeart/2005/8/layout/vList2"/>
    <dgm:cxn modelId="{D17A8EFF-7128-0E42-9432-A56A19BFF213}" type="presOf" srcId="{897C7784-803D-2B41-9F89-72DD0FB97DCB}" destId="{16CDD9FB-9E50-E94A-8706-E21C02A3BE3D}" srcOrd="0" destOrd="0" presId="urn:microsoft.com/office/officeart/2005/8/layout/vList2"/>
    <dgm:cxn modelId="{475B9B5E-DBA9-427E-A3A5-F5E7716D482D}" type="presParOf" srcId="{4E657574-74B4-4869-BE91-F53CBA5C3A8F}" destId="{91B2F2F6-BCEA-4FFF-BACF-D08E6146259B}" srcOrd="0" destOrd="0" presId="urn:microsoft.com/office/officeart/2005/8/layout/vList2"/>
    <dgm:cxn modelId="{74790F44-7F7E-4DAD-AA6F-BE8EEDC67C6B}" type="presParOf" srcId="{4E657574-74B4-4869-BE91-F53CBA5C3A8F}" destId="{AAF7F226-81FB-4A63-8F4A-22D7409897B3}" srcOrd="1" destOrd="0" presId="urn:microsoft.com/office/officeart/2005/8/layout/vList2"/>
    <dgm:cxn modelId="{DB42ADFF-4828-7747-82E3-7B956E3E8992}" type="presParOf" srcId="{4E657574-74B4-4869-BE91-F53CBA5C3A8F}" destId="{6EC9A9CD-3E50-274F-BD7E-615AD1AA097D}" srcOrd="2" destOrd="0" presId="urn:microsoft.com/office/officeart/2005/8/layout/vList2"/>
    <dgm:cxn modelId="{EFC3C41C-90DC-1A47-B547-3E5F53414599}" type="presParOf" srcId="{4E657574-74B4-4869-BE91-F53CBA5C3A8F}" destId="{A405BEE0-778C-B84B-A5C0-402C1A24871B}" srcOrd="3" destOrd="0" presId="urn:microsoft.com/office/officeart/2005/8/layout/vList2"/>
    <dgm:cxn modelId="{713A1C9A-F855-4140-AAD3-03912626FCE7}" type="presParOf" srcId="{4E657574-74B4-4869-BE91-F53CBA5C3A8F}" destId="{0A1A644E-C111-2A4D-996C-814811E4545C}" srcOrd="4" destOrd="0" presId="urn:microsoft.com/office/officeart/2005/8/layout/vList2"/>
    <dgm:cxn modelId="{D515908F-F500-B24D-8D6A-943E46D5A8D2}" type="presParOf" srcId="{4E657574-74B4-4869-BE91-F53CBA5C3A8F}" destId="{F290D348-FEE0-2745-A133-BC06257B5B41}" srcOrd="5" destOrd="0" presId="urn:microsoft.com/office/officeart/2005/8/layout/vList2"/>
    <dgm:cxn modelId="{CB1A805F-81C3-8749-ABCF-2DEE460E610A}" type="presParOf" srcId="{4E657574-74B4-4869-BE91-F53CBA5C3A8F}" destId="{4E9524E0-7077-2C45-97C9-6E98F9A3848A}" srcOrd="6" destOrd="0" presId="urn:microsoft.com/office/officeart/2005/8/layout/vList2"/>
    <dgm:cxn modelId="{B963453C-9163-4140-8E7F-3921BE0383DC}" type="presParOf" srcId="{4E657574-74B4-4869-BE91-F53CBA5C3A8F}" destId="{E2993C67-BBB3-C349-8721-A980A06389FD}" srcOrd="7" destOrd="0" presId="urn:microsoft.com/office/officeart/2005/8/layout/vList2"/>
    <dgm:cxn modelId="{2986DB7A-26A0-E941-B2A7-329474A0FD1D}" type="presParOf" srcId="{4E657574-74B4-4869-BE91-F53CBA5C3A8F}" destId="{16CDD9FB-9E50-E94A-8706-E21C02A3BE3D}" srcOrd="8" destOrd="0" presId="urn:microsoft.com/office/officeart/2005/8/layout/vList2"/>
    <dgm:cxn modelId="{8056267C-BC44-C548-9127-C27D0F1D1696}" type="presParOf" srcId="{4E657574-74B4-4869-BE91-F53CBA5C3A8F}" destId="{02C13366-B899-394D-A82F-102FBC2B34FA}" srcOrd="9" destOrd="0" presId="urn:microsoft.com/office/officeart/2005/8/layout/vList2"/>
    <dgm:cxn modelId="{A3AF9D16-6E23-134D-8432-DB198F5B266F}" type="presParOf" srcId="{4E657574-74B4-4869-BE91-F53CBA5C3A8F}" destId="{D031E12E-0C61-C547-BC8C-B9F9237DE454}" srcOrd="10" destOrd="0" presId="urn:microsoft.com/office/officeart/2005/8/layout/vList2"/>
    <dgm:cxn modelId="{FB9C2287-3AA3-8D4B-B9C6-4C414AB21482}" type="presParOf" srcId="{4E657574-74B4-4869-BE91-F53CBA5C3A8F}" destId="{DC64CAEA-5343-2547-A2F2-86DE0A35C6D1}" srcOrd="11" destOrd="0" presId="urn:microsoft.com/office/officeart/2005/8/layout/vList2"/>
    <dgm:cxn modelId="{6C2C7500-9EA5-F449-AF90-DDCBFB28BB73}" type="presParOf" srcId="{4E657574-74B4-4869-BE91-F53CBA5C3A8F}" destId="{2D6E9DFE-8FCB-5D43-97A2-F1CF081A580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990A8A-6B19-4316-9585-B1F1A5E9F0A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3AA7006-3589-DC4C-8D3F-17948259C727}">
      <dgm:prSet phldr="0"/>
      <dgm:spPr/>
      <dgm:t>
        <a:bodyPr/>
        <a:lstStyle/>
        <a:p>
          <a:r>
            <a:rPr lang="en-US"/>
            <a:t>Enhance Host Verification</a:t>
          </a:r>
        </a:p>
      </dgm:t>
    </dgm:pt>
    <dgm:pt modelId="{9DBB6202-B267-7845-830D-4C214022E7B8}" type="parTrans" cxnId="{3D3B970D-94AE-7846-9A3E-94C2AC61E0FE}">
      <dgm:prSet/>
      <dgm:spPr/>
      <dgm:t>
        <a:bodyPr/>
        <a:lstStyle/>
        <a:p>
          <a:endParaRPr lang="en-US"/>
        </a:p>
      </dgm:t>
    </dgm:pt>
    <dgm:pt modelId="{816ACE54-E9AE-BD4D-9DC3-4F2E02FBD86F}" type="sibTrans" cxnId="{3D3B970D-94AE-7846-9A3E-94C2AC61E0FE}">
      <dgm:prSet/>
      <dgm:spPr/>
      <dgm:t>
        <a:bodyPr/>
        <a:lstStyle/>
        <a:p>
          <a:endParaRPr lang="en-US"/>
        </a:p>
      </dgm:t>
    </dgm:pt>
    <dgm:pt modelId="{7B212914-8437-004C-B0D8-01132B254FB1}">
      <dgm:prSet phldr="0"/>
      <dgm:spPr/>
      <dgm:t>
        <a:bodyPr/>
        <a:lstStyle/>
        <a:p>
          <a:pPr rtl="0"/>
          <a:r>
            <a:rPr lang="en-US"/>
            <a:t>Improve Host Ratings</a:t>
          </a:r>
          <a:endParaRPr lang="en-US">
            <a:latin typeface="Gill Sans Nova"/>
          </a:endParaRPr>
        </a:p>
      </dgm:t>
    </dgm:pt>
    <dgm:pt modelId="{46AF5441-3566-E84A-B9E0-7E419A004F2A}" type="parTrans" cxnId="{FE10346F-FF5C-5648-BB36-AFCB46932C37}">
      <dgm:prSet/>
      <dgm:spPr/>
      <dgm:t>
        <a:bodyPr/>
        <a:lstStyle/>
        <a:p>
          <a:endParaRPr lang="en-US"/>
        </a:p>
      </dgm:t>
    </dgm:pt>
    <dgm:pt modelId="{C62E2570-735F-194D-A3A0-5176020F240D}" type="sibTrans" cxnId="{FE10346F-FF5C-5648-BB36-AFCB46932C37}">
      <dgm:prSet/>
      <dgm:spPr/>
      <dgm:t>
        <a:bodyPr/>
        <a:lstStyle/>
        <a:p>
          <a:endParaRPr lang="en-US"/>
        </a:p>
      </dgm:t>
    </dgm:pt>
    <dgm:pt modelId="{A6EB9741-DA63-1D4E-87E8-7E84252BA4BF}">
      <dgm:prSet phldr="0"/>
      <dgm:spPr/>
      <dgm:t>
        <a:bodyPr/>
        <a:lstStyle/>
        <a:p>
          <a:pPr rtl="0"/>
          <a:r>
            <a:rPr lang="en-US"/>
            <a:t>Address Common Guest Concerns</a:t>
          </a:r>
          <a:endParaRPr lang="en-US">
            <a:latin typeface="Gill Sans Nova"/>
          </a:endParaRPr>
        </a:p>
      </dgm:t>
    </dgm:pt>
    <dgm:pt modelId="{3F02A7A6-4F85-654D-8004-29D3C76BAA2D}" type="parTrans" cxnId="{F8894948-49D4-2044-BBF5-67DEEF47C670}">
      <dgm:prSet/>
      <dgm:spPr/>
      <dgm:t>
        <a:bodyPr/>
        <a:lstStyle/>
        <a:p>
          <a:endParaRPr lang="en-US"/>
        </a:p>
      </dgm:t>
    </dgm:pt>
    <dgm:pt modelId="{7CAD2364-F864-E142-8646-1423B29249F7}" type="sibTrans" cxnId="{F8894948-49D4-2044-BBF5-67DEEF47C670}">
      <dgm:prSet/>
      <dgm:spPr/>
      <dgm:t>
        <a:bodyPr/>
        <a:lstStyle/>
        <a:p>
          <a:endParaRPr lang="en-US"/>
        </a:p>
      </dgm:t>
    </dgm:pt>
    <dgm:pt modelId="{E628E128-751E-7941-B45F-058FC2A67E0E}">
      <dgm:prSet phldr="0"/>
      <dgm:spPr/>
      <dgm:t>
        <a:bodyPr/>
        <a:lstStyle/>
        <a:p>
          <a:pPr rtl="0"/>
          <a:r>
            <a:rPr lang="en-US"/>
            <a:t>Encourage Timely Responses</a:t>
          </a:r>
          <a:endParaRPr lang="en-US">
            <a:latin typeface="Gill Sans Nova"/>
          </a:endParaRPr>
        </a:p>
      </dgm:t>
    </dgm:pt>
    <dgm:pt modelId="{F2B09ED6-9C66-664F-94EE-56FE20957E7E}" type="parTrans" cxnId="{9B7CB00C-D171-7943-9B88-A85160F6FE71}">
      <dgm:prSet/>
      <dgm:spPr/>
      <dgm:t>
        <a:bodyPr/>
        <a:lstStyle/>
        <a:p>
          <a:endParaRPr lang="en-US"/>
        </a:p>
      </dgm:t>
    </dgm:pt>
    <dgm:pt modelId="{620B7E1B-8724-3C40-A043-A8436410CDBC}" type="sibTrans" cxnId="{9B7CB00C-D171-7943-9B88-A85160F6FE71}">
      <dgm:prSet/>
      <dgm:spPr/>
      <dgm:t>
        <a:bodyPr/>
        <a:lstStyle/>
        <a:p>
          <a:endParaRPr lang="en-US"/>
        </a:p>
      </dgm:t>
    </dgm:pt>
    <dgm:pt modelId="{D5910144-8296-1342-98E4-0EF716EFEB8A}">
      <dgm:prSet phldr="0"/>
      <dgm:spPr/>
      <dgm:t>
        <a:bodyPr/>
        <a:lstStyle/>
        <a:p>
          <a:pPr rtl="0"/>
          <a:r>
            <a:rPr lang="en-US"/>
            <a:t>Invest in Sentiment Analysis Tools</a:t>
          </a:r>
          <a:endParaRPr lang="en-US">
            <a:latin typeface="Gill Sans Nova"/>
          </a:endParaRPr>
        </a:p>
      </dgm:t>
    </dgm:pt>
    <dgm:pt modelId="{FA3A28A5-CB09-5743-A616-0DD82C2F25E2}" type="parTrans" cxnId="{F5E0E19E-D257-EA4E-8D9D-9EB363D13C21}">
      <dgm:prSet/>
      <dgm:spPr/>
      <dgm:t>
        <a:bodyPr/>
        <a:lstStyle/>
        <a:p>
          <a:endParaRPr lang="en-US"/>
        </a:p>
      </dgm:t>
    </dgm:pt>
    <dgm:pt modelId="{EA1ACD15-8CF6-DC46-BC71-B65514B7623B}" type="sibTrans" cxnId="{F5E0E19E-D257-EA4E-8D9D-9EB363D13C21}">
      <dgm:prSet/>
      <dgm:spPr/>
      <dgm:t>
        <a:bodyPr/>
        <a:lstStyle/>
        <a:p>
          <a:endParaRPr lang="en-US"/>
        </a:p>
      </dgm:t>
    </dgm:pt>
    <dgm:pt modelId="{0BBCCF12-28D3-5A43-99A4-2A55AC765003}">
      <dgm:prSet phldr="0"/>
      <dgm:spPr/>
      <dgm:t>
        <a:bodyPr/>
        <a:lstStyle/>
        <a:p>
          <a:pPr rtl="0"/>
          <a:r>
            <a:rPr lang="en-US"/>
            <a:t>Diversify Property Types</a:t>
          </a:r>
          <a:endParaRPr lang="en-US">
            <a:latin typeface="Gill Sans Nova"/>
          </a:endParaRPr>
        </a:p>
      </dgm:t>
    </dgm:pt>
    <dgm:pt modelId="{119DEEA3-85A8-274A-94CF-904CD5774B1D}" type="parTrans" cxnId="{CF55686B-1DB5-1043-99C7-30892803C5D1}">
      <dgm:prSet/>
      <dgm:spPr/>
      <dgm:t>
        <a:bodyPr/>
        <a:lstStyle/>
        <a:p>
          <a:endParaRPr lang="en-US"/>
        </a:p>
      </dgm:t>
    </dgm:pt>
    <dgm:pt modelId="{48BA9AB6-704A-2448-9C8E-454B2A30FD34}" type="sibTrans" cxnId="{CF55686B-1DB5-1043-99C7-30892803C5D1}">
      <dgm:prSet/>
      <dgm:spPr/>
      <dgm:t>
        <a:bodyPr/>
        <a:lstStyle/>
        <a:p>
          <a:endParaRPr lang="en-US"/>
        </a:p>
      </dgm:t>
    </dgm:pt>
    <dgm:pt modelId="{4A9B0096-761F-A84D-A0E7-0A67274794E9}">
      <dgm:prSet phldr="0"/>
      <dgm:spPr/>
      <dgm:t>
        <a:bodyPr/>
        <a:lstStyle/>
        <a:p>
          <a:pPr rtl="0"/>
          <a:r>
            <a:rPr lang="en-US" dirty="0"/>
            <a:t>Continuous Improvement</a:t>
          </a:r>
          <a:endParaRPr lang="en-US" dirty="0">
            <a:latin typeface="Gill Sans Nova"/>
          </a:endParaRPr>
        </a:p>
      </dgm:t>
    </dgm:pt>
    <dgm:pt modelId="{FAA0A799-A4D3-5B4D-8EBF-C4AB3DAD1E0A}" type="parTrans" cxnId="{4D4A5D1D-2ED0-E34E-BF3C-B53CC99C91A6}">
      <dgm:prSet/>
      <dgm:spPr/>
      <dgm:t>
        <a:bodyPr/>
        <a:lstStyle/>
        <a:p>
          <a:endParaRPr lang="en-US"/>
        </a:p>
      </dgm:t>
    </dgm:pt>
    <dgm:pt modelId="{5D87EBE9-807D-9547-9931-CFCE0E964D65}" type="sibTrans" cxnId="{4D4A5D1D-2ED0-E34E-BF3C-B53CC99C91A6}">
      <dgm:prSet/>
      <dgm:spPr/>
      <dgm:t>
        <a:bodyPr/>
        <a:lstStyle/>
        <a:p>
          <a:endParaRPr lang="en-US"/>
        </a:p>
      </dgm:t>
    </dgm:pt>
    <dgm:pt modelId="{A12EEEC9-A766-384E-AE59-A9EC43B469D0}" type="pres">
      <dgm:prSet presAssocID="{49990A8A-6B19-4316-9585-B1F1A5E9F0AC}" presName="linear" presStyleCnt="0">
        <dgm:presLayoutVars>
          <dgm:animLvl val="lvl"/>
          <dgm:resizeHandles val="exact"/>
        </dgm:presLayoutVars>
      </dgm:prSet>
      <dgm:spPr/>
    </dgm:pt>
    <dgm:pt modelId="{E9BA8C46-8D4A-7F4C-AEB9-6685865388F9}" type="pres">
      <dgm:prSet presAssocID="{03AA7006-3589-DC4C-8D3F-17948259C727}" presName="parentText" presStyleLbl="node1" presStyleIdx="0" presStyleCnt="7">
        <dgm:presLayoutVars>
          <dgm:chMax val="0"/>
          <dgm:bulletEnabled val="1"/>
        </dgm:presLayoutVars>
      </dgm:prSet>
      <dgm:spPr/>
    </dgm:pt>
    <dgm:pt modelId="{B68727A8-80FB-A346-BF29-07C183D21B72}" type="pres">
      <dgm:prSet presAssocID="{816ACE54-E9AE-BD4D-9DC3-4F2E02FBD86F}" presName="spacer" presStyleCnt="0"/>
      <dgm:spPr/>
    </dgm:pt>
    <dgm:pt modelId="{E25E209F-BBF9-274D-9C72-C6664CB54337}" type="pres">
      <dgm:prSet presAssocID="{7B212914-8437-004C-B0D8-01132B254FB1}" presName="parentText" presStyleLbl="node1" presStyleIdx="1" presStyleCnt="7">
        <dgm:presLayoutVars>
          <dgm:chMax val="0"/>
          <dgm:bulletEnabled val="1"/>
        </dgm:presLayoutVars>
      </dgm:prSet>
      <dgm:spPr/>
    </dgm:pt>
    <dgm:pt modelId="{4E07EB14-F97E-8C4D-B861-66C851C7C0A4}" type="pres">
      <dgm:prSet presAssocID="{C62E2570-735F-194D-A3A0-5176020F240D}" presName="spacer" presStyleCnt="0"/>
      <dgm:spPr/>
    </dgm:pt>
    <dgm:pt modelId="{18C1A94D-4697-F147-A365-FE391D906545}" type="pres">
      <dgm:prSet presAssocID="{A6EB9741-DA63-1D4E-87E8-7E84252BA4BF}" presName="parentText" presStyleLbl="node1" presStyleIdx="2" presStyleCnt="7">
        <dgm:presLayoutVars>
          <dgm:chMax val="0"/>
          <dgm:bulletEnabled val="1"/>
        </dgm:presLayoutVars>
      </dgm:prSet>
      <dgm:spPr/>
    </dgm:pt>
    <dgm:pt modelId="{6CBAB71D-34E7-A244-8289-68EA8E15F135}" type="pres">
      <dgm:prSet presAssocID="{7CAD2364-F864-E142-8646-1423B29249F7}" presName="spacer" presStyleCnt="0"/>
      <dgm:spPr/>
    </dgm:pt>
    <dgm:pt modelId="{AE33961D-F16A-1B4E-BB34-87D4FD1E34FC}" type="pres">
      <dgm:prSet presAssocID="{E628E128-751E-7941-B45F-058FC2A67E0E}" presName="parentText" presStyleLbl="node1" presStyleIdx="3" presStyleCnt="7">
        <dgm:presLayoutVars>
          <dgm:chMax val="0"/>
          <dgm:bulletEnabled val="1"/>
        </dgm:presLayoutVars>
      </dgm:prSet>
      <dgm:spPr/>
    </dgm:pt>
    <dgm:pt modelId="{05AD5B8F-480F-9C43-8BC2-C810A29C65B6}" type="pres">
      <dgm:prSet presAssocID="{620B7E1B-8724-3C40-A043-A8436410CDBC}" presName="spacer" presStyleCnt="0"/>
      <dgm:spPr/>
    </dgm:pt>
    <dgm:pt modelId="{9B6AEF4A-FA22-374D-96D4-0D2B1CA38D31}" type="pres">
      <dgm:prSet presAssocID="{D5910144-8296-1342-98E4-0EF716EFEB8A}" presName="parentText" presStyleLbl="node1" presStyleIdx="4" presStyleCnt="7">
        <dgm:presLayoutVars>
          <dgm:chMax val="0"/>
          <dgm:bulletEnabled val="1"/>
        </dgm:presLayoutVars>
      </dgm:prSet>
      <dgm:spPr/>
    </dgm:pt>
    <dgm:pt modelId="{A18845A9-4184-E448-B8D5-2826F759D2DE}" type="pres">
      <dgm:prSet presAssocID="{EA1ACD15-8CF6-DC46-BC71-B65514B7623B}" presName="spacer" presStyleCnt="0"/>
      <dgm:spPr/>
    </dgm:pt>
    <dgm:pt modelId="{FCE3FEDD-A63D-454F-AC25-9C83C2A120C9}" type="pres">
      <dgm:prSet presAssocID="{0BBCCF12-28D3-5A43-99A4-2A55AC765003}" presName="parentText" presStyleLbl="node1" presStyleIdx="5" presStyleCnt="7">
        <dgm:presLayoutVars>
          <dgm:chMax val="0"/>
          <dgm:bulletEnabled val="1"/>
        </dgm:presLayoutVars>
      </dgm:prSet>
      <dgm:spPr/>
    </dgm:pt>
    <dgm:pt modelId="{BFA25015-7B47-2C4B-A0A6-705946BDF8F9}" type="pres">
      <dgm:prSet presAssocID="{48BA9AB6-704A-2448-9C8E-454B2A30FD34}" presName="spacer" presStyleCnt="0"/>
      <dgm:spPr/>
    </dgm:pt>
    <dgm:pt modelId="{8101FE9B-520E-A84E-8727-E0341DD20084}" type="pres">
      <dgm:prSet presAssocID="{4A9B0096-761F-A84D-A0E7-0A67274794E9}" presName="parentText" presStyleLbl="node1" presStyleIdx="6" presStyleCnt="7">
        <dgm:presLayoutVars>
          <dgm:chMax val="0"/>
          <dgm:bulletEnabled val="1"/>
        </dgm:presLayoutVars>
      </dgm:prSet>
      <dgm:spPr/>
    </dgm:pt>
  </dgm:ptLst>
  <dgm:cxnLst>
    <dgm:cxn modelId="{4CEAFA02-D251-A94E-8FB7-3F3F3820105A}" type="presOf" srcId="{A6EB9741-DA63-1D4E-87E8-7E84252BA4BF}" destId="{18C1A94D-4697-F147-A365-FE391D906545}" srcOrd="0" destOrd="0" presId="urn:microsoft.com/office/officeart/2005/8/layout/vList2"/>
    <dgm:cxn modelId="{9B7CB00C-D171-7943-9B88-A85160F6FE71}" srcId="{49990A8A-6B19-4316-9585-B1F1A5E9F0AC}" destId="{E628E128-751E-7941-B45F-058FC2A67E0E}" srcOrd="3" destOrd="0" parTransId="{F2B09ED6-9C66-664F-94EE-56FE20957E7E}" sibTransId="{620B7E1B-8724-3C40-A043-A8436410CDBC}"/>
    <dgm:cxn modelId="{3D3B970D-94AE-7846-9A3E-94C2AC61E0FE}" srcId="{49990A8A-6B19-4316-9585-B1F1A5E9F0AC}" destId="{03AA7006-3589-DC4C-8D3F-17948259C727}" srcOrd="0" destOrd="0" parTransId="{9DBB6202-B267-7845-830D-4C214022E7B8}" sibTransId="{816ACE54-E9AE-BD4D-9DC3-4F2E02FBD86F}"/>
    <dgm:cxn modelId="{20882413-FDD4-1E4A-8126-3E563BA2A946}" type="presOf" srcId="{03AA7006-3589-DC4C-8D3F-17948259C727}" destId="{E9BA8C46-8D4A-7F4C-AEB9-6685865388F9}" srcOrd="0" destOrd="0" presId="urn:microsoft.com/office/officeart/2005/8/layout/vList2"/>
    <dgm:cxn modelId="{21215A18-1C81-D347-9900-3FD58AE21931}" type="presOf" srcId="{D5910144-8296-1342-98E4-0EF716EFEB8A}" destId="{9B6AEF4A-FA22-374D-96D4-0D2B1CA38D31}" srcOrd="0" destOrd="0" presId="urn:microsoft.com/office/officeart/2005/8/layout/vList2"/>
    <dgm:cxn modelId="{4D4A5D1D-2ED0-E34E-BF3C-B53CC99C91A6}" srcId="{49990A8A-6B19-4316-9585-B1F1A5E9F0AC}" destId="{4A9B0096-761F-A84D-A0E7-0A67274794E9}" srcOrd="6" destOrd="0" parTransId="{FAA0A799-A4D3-5B4D-8EBF-C4AB3DAD1E0A}" sibTransId="{5D87EBE9-807D-9547-9931-CFCE0E964D65}"/>
    <dgm:cxn modelId="{52248222-957F-144B-A993-CA961ABFC948}" type="presOf" srcId="{7B212914-8437-004C-B0D8-01132B254FB1}" destId="{E25E209F-BBF9-274D-9C72-C6664CB54337}" srcOrd="0" destOrd="0" presId="urn:microsoft.com/office/officeart/2005/8/layout/vList2"/>
    <dgm:cxn modelId="{270B843A-34ED-2647-9DDE-8269D0800E7D}" type="presOf" srcId="{0BBCCF12-28D3-5A43-99A4-2A55AC765003}" destId="{FCE3FEDD-A63D-454F-AC25-9C83C2A120C9}" srcOrd="0" destOrd="0" presId="urn:microsoft.com/office/officeart/2005/8/layout/vList2"/>
    <dgm:cxn modelId="{F8894948-49D4-2044-BBF5-67DEEF47C670}" srcId="{49990A8A-6B19-4316-9585-B1F1A5E9F0AC}" destId="{A6EB9741-DA63-1D4E-87E8-7E84252BA4BF}" srcOrd="2" destOrd="0" parTransId="{3F02A7A6-4F85-654D-8004-29D3C76BAA2D}" sibTransId="{7CAD2364-F864-E142-8646-1423B29249F7}"/>
    <dgm:cxn modelId="{2C068769-7029-9A4C-B310-EC203A145CC1}" type="presOf" srcId="{E628E128-751E-7941-B45F-058FC2A67E0E}" destId="{AE33961D-F16A-1B4E-BB34-87D4FD1E34FC}" srcOrd="0" destOrd="0" presId="urn:microsoft.com/office/officeart/2005/8/layout/vList2"/>
    <dgm:cxn modelId="{CF55686B-1DB5-1043-99C7-30892803C5D1}" srcId="{49990A8A-6B19-4316-9585-B1F1A5E9F0AC}" destId="{0BBCCF12-28D3-5A43-99A4-2A55AC765003}" srcOrd="5" destOrd="0" parTransId="{119DEEA3-85A8-274A-94CF-904CD5774B1D}" sibTransId="{48BA9AB6-704A-2448-9C8E-454B2A30FD34}"/>
    <dgm:cxn modelId="{FE10346F-FF5C-5648-BB36-AFCB46932C37}" srcId="{49990A8A-6B19-4316-9585-B1F1A5E9F0AC}" destId="{7B212914-8437-004C-B0D8-01132B254FB1}" srcOrd="1" destOrd="0" parTransId="{46AF5441-3566-E84A-B9E0-7E419A004F2A}" sibTransId="{C62E2570-735F-194D-A3A0-5176020F240D}"/>
    <dgm:cxn modelId="{979F5075-CBD6-D445-A5AC-82DB0BCBF694}" type="presOf" srcId="{49990A8A-6B19-4316-9585-B1F1A5E9F0AC}" destId="{A12EEEC9-A766-384E-AE59-A9EC43B469D0}" srcOrd="0" destOrd="0" presId="urn:microsoft.com/office/officeart/2005/8/layout/vList2"/>
    <dgm:cxn modelId="{01FF4E8A-B510-AF4C-9EC1-88B51EB400D6}" type="presOf" srcId="{4A9B0096-761F-A84D-A0E7-0A67274794E9}" destId="{8101FE9B-520E-A84E-8727-E0341DD20084}" srcOrd="0" destOrd="0" presId="urn:microsoft.com/office/officeart/2005/8/layout/vList2"/>
    <dgm:cxn modelId="{F5E0E19E-D257-EA4E-8D9D-9EB363D13C21}" srcId="{49990A8A-6B19-4316-9585-B1F1A5E9F0AC}" destId="{D5910144-8296-1342-98E4-0EF716EFEB8A}" srcOrd="4" destOrd="0" parTransId="{FA3A28A5-CB09-5743-A616-0DD82C2F25E2}" sibTransId="{EA1ACD15-8CF6-DC46-BC71-B65514B7623B}"/>
    <dgm:cxn modelId="{F8D0BE49-C580-FF4C-8EC7-B470EBCE7722}" type="presParOf" srcId="{A12EEEC9-A766-384E-AE59-A9EC43B469D0}" destId="{E9BA8C46-8D4A-7F4C-AEB9-6685865388F9}" srcOrd="0" destOrd="0" presId="urn:microsoft.com/office/officeart/2005/8/layout/vList2"/>
    <dgm:cxn modelId="{99079EC8-AC14-E94A-A74B-60482C8A65ED}" type="presParOf" srcId="{A12EEEC9-A766-384E-AE59-A9EC43B469D0}" destId="{B68727A8-80FB-A346-BF29-07C183D21B72}" srcOrd="1" destOrd="0" presId="urn:microsoft.com/office/officeart/2005/8/layout/vList2"/>
    <dgm:cxn modelId="{570AF2B1-6DE0-EC41-BBCD-9C39C0B80A28}" type="presParOf" srcId="{A12EEEC9-A766-384E-AE59-A9EC43B469D0}" destId="{E25E209F-BBF9-274D-9C72-C6664CB54337}" srcOrd="2" destOrd="0" presId="urn:microsoft.com/office/officeart/2005/8/layout/vList2"/>
    <dgm:cxn modelId="{72BE5015-EAA8-F54E-8C23-C4704F6DFDDB}" type="presParOf" srcId="{A12EEEC9-A766-384E-AE59-A9EC43B469D0}" destId="{4E07EB14-F97E-8C4D-B861-66C851C7C0A4}" srcOrd="3" destOrd="0" presId="urn:microsoft.com/office/officeart/2005/8/layout/vList2"/>
    <dgm:cxn modelId="{81C03B50-B8EF-404C-AAA2-C2D23F68DAA9}" type="presParOf" srcId="{A12EEEC9-A766-384E-AE59-A9EC43B469D0}" destId="{18C1A94D-4697-F147-A365-FE391D906545}" srcOrd="4" destOrd="0" presId="urn:microsoft.com/office/officeart/2005/8/layout/vList2"/>
    <dgm:cxn modelId="{97DF3560-52C3-C047-9FDD-F50665641FAD}" type="presParOf" srcId="{A12EEEC9-A766-384E-AE59-A9EC43B469D0}" destId="{6CBAB71D-34E7-A244-8289-68EA8E15F135}" srcOrd="5" destOrd="0" presId="urn:microsoft.com/office/officeart/2005/8/layout/vList2"/>
    <dgm:cxn modelId="{7B8FF3B1-F771-824D-BBFC-BC0CE7081346}" type="presParOf" srcId="{A12EEEC9-A766-384E-AE59-A9EC43B469D0}" destId="{AE33961D-F16A-1B4E-BB34-87D4FD1E34FC}" srcOrd="6" destOrd="0" presId="urn:microsoft.com/office/officeart/2005/8/layout/vList2"/>
    <dgm:cxn modelId="{789D026A-878E-4C4C-8AA4-96CB1266A224}" type="presParOf" srcId="{A12EEEC9-A766-384E-AE59-A9EC43B469D0}" destId="{05AD5B8F-480F-9C43-8BC2-C810A29C65B6}" srcOrd="7" destOrd="0" presId="urn:microsoft.com/office/officeart/2005/8/layout/vList2"/>
    <dgm:cxn modelId="{79721706-16F7-4E4F-AB25-28E2C6D5681D}" type="presParOf" srcId="{A12EEEC9-A766-384E-AE59-A9EC43B469D0}" destId="{9B6AEF4A-FA22-374D-96D4-0D2B1CA38D31}" srcOrd="8" destOrd="0" presId="urn:microsoft.com/office/officeart/2005/8/layout/vList2"/>
    <dgm:cxn modelId="{77DD3D1F-BEEF-9E47-A700-050C8D3ABFA5}" type="presParOf" srcId="{A12EEEC9-A766-384E-AE59-A9EC43B469D0}" destId="{A18845A9-4184-E448-B8D5-2826F759D2DE}" srcOrd="9" destOrd="0" presId="urn:microsoft.com/office/officeart/2005/8/layout/vList2"/>
    <dgm:cxn modelId="{0723EAAB-ADAB-8041-9C85-E33FEF2B8470}" type="presParOf" srcId="{A12EEEC9-A766-384E-AE59-A9EC43B469D0}" destId="{FCE3FEDD-A63D-454F-AC25-9C83C2A120C9}" srcOrd="10" destOrd="0" presId="urn:microsoft.com/office/officeart/2005/8/layout/vList2"/>
    <dgm:cxn modelId="{5BBCE4FA-7EE0-274D-B1BE-70C22CACA4C2}" type="presParOf" srcId="{A12EEEC9-A766-384E-AE59-A9EC43B469D0}" destId="{BFA25015-7B47-2C4B-A0A6-705946BDF8F9}" srcOrd="11" destOrd="0" presId="urn:microsoft.com/office/officeart/2005/8/layout/vList2"/>
    <dgm:cxn modelId="{D43ED98A-5E3E-794A-A886-CE482C3CFBBF}" type="presParOf" srcId="{A12EEEC9-A766-384E-AE59-A9EC43B469D0}" destId="{8101FE9B-520E-A84E-8727-E0341DD2008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C74625-D0AD-467D-B21A-7B912EB50AA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A2B644-56EE-4EAC-BF72-723CE5447928}">
      <dgm:prSet/>
      <dgm:spPr/>
      <dgm:t>
        <a:bodyPr/>
        <a:lstStyle/>
        <a:p>
          <a:r>
            <a:rPr lang="en-US" dirty="0"/>
            <a:t>Strategic Resource Allocation</a:t>
          </a:r>
        </a:p>
      </dgm:t>
    </dgm:pt>
    <dgm:pt modelId="{CA8FC1A9-9DD8-4061-AA80-988487ED30CF}" type="parTrans" cxnId="{38B692FA-DB71-4A26-B036-945D1655404F}">
      <dgm:prSet/>
      <dgm:spPr/>
      <dgm:t>
        <a:bodyPr/>
        <a:lstStyle/>
        <a:p>
          <a:endParaRPr lang="en-US"/>
        </a:p>
      </dgm:t>
    </dgm:pt>
    <dgm:pt modelId="{EECCBA51-F358-4DC9-98D7-F84A51CB15F6}" type="sibTrans" cxnId="{38B692FA-DB71-4A26-B036-945D1655404F}">
      <dgm:prSet/>
      <dgm:spPr/>
      <dgm:t>
        <a:bodyPr/>
        <a:lstStyle/>
        <a:p>
          <a:endParaRPr lang="en-US"/>
        </a:p>
      </dgm:t>
    </dgm:pt>
    <dgm:pt modelId="{097D4841-1E65-4AC5-BF02-4618F3C60978}">
      <dgm:prSet/>
      <dgm:spPr/>
      <dgm:t>
        <a:bodyPr/>
        <a:lstStyle/>
        <a:p>
          <a:r>
            <a:rPr lang="en-US" dirty="0"/>
            <a:t>Brand Perception Management</a:t>
          </a:r>
        </a:p>
      </dgm:t>
    </dgm:pt>
    <dgm:pt modelId="{B7538FB2-8774-4EC1-8DAF-C67572B4C8DB}" type="parTrans" cxnId="{0A60D8FF-734F-4AAE-AAA3-32BD3D755AB0}">
      <dgm:prSet/>
      <dgm:spPr/>
      <dgm:t>
        <a:bodyPr/>
        <a:lstStyle/>
        <a:p>
          <a:endParaRPr lang="en-US"/>
        </a:p>
      </dgm:t>
    </dgm:pt>
    <dgm:pt modelId="{1F3A55C3-F218-4DAC-B470-CDB9FD4F1828}" type="sibTrans" cxnId="{0A60D8FF-734F-4AAE-AAA3-32BD3D755AB0}">
      <dgm:prSet/>
      <dgm:spPr/>
      <dgm:t>
        <a:bodyPr/>
        <a:lstStyle/>
        <a:p>
          <a:endParaRPr lang="en-US"/>
        </a:p>
      </dgm:t>
    </dgm:pt>
    <dgm:pt modelId="{FB74E50C-E09C-4E5F-AA5E-93F36E7DB99F}">
      <dgm:prSet/>
      <dgm:spPr/>
      <dgm:t>
        <a:bodyPr/>
        <a:lstStyle/>
        <a:p>
          <a:r>
            <a:rPr lang="en-US" dirty="0"/>
            <a:t>Data-Driven Business Intelligence</a:t>
          </a:r>
        </a:p>
      </dgm:t>
    </dgm:pt>
    <dgm:pt modelId="{E8E929B1-66CA-47EB-8D82-AC3A8E27FE78}" type="parTrans" cxnId="{1FEF49DD-CEBD-4F42-A121-CB691317F04D}">
      <dgm:prSet/>
      <dgm:spPr/>
      <dgm:t>
        <a:bodyPr/>
        <a:lstStyle/>
        <a:p>
          <a:endParaRPr lang="en-US"/>
        </a:p>
      </dgm:t>
    </dgm:pt>
    <dgm:pt modelId="{110AA857-2EDA-44B5-8FF4-4CF909402D09}" type="sibTrans" cxnId="{1FEF49DD-CEBD-4F42-A121-CB691317F04D}">
      <dgm:prSet/>
      <dgm:spPr/>
      <dgm:t>
        <a:bodyPr/>
        <a:lstStyle/>
        <a:p>
          <a:endParaRPr lang="en-US"/>
        </a:p>
      </dgm:t>
    </dgm:pt>
    <dgm:pt modelId="{A90B3779-ABE9-497E-A292-A24DB7929CD8}">
      <dgm:prSet/>
      <dgm:spPr/>
      <dgm:t>
        <a:bodyPr/>
        <a:lstStyle/>
        <a:p>
          <a:r>
            <a:rPr lang="en-US" dirty="0"/>
            <a:t>Continuous Monitoring Framework</a:t>
          </a:r>
        </a:p>
      </dgm:t>
    </dgm:pt>
    <dgm:pt modelId="{B9009434-E19D-4239-B227-6028BF2BB960}" type="parTrans" cxnId="{DB9181BC-10E1-4953-AC69-0E0CB608CF21}">
      <dgm:prSet/>
      <dgm:spPr/>
      <dgm:t>
        <a:bodyPr/>
        <a:lstStyle/>
        <a:p>
          <a:endParaRPr lang="en-US"/>
        </a:p>
      </dgm:t>
    </dgm:pt>
    <dgm:pt modelId="{5241C327-EAEE-4F35-97B0-DD8DA737A1A1}" type="sibTrans" cxnId="{DB9181BC-10E1-4953-AC69-0E0CB608CF21}">
      <dgm:prSet/>
      <dgm:spPr/>
      <dgm:t>
        <a:bodyPr/>
        <a:lstStyle/>
        <a:p>
          <a:endParaRPr lang="en-US"/>
        </a:p>
      </dgm:t>
    </dgm:pt>
    <dgm:pt modelId="{70A18634-7262-47A1-85AA-C131BACCA72C}" type="pres">
      <dgm:prSet presAssocID="{A7C74625-D0AD-467D-B21A-7B912EB50AA7}" presName="linear" presStyleCnt="0">
        <dgm:presLayoutVars>
          <dgm:animLvl val="lvl"/>
          <dgm:resizeHandles val="exact"/>
        </dgm:presLayoutVars>
      </dgm:prSet>
      <dgm:spPr/>
    </dgm:pt>
    <dgm:pt modelId="{2D97A0BA-D2F1-471E-BCAF-12F9BC347F1C}" type="pres">
      <dgm:prSet presAssocID="{B5A2B644-56EE-4EAC-BF72-723CE5447928}" presName="parentText" presStyleLbl="node1" presStyleIdx="0" presStyleCnt="4">
        <dgm:presLayoutVars>
          <dgm:chMax val="0"/>
          <dgm:bulletEnabled val="1"/>
        </dgm:presLayoutVars>
      </dgm:prSet>
      <dgm:spPr/>
    </dgm:pt>
    <dgm:pt modelId="{D1476714-8E68-4B84-9341-2A8E053418F0}" type="pres">
      <dgm:prSet presAssocID="{EECCBA51-F358-4DC9-98D7-F84A51CB15F6}" presName="spacer" presStyleCnt="0"/>
      <dgm:spPr/>
    </dgm:pt>
    <dgm:pt modelId="{7E3E35C5-2139-477F-8F48-93951507B86A}" type="pres">
      <dgm:prSet presAssocID="{097D4841-1E65-4AC5-BF02-4618F3C60978}" presName="parentText" presStyleLbl="node1" presStyleIdx="1" presStyleCnt="4">
        <dgm:presLayoutVars>
          <dgm:chMax val="0"/>
          <dgm:bulletEnabled val="1"/>
        </dgm:presLayoutVars>
      </dgm:prSet>
      <dgm:spPr/>
    </dgm:pt>
    <dgm:pt modelId="{BA94309C-3250-488C-8B51-96572217BFA9}" type="pres">
      <dgm:prSet presAssocID="{1F3A55C3-F218-4DAC-B470-CDB9FD4F1828}" presName="spacer" presStyleCnt="0"/>
      <dgm:spPr/>
    </dgm:pt>
    <dgm:pt modelId="{1DD7250F-EC1B-4934-987C-6F2A9D49B9B7}" type="pres">
      <dgm:prSet presAssocID="{FB74E50C-E09C-4E5F-AA5E-93F36E7DB99F}" presName="parentText" presStyleLbl="node1" presStyleIdx="2" presStyleCnt="4">
        <dgm:presLayoutVars>
          <dgm:chMax val="0"/>
          <dgm:bulletEnabled val="1"/>
        </dgm:presLayoutVars>
      </dgm:prSet>
      <dgm:spPr/>
    </dgm:pt>
    <dgm:pt modelId="{A262982F-6B5A-4482-988C-10F923478D13}" type="pres">
      <dgm:prSet presAssocID="{110AA857-2EDA-44B5-8FF4-4CF909402D09}" presName="spacer" presStyleCnt="0"/>
      <dgm:spPr/>
    </dgm:pt>
    <dgm:pt modelId="{2F3102BF-111D-46E5-9AC1-D2C41FBB41F7}" type="pres">
      <dgm:prSet presAssocID="{A90B3779-ABE9-497E-A292-A24DB7929CD8}" presName="parentText" presStyleLbl="node1" presStyleIdx="3" presStyleCnt="4">
        <dgm:presLayoutVars>
          <dgm:chMax val="0"/>
          <dgm:bulletEnabled val="1"/>
        </dgm:presLayoutVars>
      </dgm:prSet>
      <dgm:spPr/>
    </dgm:pt>
  </dgm:ptLst>
  <dgm:cxnLst>
    <dgm:cxn modelId="{AE3D6104-095D-4577-8863-DFEEF13C2DC4}" type="presOf" srcId="{097D4841-1E65-4AC5-BF02-4618F3C60978}" destId="{7E3E35C5-2139-477F-8F48-93951507B86A}" srcOrd="0" destOrd="0" presId="urn:microsoft.com/office/officeart/2005/8/layout/vList2"/>
    <dgm:cxn modelId="{559B613F-FA77-4FC6-9880-977C5F495A8B}" type="presOf" srcId="{B5A2B644-56EE-4EAC-BF72-723CE5447928}" destId="{2D97A0BA-D2F1-471E-BCAF-12F9BC347F1C}" srcOrd="0" destOrd="0" presId="urn:microsoft.com/office/officeart/2005/8/layout/vList2"/>
    <dgm:cxn modelId="{0EA2639E-7D29-4AB7-822A-BB7B752D9148}" type="presOf" srcId="{A90B3779-ABE9-497E-A292-A24DB7929CD8}" destId="{2F3102BF-111D-46E5-9AC1-D2C41FBB41F7}" srcOrd="0" destOrd="0" presId="urn:microsoft.com/office/officeart/2005/8/layout/vList2"/>
    <dgm:cxn modelId="{3FAB34A0-CFF2-433F-9379-AAD29CDAC1E1}" type="presOf" srcId="{A7C74625-D0AD-467D-B21A-7B912EB50AA7}" destId="{70A18634-7262-47A1-85AA-C131BACCA72C}" srcOrd="0" destOrd="0" presId="urn:microsoft.com/office/officeart/2005/8/layout/vList2"/>
    <dgm:cxn modelId="{137912AB-EC38-430D-B635-8443FBD04C92}" type="presOf" srcId="{FB74E50C-E09C-4E5F-AA5E-93F36E7DB99F}" destId="{1DD7250F-EC1B-4934-987C-6F2A9D49B9B7}" srcOrd="0" destOrd="0" presId="urn:microsoft.com/office/officeart/2005/8/layout/vList2"/>
    <dgm:cxn modelId="{DB9181BC-10E1-4953-AC69-0E0CB608CF21}" srcId="{A7C74625-D0AD-467D-B21A-7B912EB50AA7}" destId="{A90B3779-ABE9-497E-A292-A24DB7929CD8}" srcOrd="3" destOrd="0" parTransId="{B9009434-E19D-4239-B227-6028BF2BB960}" sibTransId="{5241C327-EAEE-4F35-97B0-DD8DA737A1A1}"/>
    <dgm:cxn modelId="{1FEF49DD-CEBD-4F42-A121-CB691317F04D}" srcId="{A7C74625-D0AD-467D-B21A-7B912EB50AA7}" destId="{FB74E50C-E09C-4E5F-AA5E-93F36E7DB99F}" srcOrd="2" destOrd="0" parTransId="{E8E929B1-66CA-47EB-8D82-AC3A8E27FE78}" sibTransId="{110AA857-2EDA-44B5-8FF4-4CF909402D09}"/>
    <dgm:cxn modelId="{38B692FA-DB71-4A26-B036-945D1655404F}" srcId="{A7C74625-D0AD-467D-B21A-7B912EB50AA7}" destId="{B5A2B644-56EE-4EAC-BF72-723CE5447928}" srcOrd="0" destOrd="0" parTransId="{CA8FC1A9-9DD8-4061-AA80-988487ED30CF}" sibTransId="{EECCBA51-F358-4DC9-98D7-F84A51CB15F6}"/>
    <dgm:cxn modelId="{0A60D8FF-734F-4AAE-AAA3-32BD3D755AB0}" srcId="{A7C74625-D0AD-467D-B21A-7B912EB50AA7}" destId="{097D4841-1E65-4AC5-BF02-4618F3C60978}" srcOrd="1" destOrd="0" parTransId="{B7538FB2-8774-4EC1-8DAF-C67572B4C8DB}" sibTransId="{1F3A55C3-F218-4DAC-B470-CDB9FD4F1828}"/>
    <dgm:cxn modelId="{DBC7F6A1-BCED-40B2-82B8-1A1D79143A9F}" type="presParOf" srcId="{70A18634-7262-47A1-85AA-C131BACCA72C}" destId="{2D97A0BA-D2F1-471E-BCAF-12F9BC347F1C}" srcOrd="0" destOrd="0" presId="urn:microsoft.com/office/officeart/2005/8/layout/vList2"/>
    <dgm:cxn modelId="{0877C8A0-C5ED-4592-8C34-B46BA2D2C2C7}" type="presParOf" srcId="{70A18634-7262-47A1-85AA-C131BACCA72C}" destId="{D1476714-8E68-4B84-9341-2A8E053418F0}" srcOrd="1" destOrd="0" presId="urn:microsoft.com/office/officeart/2005/8/layout/vList2"/>
    <dgm:cxn modelId="{342BCCCD-5CBD-45BC-A895-4FEB8001DDBC}" type="presParOf" srcId="{70A18634-7262-47A1-85AA-C131BACCA72C}" destId="{7E3E35C5-2139-477F-8F48-93951507B86A}" srcOrd="2" destOrd="0" presId="urn:microsoft.com/office/officeart/2005/8/layout/vList2"/>
    <dgm:cxn modelId="{6EC73591-0949-4132-A799-52043C2B30A6}" type="presParOf" srcId="{70A18634-7262-47A1-85AA-C131BACCA72C}" destId="{BA94309C-3250-488C-8B51-96572217BFA9}" srcOrd="3" destOrd="0" presId="urn:microsoft.com/office/officeart/2005/8/layout/vList2"/>
    <dgm:cxn modelId="{D8D51871-472F-40A2-B501-1E8446EC654C}" type="presParOf" srcId="{70A18634-7262-47A1-85AA-C131BACCA72C}" destId="{1DD7250F-EC1B-4934-987C-6F2A9D49B9B7}" srcOrd="4" destOrd="0" presId="urn:microsoft.com/office/officeart/2005/8/layout/vList2"/>
    <dgm:cxn modelId="{0C99BEA7-D5F1-44D2-8D3B-F756717F632B}" type="presParOf" srcId="{70A18634-7262-47A1-85AA-C131BACCA72C}" destId="{A262982F-6B5A-4482-988C-10F923478D13}" srcOrd="5" destOrd="0" presId="urn:microsoft.com/office/officeart/2005/8/layout/vList2"/>
    <dgm:cxn modelId="{E21E05AE-5AF7-4B87-9028-CCDE12886FFD}" type="presParOf" srcId="{70A18634-7262-47A1-85AA-C131BACCA72C}" destId="{2F3102BF-111D-46E5-9AC1-D2C41FBB41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DCD88-31AB-479E-B0FC-00B067ADD9F8}">
      <dsp:nvSpPr>
        <dsp:cNvPr id="0" name=""/>
        <dsp:cNvSpPr/>
      </dsp:nvSpPr>
      <dsp:spPr>
        <a:xfrm rot="5400000">
          <a:off x="5447820" y="126452"/>
          <a:ext cx="1860489" cy="1618625"/>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 </a:t>
          </a:r>
          <a:r>
            <a:rPr lang="en-IN" sz="1800" b="0" kern="1200">
              <a:solidFill>
                <a:schemeClr val="tx1"/>
              </a:solidFill>
            </a:rPr>
            <a:t>Property and Host Data</a:t>
          </a:r>
        </a:p>
      </dsp:txBody>
      <dsp:txXfrm rot="-5400000">
        <a:off x="5820988" y="295446"/>
        <a:ext cx="1114153" cy="1280637"/>
      </dsp:txXfrm>
    </dsp:sp>
    <dsp:sp modelId="{DFFEE2AB-3619-4215-BEE6-4432C3838446}">
      <dsp:nvSpPr>
        <dsp:cNvPr id="0" name=""/>
        <dsp:cNvSpPr/>
      </dsp:nvSpPr>
      <dsp:spPr>
        <a:xfrm>
          <a:off x="7236494" y="377618"/>
          <a:ext cx="2076306" cy="1116293"/>
        </a:xfrm>
        <a:prstGeom prst="rect">
          <a:avLst/>
        </a:prstGeom>
        <a:noFill/>
        <a:ln>
          <a:noFill/>
        </a:ln>
        <a:effectLst/>
      </dsp:spPr>
      <dsp:style>
        <a:lnRef idx="0">
          <a:scrgbClr r="0" g="0" b="0"/>
        </a:lnRef>
        <a:fillRef idx="0">
          <a:scrgbClr r="0" g="0" b="0"/>
        </a:fillRef>
        <a:effectRef idx="0">
          <a:scrgbClr r="0" g="0" b="0"/>
        </a:effectRef>
        <a:fontRef idx="minor"/>
      </dsp:style>
    </dsp:sp>
    <dsp:sp modelId="{2E752E5D-091F-42F5-9859-45A68C0E0D94}">
      <dsp:nvSpPr>
        <dsp:cNvPr id="0" name=""/>
        <dsp:cNvSpPr/>
      </dsp:nvSpPr>
      <dsp:spPr>
        <a:xfrm rot="5400000">
          <a:off x="3699704" y="126452"/>
          <a:ext cx="1860489" cy="1618625"/>
        </a:xfrm>
        <a:prstGeom prst="hexagon">
          <a:avLst>
            <a:gd name="adj" fmla="val 25000"/>
            <a:gd name="vf" fmla="val 115470"/>
          </a:avLst>
        </a:prstGeom>
        <a:solidFill>
          <a:schemeClr val="accent5">
            <a:hueOff val="-1992225"/>
            <a:satOff val="1802"/>
            <a:lumOff val="-34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072872" y="295446"/>
        <a:ext cx="1114153" cy="1280637"/>
      </dsp:txXfrm>
    </dsp:sp>
    <dsp:sp modelId="{F162CCD9-4EC0-44BA-AE06-804DC2C69BA7}">
      <dsp:nvSpPr>
        <dsp:cNvPr id="0" name=""/>
        <dsp:cNvSpPr/>
      </dsp:nvSpPr>
      <dsp:spPr>
        <a:xfrm rot="5400000">
          <a:off x="4570413" y="1745654"/>
          <a:ext cx="1860489" cy="1618625"/>
        </a:xfrm>
        <a:prstGeom prst="hexagon">
          <a:avLst>
            <a:gd name="adj" fmla="val 25000"/>
            <a:gd name="vf" fmla="val 115470"/>
          </a:avLst>
        </a:prstGeom>
        <a:solidFill>
          <a:schemeClr val="accent5">
            <a:hueOff val="-3984450"/>
            <a:satOff val="3603"/>
            <a:lumOff val="-69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kern="1200">
              <a:solidFill>
                <a:schemeClr val="tx1"/>
              </a:solidFill>
            </a:rPr>
            <a:t>Review and Rating Data</a:t>
          </a:r>
        </a:p>
      </dsp:txBody>
      <dsp:txXfrm rot="-5400000">
        <a:off x="4943581" y="1914648"/>
        <a:ext cx="1114153" cy="1280637"/>
      </dsp:txXfrm>
    </dsp:sp>
    <dsp:sp modelId="{BEC9F26E-AC7E-4415-9C20-B073A0E23C04}">
      <dsp:nvSpPr>
        <dsp:cNvPr id="0" name=""/>
        <dsp:cNvSpPr/>
      </dsp:nvSpPr>
      <dsp:spPr>
        <a:xfrm>
          <a:off x="2615039" y="1956801"/>
          <a:ext cx="2009328" cy="1116293"/>
        </a:xfrm>
        <a:prstGeom prst="rect">
          <a:avLst/>
        </a:prstGeom>
        <a:noFill/>
        <a:ln>
          <a:noFill/>
        </a:ln>
        <a:effectLst/>
      </dsp:spPr>
      <dsp:style>
        <a:lnRef idx="0">
          <a:scrgbClr r="0" g="0" b="0"/>
        </a:lnRef>
        <a:fillRef idx="0">
          <a:scrgbClr r="0" g="0" b="0"/>
        </a:fillRef>
        <a:effectRef idx="0">
          <a:scrgbClr r="0" g="0" b="0"/>
        </a:effectRef>
        <a:fontRef idx="minor"/>
      </dsp:style>
    </dsp:sp>
    <dsp:sp modelId="{86F1AA01-3CD1-46ED-BDF0-2170A343607F}">
      <dsp:nvSpPr>
        <dsp:cNvPr id="0" name=""/>
        <dsp:cNvSpPr/>
      </dsp:nvSpPr>
      <dsp:spPr>
        <a:xfrm rot="5400000">
          <a:off x="6318529" y="1705635"/>
          <a:ext cx="1860489" cy="1618625"/>
        </a:xfrm>
        <a:prstGeom prst="hexagon">
          <a:avLst>
            <a:gd name="adj" fmla="val 25000"/>
            <a:gd name="vf" fmla="val 115470"/>
          </a:avLst>
        </a:prstGeom>
        <a:solidFill>
          <a:schemeClr val="accent5">
            <a:hueOff val="-5976675"/>
            <a:satOff val="5405"/>
            <a:lumOff val="-10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6691697" y="1874629"/>
        <a:ext cx="1114153" cy="1280637"/>
      </dsp:txXfrm>
    </dsp:sp>
    <dsp:sp modelId="{BCEBC258-5487-4BB8-B98A-C221DC6E27BB}">
      <dsp:nvSpPr>
        <dsp:cNvPr id="0" name=""/>
        <dsp:cNvSpPr/>
      </dsp:nvSpPr>
      <dsp:spPr>
        <a:xfrm rot="5400000">
          <a:off x="5447820" y="3197639"/>
          <a:ext cx="1860489" cy="1792984"/>
        </a:xfrm>
        <a:prstGeom prst="hexagon">
          <a:avLst>
            <a:gd name="adj" fmla="val 25000"/>
            <a:gd name="vf" fmla="val 115470"/>
          </a:avLst>
        </a:prstGeom>
        <a:solidFill>
          <a:schemeClr val="accent5">
            <a:hueOff val="-7968900"/>
            <a:satOff val="7207"/>
            <a:lumOff val="-138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tx1"/>
              </a:solidFill>
            </a:rPr>
            <a:t>Geospatial and Neighbourhood Data</a:t>
          </a:r>
        </a:p>
      </dsp:txBody>
      <dsp:txXfrm rot="-5400000">
        <a:off x="5774981" y="3468343"/>
        <a:ext cx="1206166" cy="1251577"/>
      </dsp:txXfrm>
    </dsp:sp>
    <dsp:sp modelId="{8EC05420-A5C7-49AF-A121-753F20101F18}">
      <dsp:nvSpPr>
        <dsp:cNvPr id="0" name=""/>
        <dsp:cNvSpPr/>
      </dsp:nvSpPr>
      <dsp:spPr>
        <a:xfrm>
          <a:off x="7236494" y="3535984"/>
          <a:ext cx="2076306" cy="1116293"/>
        </a:xfrm>
        <a:prstGeom prst="rect">
          <a:avLst/>
        </a:prstGeom>
        <a:noFill/>
        <a:ln>
          <a:noFill/>
        </a:ln>
        <a:effectLst/>
      </dsp:spPr>
      <dsp:style>
        <a:lnRef idx="0">
          <a:scrgbClr r="0" g="0" b="0"/>
        </a:lnRef>
        <a:fillRef idx="0">
          <a:scrgbClr r="0" g="0" b="0"/>
        </a:fillRef>
        <a:effectRef idx="0">
          <a:scrgbClr r="0" g="0" b="0"/>
        </a:effectRef>
        <a:fontRef idx="minor"/>
      </dsp:style>
    </dsp:sp>
    <dsp:sp modelId="{54EB8225-FA46-4F8E-92A4-1652BAD52BA6}">
      <dsp:nvSpPr>
        <dsp:cNvPr id="0" name=""/>
        <dsp:cNvSpPr/>
      </dsp:nvSpPr>
      <dsp:spPr>
        <a:xfrm rot="5400000">
          <a:off x="3699704" y="3284818"/>
          <a:ext cx="1860489" cy="1618625"/>
        </a:xfrm>
        <a:prstGeom prst="hexagon">
          <a:avLst>
            <a:gd name="adj" fmla="val 25000"/>
            <a:gd name="vf" fmla="val 115470"/>
          </a:avLst>
        </a:prstGeom>
        <a:solidFill>
          <a:schemeClr val="accent5">
            <a:hueOff val="-9961125"/>
            <a:satOff val="9009"/>
            <a:lumOff val="-173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072872" y="3453812"/>
        <a:ext cx="1114153" cy="1280637"/>
      </dsp:txXfrm>
    </dsp:sp>
    <dsp:sp modelId="{44200752-FC61-407A-B24E-A6B1586580F2}">
      <dsp:nvSpPr>
        <dsp:cNvPr id="0" name=""/>
        <dsp:cNvSpPr/>
      </dsp:nvSpPr>
      <dsp:spPr>
        <a:xfrm rot="5400000">
          <a:off x="4570413" y="4696085"/>
          <a:ext cx="1860489" cy="1954458"/>
        </a:xfrm>
        <a:prstGeom prst="hexagon">
          <a:avLst>
            <a:gd name="adj" fmla="val 25000"/>
            <a:gd name="vf" fmla="val 115470"/>
          </a:avLst>
        </a:prstGeom>
        <a:solidFill>
          <a:schemeClr val="accent5">
            <a:hueOff val="-11953349"/>
            <a:satOff val="10810"/>
            <a:lumOff val="-208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rPr>
            <a:t>Booking Data</a:t>
          </a:r>
        </a:p>
      </dsp:txBody>
      <dsp:txXfrm rot="-5400000">
        <a:off x="4849172" y="5053152"/>
        <a:ext cx="1302972" cy="1240326"/>
      </dsp:txXfrm>
    </dsp:sp>
    <dsp:sp modelId="{56411B55-FC4C-48F8-94C3-8B1F7A8D139E}">
      <dsp:nvSpPr>
        <dsp:cNvPr id="0" name=""/>
        <dsp:cNvSpPr/>
      </dsp:nvSpPr>
      <dsp:spPr>
        <a:xfrm>
          <a:off x="2615039" y="5115168"/>
          <a:ext cx="2009328" cy="1116293"/>
        </a:xfrm>
        <a:prstGeom prst="rect">
          <a:avLst/>
        </a:prstGeom>
        <a:noFill/>
        <a:ln>
          <a:noFill/>
        </a:ln>
        <a:effectLst/>
      </dsp:spPr>
      <dsp:style>
        <a:lnRef idx="0">
          <a:scrgbClr r="0" g="0" b="0"/>
        </a:lnRef>
        <a:fillRef idx="0">
          <a:scrgbClr r="0" g="0" b="0"/>
        </a:fillRef>
        <a:effectRef idx="0">
          <a:scrgbClr r="0" g="0" b="0"/>
        </a:effectRef>
        <a:fontRef idx="minor"/>
      </dsp:style>
    </dsp:sp>
    <dsp:sp modelId="{595A4485-AD67-4635-8AE3-AB28D9CDADB1}">
      <dsp:nvSpPr>
        <dsp:cNvPr id="0" name=""/>
        <dsp:cNvSpPr/>
      </dsp:nvSpPr>
      <dsp:spPr>
        <a:xfrm rot="5400000">
          <a:off x="6498585" y="4864002"/>
          <a:ext cx="1860489" cy="1618625"/>
        </a:xfrm>
        <a:prstGeom prst="hexagon">
          <a:avLst>
            <a:gd name="adj" fmla="val 25000"/>
            <a:gd name="vf" fmla="val 115470"/>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6871753" y="5032996"/>
        <a:ext cx="1114153" cy="1280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2F2F6-BCEA-4FFF-BACF-D08E6146259B}">
      <dsp:nvSpPr>
        <dsp:cNvPr id="0" name=""/>
        <dsp:cNvSpPr/>
      </dsp:nvSpPr>
      <dsp:spPr>
        <a:xfrm>
          <a:off x="0" y="65112"/>
          <a:ext cx="10515600" cy="5659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Arial"/>
              <a:cs typeface="Arial"/>
            </a:rPr>
            <a:t> Timely Response: 5513 hosts respond within an hour, emphasizing Airbnb's commitment to prompt communication.</a:t>
          </a:r>
          <a:endParaRPr lang="en-US" sz="1500" kern="1200"/>
        </a:p>
      </dsp:txBody>
      <dsp:txXfrm>
        <a:off x="27629" y="92741"/>
        <a:ext cx="10460342" cy="510729"/>
      </dsp:txXfrm>
    </dsp:sp>
    <dsp:sp modelId="{6EC9A9CD-3E50-274F-BD7E-615AD1AA097D}">
      <dsp:nvSpPr>
        <dsp:cNvPr id="0" name=""/>
        <dsp:cNvSpPr/>
      </dsp:nvSpPr>
      <dsp:spPr>
        <a:xfrm>
          <a:off x="0" y="674300"/>
          <a:ext cx="10515600" cy="5659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Arial"/>
              <a:cs typeface="Arial"/>
            </a:rPr>
            <a:t> Trust and Verification: 11404 verified hosts showcase dedication to safety; 1747 unverified hosts represent an opportunity for trust-building efforts.</a:t>
          </a:r>
        </a:p>
      </dsp:txBody>
      <dsp:txXfrm>
        <a:off x="27629" y="701929"/>
        <a:ext cx="10460342" cy="510729"/>
      </dsp:txXfrm>
    </dsp:sp>
    <dsp:sp modelId="{0A1A644E-C111-2A4D-996C-814811E4545C}">
      <dsp:nvSpPr>
        <dsp:cNvPr id="0" name=""/>
        <dsp:cNvSpPr/>
      </dsp:nvSpPr>
      <dsp:spPr>
        <a:xfrm>
          <a:off x="0" y="1283487"/>
          <a:ext cx="10515600" cy="5659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Arial"/>
              <a:cs typeface="Arial"/>
            </a:rPr>
            <a:t> Rating Boost: 3769 hosts with positive ratings, but 9384 hosts lack favorable ratings. Initiatives like workshops can enhance host ratings.</a:t>
          </a:r>
        </a:p>
      </dsp:txBody>
      <dsp:txXfrm>
        <a:off x="27629" y="1311116"/>
        <a:ext cx="10460342" cy="510729"/>
      </dsp:txXfrm>
    </dsp:sp>
    <dsp:sp modelId="{4E9524E0-7077-2C45-97C9-6E98F9A3848A}">
      <dsp:nvSpPr>
        <dsp:cNvPr id="0" name=""/>
        <dsp:cNvSpPr/>
      </dsp:nvSpPr>
      <dsp:spPr>
        <a:xfrm>
          <a:off x="0" y="1892675"/>
          <a:ext cx="10515600" cy="5659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a:cs typeface="Arial"/>
            </a:rPr>
            <a:t> Proactive Support: Address concerns highlighted in sentiment analysis, focusing on location, host behavior, and cleanliness for improved guest satisfaction.</a:t>
          </a:r>
        </a:p>
      </dsp:txBody>
      <dsp:txXfrm>
        <a:off x="27629" y="1920304"/>
        <a:ext cx="10460342" cy="510729"/>
      </dsp:txXfrm>
    </dsp:sp>
    <dsp:sp modelId="{16CDD9FB-9E50-E94A-8706-E21C02A3BE3D}">
      <dsp:nvSpPr>
        <dsp:cNvPr id="0" name=""/>
        <dsp:cNvSpPr/>
      </dsp:nvSpPr>
      <dsp:spPr>
        <a:xfrm>
          <a:off x="0" y="2501862"/>
          <a:ext cx="10515600" cy="56598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a:cs typeface="Arial"/>
            </a:rPr>
            <a:t> Positive Insights: Leverage insights from 400,000 positive comments to enhance the overall user experience.</a:t>
          </a:r>
        </a:p>
      </dsp:txBody>
      <dsp:txXfrm>
        <a:off x="27629" y="2529491"/>
        <a:ext cx="10460342" cy="510729"/>
      </dsp:txXfrm>
    </dsp:sp>
    <dsp:sp modelId="{D031E12E-0C61-C547-BC8C-B9F9237DE454}">
      <dsp:nvSpPr>
        <dsp:cNvPr id="0" name=""/>
        <dsp:cNvSpPr/>
      </dsp:nvSpPr>
      <dsp:spPr>
        <a:xfrm>
          <a:off x="0" y="3111050"/>
          <a:ext cx="10515600" cy="5659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a:cs typeface="Arial"/>
            </a:rPr>
            <a:t> Diverse Properties: Highlight diverse property types, including unique options, for a broader appeal and richer guest choices.</a:t>
          </a:r>
        </a:p>
      </dsp:txBody>
      <dsp:txXfrm>
        <a:off x="27629" y="3138679"/>
        <a:ext cx="10460342" cy="510729"/>
      </dsp:txXfrm>
    </dsp:sp>
    <dsp:sp modelId="{2D6E9DFE-8FCB-5D43-97A2-F1CF081A580B}">
      <dsp:nvSpPr>
        <dsp:cNvPr id="0" name=""/>
        <dsp:cNvSpPr/>
      </dsp:nvSpPr>
      <dsp:spPr>
        <a:xfrm>
          <a:off x="0" y="3720237"/>
          <a:ext cx="10515600" cy="5659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a:cs typeface="Arial"/>
            </a:rPr>
            <a:t> Strategic Growth: Addressing these points strategically ensures Airbnb's competitive edge and long-term success.</a:t>
          </a:r>
        </a:p>
      </dsp:txBody>
      <dsp:txXfrm>
        <a:off x="27629" y="3747866"/>
        <a:ext cx="10460342" cy="5107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A8C46-8D4A-7F4C-AEB9-6685865388F9}">
      <dsp:nvSpPr>
        <dsp:cNvPr id="0" name=""/>
        <dsp:cNvSpPr/>
      </dsp:nvSpPr>
      <dsp:spPr>
        <a:xfrm>
          <a:off x="0" y="87563"/>
          <a:ext cx="6245265" cy="7043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Enhance Host Verification</a:t>
          </a:r>
        </a:p>
      </dsp:txBody>
      <dsp:txXfrm>
        <a:off x="34383" y="121946"/>
        <a:ext cx="6176499" cy="635573"/>
      </dsp:txXfrm>
    </dsp:sp>
    <dsp:sp modelId="{E25E209F-BBF9-274D-9C72-C6664CB54337}">
      <dsp:nvSpPr>
        <dsp:cNvPr id="0" name=""/>
        <dsp:cNvSpPr/>
      </dsp:nvSpPr>
      <dsp:spPr>
        <a:xfrm>
          <a:off x="0" y="872543"/>
          <a:ext cx="6245265" cy="7043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Improve Host Ratings</a:t>
          </a:r>
          <a:endParaRPr lang="en-US" sz="2800" kern="1200">
            <a:latin typeface="Gill Sans Nova"/>
          </a:endParaRPr>
        </a:p>
      </dsp:txBody>
      <dsp:txXfrm>
        <a:off x="34383" y="906926"/>
        <a:ext cx="6176499" cy="635573"/>
      </dsp:txXfrm>
    </dsp:sp>
    <dsp:sp modelId="{18C1A94D-4697-F147-A365-FE391D906545}">
      <dsp:nvSpPr>
        <dsp:cNvPr id="0" name=""/>
        <dsp:cNvSpPr/>
      </dsp:nvSpPr>
      <dsp:spPr>
        <a:xfrm>
          <a:off x="0" y="1657523"/>
          <a:ext cx="6245265" cy="7043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Address Common Guest Concerns</a:t>
          </a:r>
          <a:endParaRPr lang="en-US" sz="2800" kern="1200">
            <a:latin typeface="Gill Sans Nova"/>
          </a:endParaRPr>
        </a:p>
      </dsp:txBody>
      <dsp:txXfrm>
        <a:off x="34383" y="1691906"/>
        <a:ext cx="6176499" cy="635573"/>
      </dsp:txXfrm>
    </dsp:sp>
    <dsp:sp modelId="{AE33961D-F16A-1B4E-BB34-87D4FD1E34FC}">
      <dsp:nvSpPr>
        <dsp:cNvPr id="0" name=""/>
        <dsp:cNvSpPr/>
      </dsp:nvSpPr>
      <dsp:spPr>
        <a:xfrm>
          <a:off x="0" y="2442503"/>
          <a:ext cx="6245265" cy="7043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Encourage Timely Responses</a:t>
          </a:r>
          <a:endParaRPr lang="en-US" sz="2800" kern="1200">
            <a:latin typeface="Gill Sans Nova"/>
          </a:endParaRPr>
        </a:p>
      </dsp:txBody>
      <dsp:txXfrm>
        <a:off x="34383" y="2476886"/>
        <a:ext cx="6176499" cy="635573"/>
      </dsp:txXfrm>
    </dsp:sp>
    <dsp:sp modelId="{9B6AEF4A-FA22-374D-96D4-0D2B1CA38D31}">
      <dsp:nvSpPr>
        <dsp:cNvPr id="0" name=""/>
        <dsp:cNvSpPr/>
      </dsp:nvSpPr>
      <dsp:spPr>
        <a:xfrm>
          <a:off x="0" y="3227483"/>
          <a:ext cx="6245265" cy="70433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Invest in Sentiment Analysis Tools</a:t>
          </a:r>
          <a:endParaRPr lang="en-US" sz="2800" kern="1200">
            <a:latin typeface="Gill Sans Nova"/>
          </a:endParaRPr>
        </a:p>
      </dsp:txBody>
      <dsp:txXfrm>
        <a:off x="34383" y="3261866"/>
        <a:ext cx="6176499" cy="635573"/>
      </dsp:txXfrm>
    </dsp:sp>
    <dsp:sp modelId="{FCE3FEDD-A63D-454F-AC25-9C83C2A120C9}">
      <dsp:nvSpPr>
        <dsp:cNvPr id="0" name=""/>
        <dsp:cNvSpPr/>
      </dsp:nvSpPr>
      <dsp:spPr>
        <a:xfrm>
          <a:off x="0" y="4012463"/>
          <a:ext cx="6245265" cy="7043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Diversify Property Types</a:t>
          </a:r>
          <a:endParaRPr lang="en-US" sz="2800" kern="1200">
            <a:latin typeface="Gill Sans Nova"/>
          </a:endParaRPr>
        </a:p>
      </dsp:txBody>
      <dsp:txXfrm>
        <a:off x="34383" y="4046846"/>
        <a:ext cx="6176499" cy="635573"/>
      </dsp:txXfrm>
    </dsp:sp>
    <dsp:sp modelId="{8101FE9B-520E-A84E-8727-E0341DD20084}">
      <dsp:nvSpPr>
        <dsp:cNvPr id="0" name=""/>
        <dsp:cNvSpPr/>
      </dsp:nvSpPr>
      <dsp:spPr>
        <a:xfrm>
          <a:off x="0" y="4797443"/>
          <a:ext cx="6245265" cy="7043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Continuous Improvement</a:t>
          </a:r>
          <a:endParaRPr lang="en-US" sz="2800" kern="1200" dirty="0">
            <a:latin typeface="Gill Sans Nova"/>
          </a:endParaRPr>
        </a:p>
      </dsp:txBody>
      <dsp:txXfrm>
        <a:off x="34383" y="4831826"/>
        <a:ext cx="6176499"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7A0BA-D2F1-471E-BCAF-12F9BC347F1C}">
      <dsp:nvSpPr>
        <dsp:cNvPr id="0" name=""/>
        <dsp:cNvSpPr/>
      </dsp:nvSpPr>
      <dsp:spPr>
        <a:xfrm>
          <a:off x="0" y="1046513"/>
          <a:ext cx="6245265" cy="804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Strategic Resource Allocation</a:t>
          </a:r>
        </a:p>
      </dsp:txBody>
      <dsp:txXfrm>
        <a:off x="39295" y="1085808"/>
        <a:ext cx="6166675" cy="726370"/>
      </dsp:txXfrm>
    </dsp:sp>
    <dsp:sp modelId="{7E3E35C5-2139-477F-8F48-93951507B86A}">
      <dsp:nvSpPr>
        <dsp:cNvPr id="0" name=""/>
        <dsp:cNvSpPr/>
      </dsp:nvSpPr>
      <dsp:spPr>
        <a:xfrm>
          <a:off x="0" y="1943633"/>
          <a:ext cx="6245265" cy="804960"/>
        </a:xfrm>
        <a:prstGeom prst="roundRect">
          <a:avLst/>
        </a:prstGeom>
        <a:solidFill>
          <a:schemeClr val="accent2">
            <a:hueOff val="1267802"/>
            <a:satOff val="-25504"/>
            <a:lumOff val="-9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Brand Perception Management</a:t>
          </a:r>
        </a:p>
      </dsp:txBody>
      <dsp:txXfrm>
        <a:off x="39295" y="1982928"/>
        <a:ext cx="6166675" cy="726370"/>
      </dsp:txXfrm>
    </dsp:sp>
    <dsp:sp modelId="{1DD7250F-EC1B-4934-987C-6F2A9D49B9B7}">
      <dsp:nvSpPr>
        <dsp:cNvPr id="0" name=""/>
        <dsp:cNvSpPr/>
      </dsp:nvSpPr>
      <dsp:spPr>
        <a:xfrm>
          <a:off x="0" y="2840753"/>
          <a:ext cx="6245265" cy="804960"/>
        </a:xfrm>
        <a:prstGeom prst="roundRect">
          <a:avLst/>
        </a:prstGeom>
        <a:solidFill>
          <a:schemeClr val="accent2">
            <a:hueOff val="2535604"/>
            <a:satOff val="-51007"/>
            <a:lumOff val="-18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Data-Driven Business Intelligence</a:t>
          </a:r>
        </a:p>
      </dsp:txBody>
      <dsp:txXfrm>
        <a:off x="39295" y="2880048"/>
        <a:ext cx="6166675" cy="726370"/>
      </dsp:txXfrm>
    </dsp:sp>
    <dsp:sp modelId="{2F3102BF-111D-46E5-9AC1-D2C41FBB41F7}">
      <dsp:nvSpPr>
        <dsp:cNvPr id="0" name=""/>
        <dsp:cNvSpPr/>
      </dsp:nvSpPr>
      <dsp:spPr>
        <a:xfrm>
          <a:off x="0" y="3737873"/>
          <a:ext cx="6245265" cy="804960"/>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Continuous Monitoring Framework</a:t>
          </a:r>
        </a:p>
      </dsp:txBody>
      <dsp:txXfrm>
        <a:off x="39295" y="3777168"/>
        <a:ext cx="6166675" cy="72637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78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20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8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29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22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66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47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8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32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17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12/5/23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5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12/5/23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18102399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8"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bitcoin-gr.org/%CE%B7-%CE%B4%CE%B7%CE%BC%CE%BF%CF%86%CE%B9%CE%BB%CE%AD%CF%83%CF%84%CE%B5%CF%81%CE%B7-%CE%B1%CF%80%CE%B1%CE%AF%CF%84%CE%B7%CF%83%CE%B7-%CE%B3%CE%B9%CE%B1-%CF%84%CE%BF-airbnb-%CE%B5%CE%AF%CE%BD%CE%B1/"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vexels.com/vectors/preview/78080/game-of-thrones-houses" TargetMode="External"/><Relationship Id="rId13"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hyperlink" Target="https://www.freepngimg.com/png/76079-google-computer-icons-states-maps-united-location"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hyperlink" Target="https://educationisthebeginning.blogspot.com/2016/03/evaluating-clil-e-project.html" TargetMode="External"/><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hyperlink" Target="https://www.renunciamosyviajamos.com/normas-restricciones-entrar-a-machu-picchu-desde-2017/icon-reservation-black2-510x51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B85A6367-ED4E-2D0F-FFDE-AB8EE4DD9806}"/>
              </a:ext>
            </a:extLst>
          </p:cNvPr>
          <p:cNvPicPr>
            <a:picLocks noChangeAspect="1"/>
          </p:cNvPicPr>
          <p:nvPr/>
        </p:nvPicPr>
        <p:blipFill rotWithShape="1">
          <a:blip r:embed="rId2">
            <a:duotone>
              <a:schemeClr val="accent1">
                <a:shade val="45000"/>
                <a:satMod val="135000"/>
              </a:schemeClr>
              <a:prstClr val="white"/>
            </a:duotone>
            <a:alphaModFix amt="35000"/>
          </a:blip>
          <a:srcRect t="11465" b="8178"/>
          <a:stretch/>
        </p:blipFill>
        <p:spPr>
          <a:xfrm>
            <a:off x="20" y="0"/>
            <a:ext cx="12191980" cy="6858000"/>
          </a:xfrm>
          <a:prstGeom prst="rect">
            <a:avLst/>
          </a:prstGeom>
        </p:spPr>
      </p:pic>
      <p:sp>
        <p:nvSpPr>
          <p:cNvPr id="2" name="Title 1">
            <a:extLst>
              <a:ext uri="{FF2B5EF4-FFF2-40B4-BE49-F238E27FC236}">
                <a16:creationId xmlns:a16="http://schemas.microsoft.com/office/drawing/2014/main" id="{4DE5C3C8-0307-A1B5-A9F6-00B6EA219603}"/>
              </a:ext>
            </a:extLst>
          </p:cNvPr>
          <p:cNvSpPr>
            <a:spLocks noGrp="1"/>
          </p:cNvSpPr>
          <p:nvPr>
            <p:ph type="ctrTitle"/>
          </p:nvPr>
        </p:nvSpPr>
        <p:spPr>
          <a:xfrm>
            <a:off x="2812648" y="583345"/>
            <a:ext cx="8228139" cy="2511547"/>
          </a:xfrm>
        </p:spPr>
        <p:txBody>
          <a:bodyPr anchor="t">
            <a:normAutofit/>
          </a:bodyPr>
          <a:lstStyle/>
          <a:p>
            <a:pPr algn="r"/>
            <a:r>
              <a:rPr lang="en-IN" sz="4800">
                <a:latin typeface="Congenial Black" panose="020F0502020204030204" pitchFamily="2" charset="0"/>
              </a:rPr>
              <a:t>Airbnb Guest Experience Advancement</a:t>
            </a:r>
            <a:endParaRPr lang="en-IN" sz="16600">
              <a:solidFill>
                <a:srgbClr val="FFFFFF"/>
              </a:solidFill>
              <a:latin typeface="Congenial Black" panose="020F0502020204030204" pitchFamily="2" charset="0"/>
            </a:endParaRPr>
          </a:p>
        </p:txBody>
      </p:sp>
      <p:sp>
        <p:nvSpPr>
          <p:cNvPr id="3" name="Subtitle 2">
            <a:extLst>
              <a:ext uri="{FF2B5EF4-FFF2-40B4-BE49-F238E27FC236}">
                <a16:creationId xmlns:a16="http://schemas.microsoft.com/office/drawing/2014/main" id="{ACEBA41A-CB8B-D206-390B-C9B054CED615}"/>
              </a:ext>
            </a:extLst>
          </p:cNvPr>
          <p:cNvSpPr>
            <a:spLocks noGrp="1"/>
          </p:cNvSpPr>
          <p:nvPr>
            <p:ph type="subTitle" idx="1"/>
          </p:nvPr>
        </p:nvSpPr>
        <p:spPr>
          <a:xfrm>
            <a:off x="836147" y="4159261"/>
            <a:ext cx="5130574" cy="2115394"/>
          </a:xfrm>
        </p:spPr>
        <p:txBody>
          <a:bodyPr vert="horz" lIns="91440" tIns="45720" rIns="91440" bIns="45720" rtlCol="0" anchor="t">
            <a:normAutofit lnSpcReduction="10000"/>
          </a:bodyPr>
          <a:lstStyle/>
          <a:p>
            <a:r>
              <a:rPr lang="en-IN" sz="1800" b="1" dirty="0"/>
              <a:t>Tourism Group Members: </a:t>
            </a:r>
          </a:p>
          <a:p>
            <a:r>
              <a:rPr lang="en-IN" sz="1800" dirty="0"/>
              <a:t>• </a:t>
            </a:r>
            <a:r>
              <a:rPr lang="en-IN" sz="1800" dirty="0" err="1"/>
              <a:t>Jyotiraditya</a:t>
            </a:r>
            <a:r>
              <a:rPr lang="en-IN" sz="1800" dirty="0"/>
              <a:t> Singh </a:t>
            </a:r>
          </a:p>
          <a:p>
            <a:r>
              <a:rPr lang="en-IN" sz="1800" dirty="0"/>
              <a:t>• </a:t>
            </a:r>
            <a:r>
              <a:rPr lang="en-IN" sz="1800" dirty="0" err="1"/>
              <a:t>Ashi</a:t>
            </a:r>
            <a:r>
              <a:rPr lang="en-IN" sz="1800" dirty="0"/>
              <a:t> </a:t>
            </a:r>
            <a:r>
              <a:rPr lang="en-IN" sz="1800" dirty="0" err="1"/>
              <a:t>Nishit</a:t>
            </a:r>
            <a:r>
              <a:rPr lang="en-IN" sz="1800" dirty="0"/>
              <a:t> Patel </a:t>
            </a:r>
          </a:p>
          <a:p>
            <a:r>
              <a:rPr lang="en-IN" sz="1800" dirty="0"/>
              <a:t>• </a:t>
            </a:r>
            <a:r>
              <a:rPr lang="en-IN" sz="1800" dirty="0" err="1"/>
              <a:t>Akul</a:t>
            </a:r>
            <a:r>
              <a:rPr lang="en-IN" sz="1800" dirty="0"/>
              <a:t> Ahluwalia </a:t>
            </a:r>
          </a:p>
          <a:p>
            <a:r>
              <a:rPr lang="en-IN" sz="1800" dirty="0"/>
              <a:t>• </a:t>
            </a:r>
            <a:r>
              <a:rPr lang="en-IN" sz="1800" dirty="0" err="1"/>
              <a:t>Sadman</a:t>
            </a:r>
            <a:r>
              <a:rPr lang="en-IN" sz="1800" dirty="0"/>
              <a:t> </a:t>
            </a:r>
            <a:r>
              <a:rPr lang="en-IN" sz="1800" dirty="0" err="1"/>
              <a:t>Rakin</a:t>
            </a:r>
            <a:endParaRPr lang="en-IN" sz="1800" dirty="0"/>
          </a:p>
          <a:p>
            <a:r>
              <a:rPr lang="en-IN" sz="1800" dirty="0"/>
              <a:t>• </a:t>
            </a:r>
            <a:r>
              <a:rPr lang="en-IN" sz="1800" dirty="0" err="1"/>
              <a:t>Deepanker</a:t>
            </a:r>
            <a:r>
              <a:rPr lang="en-IN" sz="1800" dirty="0"/>
              <a:t> Anand</a:t>
            </a:r>
          </a:p>
          <a:p>
            <a:endParaRPr lang="en-IN" sz="1800" dirty="0">
              <a:solidFill>
                <a:srgbClr val="000000"/>
              </a:solidFill>
            </a:endParaRPr>
          </a:p>
        </p:txBody>
      </p:sp>
      <p:sp>
        <p:nvSpPr>
          <p:cNvPr id="5" name="TextBox 4">
            <a:extLst>
              <a:ext uri="{FF2B5EF4-FFF2-40B4-BE49-F238E27FC236}">
                <a16:creationId xmlns:a16="http://schemas.microsoft.com/office/drawing/2014/main" id="{27DA5B66-5547-F0A2-B35E-0023376B3075}"/>
              </a:ext>
            </a:extLst>
          </p:cNvPr>
          <p:cNvSpPr txBox="1"/>
          <p:nvPr/>
        </p:nvSpPr>
        <p:spPr>
          <a:xfrm>
            <a:off x="6481824" y="2579328"/>
            <a:ext cx="4980182" cy="646331"/>
          </a:xfrm>
          <a:prstGeom prst="rect">
            <a:avLst/>
          </a:prstGeom>
          <a:noFill/>
        </p:spPr>
        <p:txBody>
          <a:bodyPr wrap="square" rtlCol="0">
            <a:spAutoFit/>
          </a:bodyPr>
          <a:lstStyle/>
          <a:p>
            <a:r>
              <a:rPr lang="en-US" b="1" i="0">
                <a:solidFill>
                  <a:srgbClr val="262626"/>
                </a:solidFill>
                <a:effectLst/>
                <a:latin typeface="Congenial SemiBold" panose="020F0502020204030204" pitchFamily="2" charset="0"/>
              </a:rPr>
              <a:t>Business Analytics Consulting Capstone Project: </a:t>
            </a:r>
            <a:r>
              <a:rPr lang="en-US" b="1">
                <a:solidFill>
                  <a:srgbClr val="262626"/>
                </a:solidFill>
                <a:latin typeface="Congenial SemiBold" panose="020F0502020204030204" pitchFamily="2" charset="0"/>
              </a:rPr>
              <a:t>Final Project Presentation</a:t>
            </a:r>
            <a:endParaRPr lang="en-IN" b="1">
              <a:solidFill>
                <a:srgbClr val="262626"/>
              </a:solidFill>
              <a:latin typeface="Congenial SemiBold" panose="020F0502020204030204" pitchFamily="2" charset="0"/>
            </a:endParaRPr>
          </a:p>
        </p:txBody>
      </p:sp>
    </p:spTree>
    <p:extLst>
      <p:ext uri="{BB962C8B-B14F-4D97-AF65-F5344CB8AC3E}">
        <p14:creationId xmlns:p14="http://schemas.microsoft.com/office/powerpoint/2010/main" val="280427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FAA4EF04-8533-1FC5-8128-EB6D53771E31}"/>
              </a:ext>
            </a:extLst>
          </p:cNvPr>
          <p:cNvSpPr txBox="1"/>
          <p:nvPr/>
        </p:nvSpPr>
        <p:spPr>
          <a:xfrm>
            <a:off x="479394" y="1070800"/>
            <a:ext cx="3939688" cy="55831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4800" b="1" kern="1200">
                <a:latin typeface="+mj-lt"/>
                <a:ea typeface="+mj-ea"/>
                <a:cs typeface="+mj-cs"/>
              </a:rPr>
              <a:t>Implication for Business Managers:</a:t>
            </a:r>
          </a:p>
        </p:txBody>
      </p:sp>
      <p:cxnSp>
        <p:nvCxnSpPr>
          <p:cNvPr id="30" name="Straight Connector 2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2" name="TextBox 2">
            <a:extLst>
              <a:ext uri="{FF2B5EF4-FFF2-40B4-BE49-F238E27FC236}">
                <a16:creationId xmlns:a16="http://schemas.microsoft.com/office/drawing/2014/main" id="{01E714E8-E3AA-806B-9531-85A20801ECFC}"/>
              </a:ext>
            </a:extLst>
          </p:cNvPr>
          <p:cNvGraphicFramePr/>
          <p:nvPr>
            <p:extLst>
              <p:ext uri="{D42A27DB-BD31-4B8C-83A1-F6EECF244321}">
                <p14:modId xmlns:p14="http://schemas.microsoft.com/office/powerpoint/2010/main" val="181021176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18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5ED8265-6842-1900-301F-1278579C1B41}"/>
              </a:ext>
            </a:extLst>
          </p:cNvPr>
          <p:cNvSpPr txBox="1"/>
          <p:nvPr/>
        </p:nvSpPr>
        <p:spPr>
          <a:xfrm>
            <a:off x="1188069" y="381935"/>
            <a:ext cx="4008583" cy="59744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bg1"/>
                </a:solidFill>
                <a:latin typeface="+mj-lt"/>
                <a:ea typeface="+mj-ea"/>
                <a:cs typeface="+mj-cs"/>
              </a:rPr>
              <a:t>Limitations of the Project:</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DBD59C8-CBB8-8179-8684-E7D5098F999F}"/>
              </a:ext>
            </a:extLst>
          </p:cNvPr>
          <p:cNvSpPr txBox="1"/>
          <p:nvPr/>
        </p:nvSpPr>
        <p:spPr>
          <a:xfrm>
            <a:off x="6096000" y="381935"/>
            <a:ext cx="4986955" cy="597441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800" dirty="0"/>
              <a:t>Inherent Subjectivity</a:t>
            </a:r>
          </a:p>
          <a:p>
            <a:pPr indent="-228600">
              <a:lnSpc>
                <a:spcPct val="90000"/>
              </a:lnSpc>
              <a:spcAft>
                <a:spcPts val="600"/>
              </a:spcAft>
              <a:buFont typeface="Arial" panose="020B0604020202020204" pitchFamily="34" charset="0"/>
              <a:buChar char="•"/>
            </a:pPr>
            <a:r>
              <a:rPr lang="en-US" sz="2800" dirty="0"/>
              <a:t>Temporal Context</a:t>
            </a:r>
          </a:p>
          <a:p>
            <a:pPr indent="-228600">
              <a:lnSpc>
                <a:spcPct val="90000"/>
              </a:lnSpc>
              <a:spcAft>
                <a:spcPts val="600"/>
              </a:spcAft>
              <a:buFont typeface="Arial" panose="020B0604020202020204" pitchFamily="34" charset="0"/>
              <a:buChar char="•"/>
            </a:pPr>
            <a:r>
              <a:rPr lang="en-US" sz="2800" dirty="0"/>
              <a:t>Cultural Variances</a:t>
            </a:r>
          </a:p>
          <a:p>
            <a:pPr indent="-228600">
              <a:lnSpc>
                <a:spcPct val="90000"/>
              </a:lnSpc>
              <a:spcAft>
                <a:spcPts val="600"/>
              </a:spcAft>
              <a:buFont typeface="Arial" panose="020B0604020202020204" pitchFamily="34" charset="0"/>
              <a:buChar char="•"/>
            </a:pPr>
            <a:r>
              <a:rPr lang="en-US" sz="2800" dirty="0"/>
              <a:t>Platform-Specific Dynamics</a:t>
            </a:r>
          </a:p>
          <a:p>
            <a:pPr indent="-228600">
              <a:lnSpc>
                <a:spcPct val="90000"/>
              </a:lnSpc>
              <a:spcAft>
                <a:spcPts val="600"/>
              </a:spcAft>
              <a:buFont typeface="Arial" panose="020B0604020202020204" pitchFamily="34" charset="0"/>
              <a:buChar char="•"/>
            </a:pPr>
            <a:r>
              <a:rPr lang="en-US" sz="2800" dirty="0"/>
              <a:t>Lack of data</a:t>
            </a:r>
          </a:p>
          <a:p>
            <a:pPr indent="-228600">
              <a:lnSpc>
                <a:spcPct val="90000"/>
              </a:lnSpc>
              <a:spcAft>
                <a:spcPts val="600"/>
              </a:spcAft>
              <a:buFont typeface="Arial" panose="020B0604020202020204" pitchFamily="34" charset="0"/>
              <a:buChar char="•"/>
            </a:pPr>
            <a:endParaRPr lang="en-US" sz="2800" dirty="0"/>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2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3A359BEF-58E3-4A54-AB06-435D1A50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E5CBF618-D78A-412F-9D86-1D6288E82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Blue award ribbon">
            <a:extLst>
              <a:ext uri="{FF2B5EF4-FFF2-40B4-BE49-F238E27FC236}">
                <a16:creationId xmlns:a16="http://schemas.microsoft.com/office/drawing/2014/main" id="{2049B140-77B4-AC6E-BD08-9285F32AA74A}"/>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 name="TextBox 1">
            <a:extLst>
              <a:ext uri="{FF2B5EF4-FFF2-40B4-BE49-F238E27FC236}">
                <a16:creationId xmlns:a16="http://schemas.microsoft.com/office/drawing/2014/main" id="{83581CCC-8B90-2416-C24C-76F537168C87}"/>
              </a:ext>
            </a:extLst>
          </p:cNvPr>
          <p:cNvSpPr txBox="1"/>
          <p:nvPr/>
        </p:nvSpPr>
        <p:spPr>
          <a:xfrm>
            <a:off x="1007921" y="3097224"/>
            <a:ext cx="10345879" cy="2902886"/>
          </a:xfrm>
          <a:prstGeom prst="rect">
            <a:avLst/>
          </a:prstGeom>
        </p:spPr>
        <p:txBody>
          <a:bodyPr vert="horz" lIns="91440" tIns="45720" rIns="91440" bIns="45720" rtlCol="0" anchor="b">
            <a:noAutofit/>
          </a:bodyPr>
          <a:lstStyle/>
          <a:p>
            <a:pPr algn="ctr">
              <a:lnSpc>
                <a:spcPct val="90000"/>
              </a:lnSpc>
              <a:spcAft>
                <a:spcPts val="600"/>
              </a:spcAft>
            </a:pPr>
            <a:r>
              <a:rPr lang="en-US" sz="8800" dirty="0">
                <a:solidFill>
                  <a:srgbClr val="FF0000"/>
                </a:solidFill>
              </a:rPr>
              <a:t>Thank You!</a:t>
            </a:r>
          </a:p>
        </p:txBody>
      </p:sp>
      <p:pic>
        <p:nvPicPr>
          <p:cNvPr id="3" name="Picture 2">
            <a:extLst>
              <a:ext uri="{FF2B5EF4-FFF2-40B4-BE49-F238E27FC236}">
                <a16:creationId xmlns:a16="http://schemas.microsoft.com/office/drawing/2014/main" id="{3327CE01-6240-9043-62EF-7AC740B74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57890"/>
            <a:ext cx="10933179" cy="341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9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extLst>
              <a:ext uri="{BEBA8EAE-BF5A-486C-A8C5-ECC9F3942E4B}">
                <a14:imgProps xmlns:a14="http://schemas.microsoft.com/office/drawing/2010/main">
                  <a14:imgLayer r:embed="rId3">
                    <a14:imgEffect>
                      <a14:colorTemperature colorTemp="6225"/>
                    </a14:imgEffect>
                    <a14:imgEffect>
                      <a14:saturation sat="81000"/>
                    </a14:imgEffect>
                  </a14:imgLayer>
                </a14:imgProps>
              </a:ex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FF38B75-785A-AC6D-F728-589FBF3143BF}"/>
              </a:ext>
            </a:extLst>
          </p:cNvPr>
          <p:cNvSpPr/>
          <p:nvPr/>
        </p:nvSpPr>
        <p:spPr>
          <a:xfrm>
            <a:off x="4320450" y="2671994"/>
            <a:ext cx="3827045" cy="121925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ongenial Light" panose="020F0502020204030204" pitchFamily="2" charset="0"/>
              </a:rPr>
              <a:t>Introduction: Reshaping the Airbnb Guest experience</a:t>
            </a:r>
            <a:endParaRPr lang="en-IN" sz="2000">
              <a:solidFill>
                <a:schemeClr val="tx1"/>
              </a:solidFill>
              <a:latin typeface="Congenial Light" panose="020F0502020204030204" pitchFamily="2" charset="0"/>
            </a:endParaRPr>
          </a:p>
        </p:txBody>
      </p:sp>
      <p:sp>
        <p:nvSpPr>
          <p:cNvPr id="4" name="Flowchart: Connector 3">
            <a:extLst>
              <a:ext uri="{FF2B5EF4-FFF2-40B4-BE49-F238E27FC236}">
                <a16:creationId xmlns:a16="http://schemas.microsoft.com/office/drawing/2014/main" id="{A85FF042-6453-1F18-B8FB-B6E6F68E582E}"/>
              </a:ext>
            </a:extLst>
          </p:cNvPr>
          <p:cNvSpPr/>
          <p:nvPr/>
        </p:nvSpPr>
        <p:spPr>
          <a:xfrm>
            <a:off x="1213517" y="692155"/>
            <a:ext cx="2133602" cy="1981200"/>
          </a:xfrm>
          <a:prstGeom prst="flowChartConnecto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Aims to contribute to </a:t>
            </a:r>
          </a:p>
          <a:p>
            <a:pPr algn="ctr"/>
            <a:r>
              <a:rPr lang="en-US">
                <a:solidFill>
                  <a:schemeClr val="tx1"/>
                </a:solidFill>
              </a:rPr>
              <a:t>the platform's </a:t>
            </a:r>
          </a:p>
          <a:p>
            <a:pPr algn="ctr"/>
            <a:r>
              <a:rPr lang="en-US">
                <a:solidFill>
                  <a:schemeClr val="tx1"/>
                </a:solidFill>
              </a:rPr>
              <a:t>credibility and long-term sustainability.</a:t>
            </a:r>
            <a:endParaRPr lang="en-IN">
              <a:solidFill>
                <a:schemeClr val="tx1"/>
              </a:solidFill>
            </a:endParaRPr>
          </a:p>
        </p:txBody>
      </p:sp>
      <p:sp>
        <p:nvSpPr>
          <p:cNvPr id="5" name="Flowchart: Connector 4">
            <a:extLst>
              <a:ext uri="{FF2B5EF4-FFF2-40B4-BE49-F238E27FC236}">
                <a16:creationId xmlns:a16="http://schemas.microsoft.com/office/drawing/2014/main" id="{E54D2585-6991-551E-24AE-E5D6E3BD7785}"/>
              </a:ext>
            </a:extLst>
          </p:cNvPr>
          <p:cNvSpPr/>
          <p:nvPr/>
        </p:nvSpPr>
        <p:spPr>
          <a:xfrm>
            <a:off x="565363" y="3281622"/>
            <a:ext cx="2062480" cy="1860563"/>
          </a:xfrm>
          <a:prstGeom prst="flowChartConnecto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Strengthens Airbnb's </a:t>
            </a:r>
          </a:p>
          <a:p>
            <a:pPr algn="ctr"/>
            <a:r>
              <a:rPr lang="en-US">
                <a:solidFill>
                  <a:schemeClr val="tx1"/>
                </a:solidFill>
              </a:rPr>
              <a:t>position in the </a:t>
            </a:r>
          </a:p>
          <a:p>
            <a:pPr algn="ctr"/>
            <a:r>
              <a:rPr lang="en-US">
                <a:solidFill>
                  <a:schemeClr val="tx1"/>
                </a:solidFill>
              </a:rPr>
              <a:t>competitive market</a:t>
            </a:r>
          </a:p>
        </p:txBody>
      </p:sp>
      <p:sp>
        <p:nvSpPr>
          <p:cNvPr id="6" name="Flowchart: Connector 5">
            <a:extLst>
              <a:ext uri="{FF2B5EF4-FFF2-40B4-BE49-F238E27FC236}">
                <a16:creationId xmlns:a16="http://schemas.microsoft.com/office/drawing/2014/main" id="{466C792D-D3B3-36CE-F8E3-489BF54E6CF0}"/>
              </a:ext>
            </a:extLst>
          </p:cNvPr>
          <p:cNvSpPr/>
          <p:nvPr/>
        </p:nvSpPr>
        <p:spPr>
          <a:xfrm>
            <a:off x="2627843" y="4839476"/>
            <a:ext cx="1921397" cy="1758568"/>
          </a:xfrm>
          <a:prstGeom prst="flowChartConnecto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i="0">
                <a:solidFill>
                  <a:schemeClr val="tx1"/>
                </a:solidFill>
                <a:effectLst/>
                <a:latin typeface="Söhne"/>
              </a:rPr>
              <a:t>Analysing host behaviour and response rates</a:t>
            </a:r>
            <a:endParaRPr lang="en-IN">
              <a:solidFill>
                <a:schemeClr val="tx1"/>
              </a:solidFill>
            </a:endParaRPr>
          </a:p>
        </p:txBody>
      </p:sp>
      <p:sp>
        <p:nvSpPr>
          <p:cNvPr id="7" name="Flowchart: Connector 6">
            <a:extLst>
              <a:ext uri="{FF2B5EF4-FFF2-40B4-BE49-F238E27FC236}">
                <a16:creationId xmlns:a16="http://schemas.microsoft.com/office/drawing/2014/main" id="{EBA11C42-8872-0F1E-8D6F-507D9F5D73E0}"/>
              </a:ext>
            </a:extLst>
          </p:cNvPr>
          <p:cNvSpPr/>
          <p:nvPr/>
        </p:nvSpPr>
        <p:spPr>
          <a:xfrm>
            <a:off x="4906708" y="4693458"/>
            <a:ext cx="1838960" cy="1565222"/>
          </a:xfrm>
          <a:prstGeom prst="flowChartConnecto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reviews to improve services</a:t>
            </a:r>
            <a:endParaRPr lang="en-IN" dirty="0">
              <a:solidFill>
                <a:schemeClr val="tx1"/>
              </a:solidFill>
            </a:endParaRPr>
          </a:p>
        </p:txBody>
      </p:sp>
      <p:sp>
        <p:nvSpPr>
          <p:cNvPr id="8" name="Flowchart: Connector 7">
            <a:extLst>
              <a:ext uri="{FF2B5EF4-FFF2-40B4-BE49-F238E27FC236}">
                <a16:creationId xmlns:a16="http://schemas.microsoft.com/office/drawing/2014/main" id="{2DEBB4D9-3C32-F7B8-BD82-E2FC5DA9C32F}"/>
              </a:ext>
            </a:extLst>
          </p:cNvPr>
          <p:cNvSpPr/>
          <p:nvPr/>
        </p:nvSpPr>
        <p:spPr>
          <a:xfrm>
            <a:off x="6712634" y="185947"/>
            <a:ext cx="1838960" cy="1686560"/>
          </a:xfrm>
          <a:prstGeom prst="flowChartConnector">
            <a:avLst/>
          </a:prstGeom>
          <a:solidFill>
            <a:srgbClr val="61EF7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Congenial Light" panose="020F0502020204030204" pitchFamily="2" charset="0"/>
              </a:rPr>
              <a:t>Streamline the booking process and host attraction.</a:t>
            </a:r>
            <a:endParaRPr lang="en-IN" sz="1600">
              <a:solidFill>
                <a:schemeClr val="tx1"/>
              </a:solidFill>
            </a:endParaRPr>
          </a:p>
        </p:txBody>
      </p:sp>
      <p:sp>
        <p:nvSpPr>
          <p:cNvPr id="9" name="Flowchart: Connector 8">
            <a:extLst>
              <a:ext uri="{FF2B5EF4-FFF2-40B4-BE49-F238E27FC236}">
                <a16:creationId xmlns:a16="http://schemas.microsoft.com/office/drawing/2014/main" id="{4F724AEA-EB2D-782E-31E4-2F15F9ED5173}"/>
              </a:ext>
            </a:extLst>
          </p:cNvPr>
          <p:cNvSpPr/>
          <p:nvPr/>
        </p:nvSpPr>
        <p:spPr>
          <a:xfrm>
            <a:off x="9418335" y="2358882"/>
            <a:ext cx="2062480" cy="2050755"/>
          </a:xfrm>
          <a:prstGeom prst="flowChartConnector">
            <a:avLst/>
          </a:prstGeom>
          <a:solidFill>
            <a:srgbClr val="61EF7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Congenial Light" panose="020F0502020204030204" pitchFamily="2" charset="0"/>
              </a:rPr>
              <a:t>Analysing</a:t>
            </a:r>
            <a:r>
              <a:rPr lang="en-US" sz="1600" dirty="0">
                <a:solidFill>
                  <a:schemeClr val="tx1"/>
                </a:solidFill>
                <a:latin typeface="Congenial Light" panose="020F0502020204030204" pitchFamily="2" charset="0"/>
              </a:rPr>
              <a:t> the Review data to see how it impacts the user experience</a:t>
            </a:r>
            <a:endParaRPr lang="en-IN" sz="1600" dirty="0">
              <a:solidFill>
                <a:schemeClr val="tx1"/>
              </a:solidFill>
            </a:endParaRPr>
          </a:p>
        </p:txBody>
      </p:sp>
      <p:sp>
        <p:nvSpPr>
          <p:cNvPr id="10" name="Flowchart: Connector 9">
            <a:extLst>
              <a:ext uri="{FF2B5EF4-FFF2-40B4-BE49-F238E27FC236}">
                <a16:creationId xmlns:a16="http://schemas.microsoft.com/office/drawing/2014/main" id="{66C10533-78C8-F742-5BE2-0560AA62A9C0}"/>
              </a:ext>
            </a:extLst>
          </p:cNvPr>
          <p:cNvSpPr/>
          <p:nvPr/>
        </p:nvSpPr>
        <p:spPr>
          <a:xfrm>
            <a:off x="3839357" y="259956"/>
            <a:ext cx="1838960" cy="1650804"/>
          </a:xfrm>
          <a:prstGeom prst="flowChartConnecto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Analysing Factors Influencing guest satisfaction</a:t>
            </a:r>
          </a:p>
        </p:txBody>
      </p:sp>
      <p:sp>
        <p:nvSpPr>
          <p:cNvPr id="14" name="Flowchart: Connector 13">
            <a:extLst>
              <a:ext uri="{FF2B5EF4-FFF2-40B4-BE49-F238E27FC236}">
                <a16:creationId xmlns:a16="http://schemas.microsoft.com/office/drawing/2014/main" id="{188A7BE5-54A7-F596-C46A-71280FD8A89B}"/>
              </a:ext>
            </a:extLst>
          </p:cNvPr>
          <p:cNvSpPr/>
          <p:nvPr/>
        </p:nvSpPr>
        <p:spPr>
          <a:xfrm>
            <a:off x="7436094" y="4420271"/>
            <a:ext cx="2231000" cy="1910068"/>
          </a:xfrm>
          <a:prstGeom prst="flowChartConnector">
            <a:avLst/>
          </a:prstGeom>
          <a:solidFill>
            <a:srgbClr val="61EF7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Congenial Light" panose="020F0502020204030204" pitchFamily="2" charset="0"/>
              </a:rPr>
              <a:t>Determining Key factors impacting guest satisfaction- Neighborhood,</a:t>
            </a:r>
            <a:r>
              <a:rPr lang="en-IN" sz="1600">
                <a:solidFill>
                  <a:schemeClr val="tx1"/>
                </a:solidFill>
                <a:latin typeface="Congenial Light" panose="020F0502020204030204" pitchFamily="2" charset="0"/>
              </a:rPr>
              <a:t> property</a:t>
            </a:r>
            <a:endParaRPr lang="en-US" sz="1600">
              <a:solidFill>
                <a:schemeClr val="tx1"/>
              </a:solidFill>
              <a:latin typeface="Congenial Light" panose="020F0502020204030204" pitchFamily="2" charset="0"/>
            </a:endParaRPr>
          </a:p>
        </p:txBody>
      </p:sp>
      <p:sp>
        <p:nvSpPr>
          <p:cNvPr id="15" name="Flowchart: Connector 14">
            <a:extLst>
              <a:ext uri="{FF2B5EF4-FFF2-40B4-BE49-F238E27FC236}">
                <a16:creationId xmlns:a16="http://schemas.microsoft.com/office/drawing/2014/main" id="{FC26AEC4-2BBB-08FB-2203-A5D5B673F5FF}"/>
              </a:ext>
            </a:extLst>
          </p:cNvPr>
          <p:cNvSpPr/>
          <p:nvPr/>
        </p:nvSpPr>
        <p:spPr>
          <a:xfrm>
            <a:off x="9779257" y="356629"/>
            <a:ext cx="226389" cy="250040"/>
          </a:xfrm>
          <a:prstGeom prst="flowChartConnecto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C74ECB16-6528-25B4-F3EA-80C5BDC47874}"/>
              </a:ext>
            </a:extLst>
          </p:cNvPr>
          <p:cNvSpPr/>
          <p:nvPr/>
        </p:nvSpPr>
        <p:spPr>
          <a:xfrm>
            <a:off x="9779257" y="689899"/>
            <a:ext cx="226389" cy="250040"/>
          </a:xfrm>
          <a:prstGeom prst="flowChartConnecto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8DC3C145-6A5C-CB8D-EDA5-953C3D9730AA}"/>
              </a:ext>
            </a:extLst>
          </p:cNvPr>
          <p:cNvSpPr/>
          <p:nvPr/>
        </p:nvSpPr>
        <p:spPr>
          <a:xfrm>
            <a:off x="9779257" y="1023169"/>
            <a:ext cx="226389" cy="250040"/>
          </a:xfrm>
          <a:prstGeom prst="flowChartConnector">
            <a:avLst/>
          </a:prstGeom>
          <a:solidFill>
            <a:srgbClr val="61EF7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4CCF7FE-13D6-0168-E765-76CAEFF3E4FC}"/>
              </a:ext>
            </a:extLst>
          </p:cNvPr>
          <p:cNvSpPr/>
          <p:nvPr/>
        </p:nvSpPr>
        <p:spPr>
          <a:xfrm>
            <a:off x="10128738" y="367720"/>
            <a:ext cx="1495064" cy="23894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Significance</a:t>
            </a:r>
            <a:r>
              <a:rPr lang="en-US"/>
              <a:t> </a:t>
            </a:r>
            <a:endParaRPr lang="en-IN"/>
          </a:p>
        </p:txBody>
      </p:sp>
      <p:sp>
        <p:nvSpPr>
          <p:cNvPr id="20" name="Rectangle 19">
            <a:extLst>
              <a:ext uri="{FF2B5EF4-FFF2-40B4-BE49-F238E27FC236}">
                <a16:creationId xmlns:a16="http://schemas.microsoft.com/office/drawing/2014/main" id="{E0AAFCE1-5D35-D0D3-2DE8-76D235A6C767}"/>
              </a:ext>
            </a:extLst>
          </p:cNvPr>
          <p:cNvSpPr/>
          <p:nvPr/>
        </p:nvSpPr>
        <p:spPr>
          <a:xfrm>
            <a:off x="10128738" y="687655"/>
            <a:ext cx="1495064" cy="23894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Methodology</a:t>
            </a:r>
            <a:endParaRPr lang="en-IN">
              <a:solidFill>
                <a:schemeClr val="tx1"/>
              </a:solidFill>
            </a:endParaRPr>
          </a:p>
        </p:txBody>
      </p:sp>
      <p:sp>
        <p:nvSpPr>
          <p:cNvPr id="21" name="Rectangle 20">
            <a:extLst>
              <a:ext uri="{FF2B5EF4-FFF2-40B4-BE49-F238E27FC236}">
                <a16:creationId xmlns:a16="http://schemas.microsoft.com/office/drawing/2014/main" id="{87CBBAE9-3BF8-56B2-1E87-6FD4E799EEE2}"/>
              </a:ext>
            </a:extLst>
          </p:cNvPr>
          <p:cNvSpPr/>
          <p:nvPr/>
        </p:nvSpPr>
        <p:spPr>
          <a:xfrm>
            <a:off x="10128738" y="1063869"/>
            <a:ext cx="1495064" cy="238949"/>
          </a:xfrm>
          <a:prstGeom prst="rect">
            <a:avLst/>
          </a:prstGeom>
          <a:solidFill>
            <a:srgbClr val="61EF7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Objectives</a:t>
            </a:r>
            <a:endParaRPr lang="en-IN">
              <a:solidFill>
                <a:schemeClr val="tx1"/>
              </a:solidFill>
            </a:endParaRPr>
          </a:p>
        </p:txBody>
      </p:sp>
      <p:cxnSp>
        <p:nvCxnSpPr>
          <p:cNvPr id="27" name="Straight Arrow Connector 26">
            <a:extLst>
              <a:ext uri="{FF2B5EF4-FFF2-40B4-BE49-F238E27FC236}">
                <a16:creationId xmlns:a16="http://schemas.microsoft.com/office/drawing/2014/main" id="{AC5BA22A-4016-0237-4AF6-CA6585FE062F}"/>
              </a:ext>
            </a:extLst>
          </p:cNvPr>
          <p:cNvCxnSpPr>
            <a:stCxn id="3" idx="1"/>
            <a:endCxn id="4" idx="5"/>
          </p:cNvCxnSpPr>
          <p:nvPr/>
        </p:nvCxnSpPr>
        <p:spPr>
          <a:xfrm flipH="1" flipV="1">
            <a:off x="3034660" y="2383215"/>
            <a:ext cx="1285790" cy="898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3411F77-EDFA-9537-D2F9-4937080450C4}"/>
              </a:ext>
            </a:extLst>
          </p:cNvPr>
          <p:cNvCxnSpPr>
            <a:stCxn id="3" idx="1"/>
            <a:endCxn id="5" idx="6"/>
          </p:cNvCxnSpPr>
          <p:nvPr/>
        </p:nvCxnSpPr>
        <p:spPr>
          <a:xfrm flipH="1">
            <a:off x="2627843" y="3281622"/>
            <a:ext cx="1692607" cy="93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201C79-7F28-5B17-956D-0E0241355C99}"/>
              </a:ext>
            </a:extLst>
          </p:cNvPr>
          <p:cNvCxnSpPr>
            <a:stCxn id="3" idx="2"/>
            <a:endCxn id="6" idx="0"/>
          </p:cNvCxnSpPr>
          <p:nvPr/>
        </p:nvCxnSpPr>
        <p:spPr>
          <a:xfrm flipH="1">
            <a:off x="3588542" y="3891249"/>
            <a:ext cx="2645431" cy="94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B59ABA-6DB7-5B7C-F5C1-0B681B4C6783}"/>
              </a:ext>
            </a:extLst>
          </p:cNvPr>
          <p:cNvCxnSpPr>
            <a:stCxn id="3" idx="2"/>
          </p:cNvCxnSpPr>
          <p:nvPr/>
        </p:nvCxnSpPr>
        <p:spPr>
          <a:xfrm flipH="1">
            <a:off x="6037072" y="3891249"/>
            <a:ext cx="196901" cy="77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CD029A7-9974-AE0D-C0A3-0E25C1128335}"/>
              </a:ext>
            </a:extLst>
          </p:cNvPr>
          <p:cNvCxnSpPr>
            <a:stCxn id="3" idx="2"/>
            <a:endCxn id="14" idx="0"/>
          </p:cNvCxnSpPr>
          <p:nvPr/>
        </p:nvCxnSpPr>
        <p:spPr>
          <a:xfrm>
            <a:off x="6233973" y="3891249"/>
            <a:ext cx="2317621" cy="52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9682D3C-3FDA-56F5-B9E7-2DFCA9F6834A}"/>
              </a:ext>
            </a:extLst>
          </p:cNvPr>
          <p:cNvCxnSpPr>
            <a:stCxn id="3" idx="0"/>
            <a:endCxn id="10" idx="5"/>
          </p:cNvCxnSpPr>
          <p:nvPr/>
        </p:nvCxnSpPr>
        <p:spPr>
          <a:xfrm flipH="1" flipV="1">
            <a:off x="5409008" y="1669005"/>
            <a:ext cx="824965" cy="1002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56D02D9-E63B-39B1-E7CE-BBFF76542C68}"/>
              </a:ext>
            </a:extLst>
          </p:cNvPr>
          <p:cNvCxnSpPr>
            <a:stCxn id="3" idx="3"/>
            <a:endCxn id="9" idx="2"/>
          </p:cNvCxnSpPr>
          <p:nvPr/>
        </p:nvCxnSpPr>
        <p:spPr>
          <a:xfrm>
            <a:off x="8147495" y="3281622"/>
            <a:ext cx="1270840" cy="102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61CC46D-279A-CE9E-C66D-34026BA22D6B}"/>
              </a:ext>
            </a:extLst>
          </p:cNvPr>
          <p:cNvCxnSpPr>
            <a:stCxn id="3" idx="0"/>
            <a:endCxn id="8" idx="4"/>
          </p:cNvCxnSpPr>
          <p:nvPr/>
        </p:nvCxnSpPr>
        <p:spPr>
          <a:xfrm flipV="1">
            <a:off x="6233973" y="1872507"/>
            <a:ext cx="1398141" cy="799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3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2495A376-4009-5586-76D9-357903590D2A}"/>
              </a:ext>
            </a:extLst>
          </p:cNvPr>
          <p:cNvGraphicFramePr/>
          <p:nvPr>
            <p:extLst>
              <p:ext uri="{D42A27DB-BD31-4B8C-83A1-F6EECF244321}">
                <p14:modId xmlns:p14="http://schemas.microsoft.com/office/powerpoint/2010/main" val="451043396"/>
              </p:ext>
            </p:extLst>
          </p:nvPr>
        </p:nvGraphicFramePr>
        <p:xfrm>
          <a:off x="132080" y="76200"/>
          <a:ext cx="11927840" cy="660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peech Bubble: Rectangle 10">
            <a:extLst>
              <a:ext uri="{FF2B5EF4-FFF2-40B4-BE49-F238E27FC236}">
                <a16:creationId xmlns:a16="http://schemas.microsoft.com/office/drawing/2014/main" id="{611C9312-9729-85C5-9CCE-50230651E9AC}"/>
              </a:ext>
            </a:extLst>
          </p:cNvPr>
          <p:cNvSpPr/>
          <p:nvPr/>
        </p:nvSpPr>
        <p:spPr>
          <a:xfrm>
            <a:off x="325120" y="172720"/>
            <a:ext cx="2407920" cy="1178560"/>
          </a:xfrm>
          <a:prstGeom prst="wedgeRectCallou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Data and Methodology</a:t>
            </a:r>
            <a:endParaRPr lang="en-IN" sz="2000" b="1">
              <a:solidFill>
                <a:schemeClr val="tx1"/>
              </a:solidFill>
            </a:endParaRPr>
          </a:p>
        </p:txBody>
      </p:sp>
      <p:sp>
        <p:nvSpPr>
          <p:cNvPr id="12" name="Arrow: Left 11">
            <a:extLst>
              <a:ext uri="{FF2B5EF4-FFF2-40B4-BE49-F238E27FC236}">
                <a16:creationId xmlns:a16="http://schemas.microsoft.com/office/drawing/2014/main" id="{A1794C09-866A-8230-FA56-4AAA95604F14}"/>
              </a:ext>
            </a:extLst>
          </p:cNvPr>
          <p:cNvSpPr/>
          <p:nvPr/>
        </p:nvSpPr>
        <p:spPr>
          <a:xfrm>
            <a:off x="7640320" y="94233"/>
            <a:ext cx="3175000" cy="1684207"/>
          </a:xfrm>
          <a:prstGeom prst="lef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Analyzing how property and host behavior impact the customers</a:t>
            </a:r>
            <a:endParaRPr lang="en-IN">
              <a:solidFill>
                <a:schemeClr val="tx1"/>
              </a:solidFill>
            </a:endParaRPr>
          </a:p>
        </p:txBody>
      </p:sp>
      <p:sp>
        <p:nvSpPr>
          <p:cNvPr id="15" name="Arrow: Left 14">
            <a:extLst>
              <a:ext uri="{FF2B5EF4-FFF2-40B4-BE49-F238E27FC236}">
                <a16:creationId xmlns:a16="http://schemas.microsoft.com/office/drawing/2014/main" id="{4E89D433-DFD6-EE84-F137-CBFA0C5C6EB4}"/>
              </a:ext>
            </a:extLst>
          </p:cNvPr>
          <p:cNvSpPr/>
          <p:nvPr/>
        </p:nvSpPr>
        <p:spPr>
          <a:xfrm>
            <a:off x="7777480" y="3276599"/>
            <a:ext cx="3313190" cy="1802962"/>
          </a:xfrm>
          <a:prstGeom prst="left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Analyzing customer experience based on neighborhood</a:t>
            </a:r>
            <a:endParaRPr lang="en-IN">
              <a:solidFill>
                <a:schemeClr val="tx1"/>
              </a:solidFill>
            </a:endParaRPr>
          </a:p>
        </p:txBody>
      </p:sp>
      <p:sp>
        <p:nvSpPr>
          <p:cNvPr id="16" name="Arrow: Right 15">
            <a:extLst>
              <a:ext uri="{FF2B5EF4-FFF2-40B4-BE49-F238E27FC236}">
                <a16:creationId xmlns:a16="http://schemas.microsoft.com/office/drawing/2014/main" id="{DA1A13C9-972D-F007-0E6D-35D25B21A39C}"/>
              </a:ext>
            </a:extLst>
          </p:cNvPr>
          <p:cNvSpPr/>
          <p:nvPr/>
        </p:nvSpPr>
        <p:spPr>
          <a:xfrm>
            <a:off x="1238491" y="1673673"/>
            <a:ext cx="3313190" cy="1755327"/>
          </a:xfrm>
          <a:prstGeom prst="right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Analyzing the reviews to determine how to improve satisfaction</a:t>
            </a:r>
            <a:endParaRPr lang="en-IN">
              <a:solidFill>
                <a:schemeClr val="tx1"/>
              </a:solidFill>
            </a:endParaRPr>
          </a:p>
        </p:txBody>
      </p:sp>
      <p:sp>
        <p:nvSpPr>
          <p:cNvPr id="17" name="Arrow: Right 16">
            <a:extLst>
              <a:ext uri="{FF2B5EF4-FFF2-40B4-BE49-F238E27FC236}">
                <a16:creationId xmlns:a16="http://schemas.microsoft.com/office/drawing/2014/main" id="{34B50DF4-3607-1974-B4F3-C61E2510E96F}"/>
              </a:ext>
            </a:extLst>
          </p:cNvPr>
          <p:cNvSpPr/>
          <p:nvPr/>
        </p:nvSpPr>
        <p:spPr>
          <a:xfrm>
            <a:off x="1238491" y="4664597"/>
            <a:ext cx="3221750" cy="1974963"/>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Analyzing booking and review frequency based on customer experience</a:t>
            </a:r>
            <a:endParaRPr lang="en-IN">
              <a:solidFill>
                <a:schemeClr val="tx1"/>
              </a:solidFill>
            </a:endParaRPr>
          </a:p>
        </p:txBody>
      </p:sp>
      <p:pic>
        <p:nvPicPr>
          <p:cNvPr id="27" name="Picture 26" descr="A group of buildings with arrows&#10;&#10;Description automatically generated">
            <a:extLst>
              <a:ext uri="{FF2B5EF4-FFF2-40B4-BE49-F238E27FC236}">
                <a16:creationId xmlns:a16="http://schemas.microsoft.com/office/drawing/2014/main" id="{8E4763A1-5AEF-74B5-49DA-695E38277058}"/>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972560" y="202760"/>
            <a:ext cx="1575680" cy="1575680"/>
          </a:xfrm>
          <a:prstGeom prst="rect">
            <a:avLst/>
          </a:prstGeom>
        </p:spPr>
      </p:pic>
      <p:pic>
        <p:nvPicPr>
          <p:cNvPr id="30" name="Picture 29" descr="A blue person with check boxes&#10;&#10;Description automatically generated">
            <a:extLst>
              <a:ext uri="{FF2B5EF4-FFF2-40B4-BE49-F238E27FC236}">
                <a16:creationId xmlns:a16="http://schemas.microsoft.com/office/drawing/2014/main" id="{88EA4AAE-DE4B-7823-0478-611635AEC7A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624320" y="1956305"/>
            <a:ext cx="1554480" cy="1320295"/>
          </a:xfrm>
          <a:prstGeom prst="rect">
            <a:avLst/>
          </a:prstGeom>
        </p:spPr>
      </p:pic>
      <p:pic>
        <p:nvPicPr>
          <p:cNvPr id="33" name="Picture 32" descr="A black background with a black square">
            <a:extLst>
              <a:ext uri="{FF2B5EF4-FFF2-40B4-BE49-F238E27FC236}">
                <a16:creationId xmlns:a16="http://schemas.microsoft.com/office/drawing/2014/main" id="{F6898A07-ABF6-F0A3-394E-D6F003E11080}"/>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093247" y="3654768"/>
            <a:ext cx="1311873" cy="1222471"/>
          </a:xfrm>
          <a:prstGeom prst="rect">
            <a:avLst/>
          </a:prstGeom>
        </p:spPr>
      </p:pic>
      <p:pic>
        <p:nvPicPr>
          <p:cNvPr id="36" name="Picture 35" descr="A calendar with a check mark">
            <a:extLst>
              <a:ext uri="{FF2B5EF4-FFF2-40B4-BE49-F238E27FC236}">
                <a16:creationId xmlns:a16="http://schemas.microsoft.com/office/drawing/2014/main" id="{5C7D4042-6F01-26CE-8AD5-CB9D0FDE4EF9}"/>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852285" y="5138672"/>
            <a:ext cx="1407795" cy="1320295"/>
          </a:xfrm>
          <a:prstGeom prst="rect">
            <a:avLst/>
          </a:prstGeom>
        </p:spPr>
      </p:pic>
    </p:spTree>
    <p:extLst>
      <p:ext uri="{BB962C8B-B14F-4D97-AF65-F5344CB8AC3E}">
        <p14:creationId xmlns:p14="http://schemas.microsoft.com/office/powerpoint/2010/main" val="196038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graph of a number of people&#10;&#10;Description automatically generated with medium confidence">
            <a:extLst>
              <a:ext uri="{FF2B5EF4-FFF2-40B4-BE49-F238E27FC236}">
                <a16:creationId xmlns:a16="http://schemas.microsoft.com/office/drawing/2014/main" id="{507734C7-35D8-4ED8-1CF5-17CE5BEF8A1F}"/>
              </a:ext>
            </a:extLst>
          </p:cNvPr>
          <p:cNvPicPr>
            <a:picLocks noChangeAspect="1"/>
          </p:cNvPicPr>
          <p:nvPr/>
        </p:nvPicPr>
        <p:blipFill rotWithShape="1">
          <a:blip r:embed="rId2">
            <a:extLst>
              <a:ext uri="{28A0092B-C50C-407E-A947-70E740481C1C}">
                <a14:useLocalDpi xmlns:a14="http://schemas.microsoft.com/office/drawing/2010/main" val="0"/>
              </a:ext>
            </a:extLst>
          </a:blip>
          <a:srcRect r="16611" b="3783"/>
          <a:stretch/>
        </p:blipFill>
        <p:spPr>
          <a:xfrm>
            <a:off x="0" y="128126"/>
            <a:ext cx="7731889" cy="5647641"/>
          </a:xfrm>
          <a:prstGeom prst="rect">
            <a:avLst/>
          </a:prstGeom>
        </p:spPr>
      </p:pic>
      <p:pic>
        <p:nvPicPr>
          <p:cNvPr id="7" name="Picture 6" descr="A map of a city with numbers and percentages">
            <a:extLst>
              <a:ext uri="{FF2B5EF4-FFF2-40B4-BE49-F238E27FC236}">
                <a16:creationId xmlns:a16="http://schemas.microsoft.com/office/drawing/2014/main" id="{0196859E-A942-EADF-A74B-2B269C2D4DDB}"/>
              </a:ext>
            </a:extLst>
          </p:cNvPr>
          <p:cNvPicPr>
            <a:picLocks noChangeAspect="1"/>
          </p:cNvPicPr>
          <p:nvPr/>
        </p:nvPicPr>
        <p:blipFill rotWithShape="1">
          <a:blip r:embed="rId3">
            <a:extLst>
              <a:ext uri="{28A0092B-C50C-407E-A947-70E740481C1C}">
                <a14:useLocalDpi xmlns:a14="http://schemas.microsoft.com/office/drawing/2010/main" val="0"/>
              </a:ext>
            </a:extLst>
          </a:blip>
          <a:srcRect r="14833" b="15329"/>
          <a:stretch/>
        </p:blipFill>
        <p:spPr>
          <a:xfrm>
            <a:off x="6602461" y="3148315"/>
            <a:ext cx="5588015" cy="3709685"/>
          </a:xfrm>
          <a:prstGeom prst="rect">
            <a:avLst/>
          </a:prstGeom>
        </p:spPr>
      </p:pic>
      <p:sp>
        <p:nvSpPr>
          <p:cNvPr id="19" name="Rectangle 18">
            <a:extLst>
              <a:ext uri="{FF2B5EF4-FFF2-40B4-BE49-F238E27FC236}">
                <a16:creationId xmlns:a16="http://schemas.microsoft.com/office/drawing/2014/main" id="{C621E80F-C147-A9E2-CC4A-32DB0EDB7CCC}"/>
              </a:ext>
            </a:extLst>
          </p:cNvPr>
          <p:cNvSpPr/>
          <p:nvPr/>
        </p:nvSpPr>
        <p:spPr>
          <a:xfrm>
            <a:off x="7504253" y="0"/>
            <a:ext cx="4687747" cy="14352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Congenial Light" panose="020F0502020204030204" pitchFamily="2" charset="0"/>
              </a:rPr>
              <a:t>Objective: Determining Key factors impacting guest satisfaction – </a:t>
            </a:r>
            <a:r>
              <a:rPr lang="en-US" sz="2000" err="1">
                <a:latin typeface="Congenial Light" panose="020F0502020204030204" pitchFamily="2" charset="0"/>
              </a:rPr>
              <a:t>Neighbourhood</a:t>
            </a:r>
            <a:r>
              <a:rPr lang="en-US" sz="2000">
                <a:latin typeface="Congenial Light" panose="020F0502020204030204" pitchFamily="2" charset="0"/>
              </a:rPr>
              <a:t>, Property  </a:t>
            </a:r>
            <a:endParaRPr lang="en-IN" sz="2000">
              <a:latin typeface="Congenial Light" panose="020F0502020204030204" pitchFamily="2" charset="0"/>
            </a:endParaRPr>
          </a:p>
        </p:txBody>
      </p:sp>
      <p:sp>
        <p:nvSpPr>
          <p:cNvPr id="8" name="Speech Bubble: Rectangle 7">
            <a:extLst>
              <a:ext uri="{FF2B5EF4-FFF2-40B4-BE49-F238E27FC236}">
                <a16:creationId xmlns:a16="http://schemas.microsoft.com/office/drawing/2014/main" id="{9E0AF17C-7A67-0304-0E02-AC75CFA1D421}"/>
              </a:ext>
            </a:extLst>
          </p:cNvPr>
          <p:cNvSpPr/>
          <p:nvPr/>
        </p:nvSpPr>
        <p:spPr>
          <a:xfrm>
            <a:off x="7731889" y="1805652"/>
            <a:ext cx="4190035" cy="1088020"/>
          </a:xfrm>
          <a:prstGeom prst="wedgeRectCallou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rgbClr val="374151"/>
                </a:solidFill>
                <a:effectLst/>
                <a:latin typeface="Söhne"/>
              </a:rPr>
              <a:t>Host response rates lower than 60% are indicative of </a:t>
            </a:r>
            <a:r>
              <a:rPr lang="en-US" b="1" i="0">
                <a:solidFill>
                  <a:srgbClr val="374151"/>
                </a:solidFill>
                <a:effectLst/>
                <a:latin typeface="Söhne"/>
              </a:rPr>
              <a:t>subpar customer service</a:t>
            </a:r>
            <a:r>
              <a:rPr lang="en-US" b="0" i="0">
                <a:solidFill>
                  <a:srgbClr val="374151"/>
                </a:solidFill>
                <a:effectLst/>
                <a:latin typeface="Söhne"/>
              </a:rPr>
              <a:t>, posing a potential risk of customer dissatisfaction over time</a:t>
            </a:r>
            <a:endParaRPr lang="en-IN"/>
          </a:p>
        </p:txBody>
      </p:sp>
    </p:spTree>
    <p:extLst>
      <p:ext uri="{BB962C8B-B14F-4D97-AF65-F5344CB8AC3E}">
        <p14:creationId xmlns:p14="http://schemas.microsoft.com/office/powerpoint/2010/main" val="226297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C621E80F-C147-A9E2-CC4A-32DB0EDB7CCC}"/>
              </a:ext>
            </a:extLst>
          </p:cNvPr>
          <p:cNvSpPr/>
          <p:nvPr/>
        </p:nvSpPr>
        <p:spPr>
          <a:xfrm>
            <a:off x="0" y="0"/>
            <a:ext cx="4687747" cy="14352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Congenial Light" panose="020F0502020204030204" pitchFamily="2" charset="0"/>
              </a:rPr>
              <a:t>Objective: Streamline the booking process and host attraction.</a:t>
            </a:r>
            <a:endParaRPr lang="en-IN" sz="2000">
              <a:latin typeface="Congenial Light" panose="020F0502020204030204" pitchFamily="2" charset="0"/>
            </a:endParaRPr>
          </a:p>
        </p:txBody>
      </p:sp>
      <p:pic>
        <p:nvPicPr>
          <p:cNvPr id="27" name="Picture 26" descr="A graph of a number of people&#10;&#10;Description automatically generated">
            <a:extLst>
              <a:ext uri="{FF2B5EF4-FFF2-40B4-BE49-F238E27FC236}">
                <a16:creationId xmlns:a16="http://schemas.microsoft.com/office/drawing/2014/main" id="{07675406-871C-58BF-804B-870F999B4AD7}"/>
              </a:ext>
            </a:extLst>
          </p:cNvPr>
          <p:cNvPicPr>
            <a:picLocks noChangeAspect="1"/>
          </p:cNvPicPr>
          <p:nvPr/>
        </p:nvPicPr>
        <p:blipFill rotWithShape="1">
          <a:blip r:embed="rId2">
            <a:extLst>
              <a:ext uri="{28A0092B-C50C-407E-A947-70E740481C1C}">
                <a14:useLocalDpi xmlns:a14="http://schemas.microsoft.com/office/drawing/2010/main" val="0"/>
              </a:ext>
            </a:extLst>
          </a:blip>
          <a:srcRect r="15755" b="9145"/>
          <a:stretch/>
        </p:blipFill>
        <p:spPr>
          <a:xfrm>
            <a:off x="81022" y="1834247"/>
            <a:ext cx="7067321" cy="4624766"/>
          </a:xfrm>
          <a:prstGeom prst="rect">
            <a:avLst/>
          </a:prstGeom>
        </p:spPr>
      </p:pic>
      <p:pic>
        <p:nvPicPr>
          <p:cNvPr id="15" name="Picture 14" descr="A graph with numbers and a bar&#10;&#10;Description automatically generated with medium confidence">
            <a:extLst>
              <a:ext uri="{FF2B5EF4-FFF2-40B4-BE49-F238E27FC236}">
                <a16:creationId xmlns:a16="http://schemas.microsoft.com/office/drawing/2014/main" id="{A0B95AB9-96DC-1128-959B-EE61DF1785C2}"/>
              </a:ext>
            </a:extLst>
          </p:cNvPr>
          <p:cNvPicPr>
            <a:picLocks noChangeAspect="1"/>
          </p:cNvPicPr>
          <p:nvPr/>
        </p:nvPicPr>
        <p:blipFill rotWithShape="1">
          <a:blip r:embed="rId3">
            <a:extLst>
              <a:ext uri="{28A0092B-C50C-407E-A947-70E740481C1C}">
                <a14:useLocalDpi xmlns:a14="http://schemas.microsoft.com/office/drawing/2010/main" val="0"/>
              </a:ext>
            </a:extLst>
          </a:blip>
          <a:srcRect l="-1" t="969" r="13567" b="9470"/>
          <a:stretch/>
        </p:blipFill>
        <p:spPr>
          <a:xfrm>
            <a:off x="5241224" y="0"/>
            <a:ext cx="6395774" cy="4147266"/>
          </a:xfrm>
          <a:prstGeom prst="rect">
            <a:avLst/>
          </a:prstGeom>
        </p:spPr>
      </p:pic>
      <p:pic>
        <p:nvPicPr>
          <p:cNvPr id="24" name="Picture 23" descr="A pie chart with a number of good ratings with Crust in the background&#10;&#10;Description automatically generated">
            <a:extLst>
              <a:ext uri="{FF2B5EF4-FFF2-40B4-BE49-F238E27FC236}">
                <a16:creationId xmlns:a16="http://schemas.microsoft.com/office/drawing/2014/main" id="{17334F67-4AB0-1115-A971-A016980029AB}"/>
              </a:ext>
            </a:extLst>
          </p:cNvPr>
          <p:cNvPicPr>
            <a:picLocks noChangeAspect="1"/>
          </p:cNvPicPr>
          <p:nvPr/>
        </p:nvPicPr>
        <p:blipFill rotWithShape="1">
          <a:blip r:embed="rId4">
            <a:extLst>
              <a:ext uri="{28A0092B-C50C-407E-A947-70E740481C1C}">
                <a14:useLocalDpi xmlns:a14="http://schemas.microsoft.com/office/drawing/2010/main" val="0"/>
              </a:ext>
            </a:extLst>
          </a:blip>
          <a:srcRect l="19285" t="1379" r="29019" b="8966"/>
          <a:stretch/>
        </p:blipFill>
        <p:spPr>
          <a:xfrm>
            <a:off x="9799720" y="4210593"/>
            <a:ext cx="2311258" cy="2566153"/>
          </a:xfrm>
          <a:prstGeom prst="rect">
            <a:avLst/>
          </a:prstGeom>
        </p:spPr>
      </p:pic>
      <p:pic>
        <p:nvPicPr>
          <p:cNvPr id="29" name="Picture 28" descr="A pie chart with numbers and a purple circle&#10;&#10;Description automatically generated">
            <a:extLst>
              <a:ext uri="{FF2B5EF4-FFF2-40B4-BE49-F238E27FC236}">
                <a16:creationId xmlns:a16="http://schemas.microsoft.com/office/drawing/2014/main" id="{6FC36B48-E751-ACFE-69AD-BBE71A046CA3}"/>
              </a:ext>
            </a:extLst>
          </p:cNvPr>
          <p:cNvPicPr>
            <a:picLocks noChangeAspect="1"/>
          </p:cNvPicPr>
          <p:nvPr/>
        </p:nvPicPr>
        <p:blipFill rotWithShape="1">
          <a:blip r:embed="rId5">
            <a:extLst>
              <a:ext uri="{28A0092B-C50C-407E-A947-70E740481C1C}">
                <a14:useLocalDpi xmlns:a14="http://schemas.microsoft.com/office/drawing/2010/main" val="0"/>
              </a:ext>
            </a:extLst>
          </a:blip>
          <a:srcRect l="14120" r="27761" b="10000"/>
          <a:stretch/>
        </p:blipFill>
        <p:spPr>
          <a:xfrm>
            <a:off x="6903998" y="4228519"/>
            <a:ext cx="2551812" cy="2548227"/>
          </a:xfrm>
          <a:prstGeom prst="rect">
            <a:avLst/>
          </a:prstGeom>
        </p:spPr>
      </p:pic>
    </p:spTree>
    <p:extLst>
      <p:ext uri="{BB962C8B-B14F-4D97-AF65-F5344CB8AC3E}">
        <p14:creationId xmlns:p14="http://schemas.microsoft.com/office/powerpoint/2010/main" val="304132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aph of a bar chart&#10;&#10;Description automatically generated with medium confidence">
            <a:extLst>
              <a:ext uri="{FF2B5EF4-FFF2-40B4-BE49-F238E27FC236}">
                <a16:creationId xmlns:a16="http://schemas.microsoft.com/office/drawing/2014/main" id="{0799CCFC-4DF1-D056-7E11-F0A6052D179C}"/>
              </a:ext>
            </a:extLst>
          </p:cNvPr>
          <p:cNvPicPr>
            <a:picLocks noChangeAspect="1"/>
          </p:cNvPicPr>
          <p:nvPr/>
        </p:nvPicPr>
        <p:blipFill rotWithShape="1">
          <a:blip r:embed="rId2">
            <a:extLst>
              <a:ext uri="{28A0092B-C50C-407E-A947-70E740481C1C}">
                <a14:useLocalDpi xmlns:a14="http://schemas.microsoft.com/office/drawing/2010/main" val="0"/>
              </a:ext>
            </a:extLst>
          </a:blip>
          <a:srcRect r="20665" b="2785"/>
          <a:stretch/>
        </p:blipFill>
        <p:spPr>
          <a:xfrm>
            <a:off x="0" y="388475"/>
            <a:ext cx="6005446" cy="6081049"/>
          </a:xfrm>
          <a:prstGeom prst="rect">
            <a:avLst/>
          </a:prstGeom>
        </p:spPr>
      </p:pic>
      <p:pic>
        <p:nvPicPr>
          <p:cNvPr id="7" name="Picture 6" descr="A graph of a distribution of the value of a certain score">
            <a:extLst>
              <a:ext uri="{FF2B5EF4-FFF2-40B4-BE49-F238E27FC236}">
                <a16:creationId xmlns:a16="http://schemas.microsoft.com/office/drawing/2014/main" id="{C219B518-D3D8-B193-CAAF-4E213F3F906B}"/>
              </a:ext>
            </a:extLst>
          </p:cNvPr>
          <p:cNvPicPr>
            <a:picLocks noChangeAspect="1"/>
          </p:cNvPicPr>
          <p:nvPr/>
        </p:nvPicPr>
        <p:blipFill rotWithShape="1">
          <a:blip r:embed="rId3">
            <a:extLst>
              <a:ext uri="{28A0092B-C50C-407E-A947-70E740481C1C}">
                <a14:useLocalDpi xmlns:a14="http://schemas.microsoft.com/office/drawing/2010/main" val="0"/>
              </a:ext>
            </a:extLst>
          </a:blip>
          <a:srcRect t="5597"/>
          <a:stretch/>
        </p:blipFill>
        <p:spPr>
          <a:xfrm>
            <a:off x="5728661" y="1250065"/>
            <a:ext cx="6332159" cy="3940456"/>
          </a:xfrm>
          <a:prstGeom prst="rect">
            <a:avLst/>
          </a:prstGeom>
        </p:spPr>
      </p:pic>
      <p:sp>
        <p:nvSpPr>
          <p:cNvPr id="11" name="Rectangle 10">
            <a:extLst>
              <a:ext uri="{FF2B5EF4-FFF2-40B4-BE49-F238E27FC236}">
                <a16:creationId xmlns:a16="http://schemas.microsoft.com/office/drawing/2014/main" id="{A25A7C3D-6026-BC23-F66E-BE77D1BCA072}"/>
              </a:ext>
            </a:extLst>
          </p:cNvPr>
          <p:cNvSpPr/>
          <p:nvPr/>
        </p:nvSpPr>
        <p:spPr>
          <a:xfrm>
            <a:off x="6186555" y="1"/>
            <a:ext cx="6005445" cy="1157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genial Light" panose="020F0502020204030204" pitchFamily="2" charset="0"/>
              </a:rPr>
              <a:t>Objective: </a:t>
            </a:r>
            <a:r>
              <a:rPr lang="en-US" sz="2000" dirty="0" err="1">
                <a:latin typeface="Congenial Light" panose="020F0502020204030204" pitchFamily="2" charset="0"/>
              </a:rPr>
              <a:t>Analysing</a:t>
            </a:r>
            <a:r>
              <a:rPr lang="en-US" sz="2000" dirty="0">
                <a:latin typeface="Congenial Light" panose="020F0502020204030204" pitchFamily="2" charset="0"/>
              </a:rPr>
              <a:t> the Review data to see how it impacts the user experience</a:t>
            </a:r>
            <a:endParaRPr lang="en-IN" sz="2000" dirty="0">
              <a:latin typeface="Congenial Light" panose="020F0502020204030204" pitchFamily="2" charset="0"/>
            </a:endParaRPr>
          </a:p>
        </p:txBody>
      </p:sp>
      <p:sp>
        <p:nvSpPr>
          <p:cNvPr id="12" name="Rectangle: Diagonal Corners Rounded 11">
            <a:extLst>
              <a:ext uri="{FF2B5EF4-FFF2-40B4-BE49-F238E27FC236}">
                <a16:creationId xmlns:a16="http://schemas.microsoft.com/office/drawing/2014/main" id="{6E5D70D7-5816-2E05-F87B-0A3ECF922192}"/>
              </a:ext>
            </a:extLst>
          </p:cNvPr>
          <p:cNvSpPr/>
          <p:nvPr/>
        </p:nvSpPr>
        <p:spPr>
          <a:xfrm>
            <a:off x="6458673" y="5474825"/>
            <a:ext cx="5583763" cy="1081871"/>
          </a:xfrm>
          <a:prstGeom prst="round2Diag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rgbClr val="374151"/>
                </a:solidFill>
                <a:effectLst/>
                <a:latin typeface="Söhne"/>
              </a:rPr>
              <a:t>While the majority of reviews express positive sentiments, the negative ones serve as valuable insights for analyzing and enhancing the quality of our services.</a:t>
            </a:r>
            <a:endParaRPr lang="en-IN">
              <a:solidFill>
                <a:schemeClr val="tx1"/>
              </a:solidFill>
            </a:endParaRPr>
          </a:p>
        </p:txBody>
      </p:sp>
    </p:spTree>
    <p:extLst>
      <p:ext uri="{BB962C8B-B14F-4D97-AF65-F5344CB8AC3E}">
        <p14:creationId xmlns:p14="http://schemas.microsoft.com/office/powerpoint/2010/main" val="20839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C621E80F-C147-A9E2-CC4A-32DB0EDB7CCC}"/>
              </a:ext>
            </a:extLst>
          </p:cNvPr>
          <p:cNvSpPr/>
          <p:nvPr/>
        </p:nvSpPr>
        <p:spPr>
          <a:xfrm>
            <a:off x="7504253" y="0"/>
            <a:ext cx="4687747" cy="14352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genial Light" panose="020F0502020204030204" pitchFamily="2" charset="0"/>
              </a:rPr>
              <a:t>Objective: </a:t>
            </a:r>
            <a:r>
              <a:rPr lang="en-US" sz="2000" dirty="0" err="1">
                <a:latin typeface="Congenial Light" panose="020F0502020204030204" pitchFamily="2" charset="0"/>
              </a:rPr>
              <a:t>Analysing</a:t>
            </a:r>
            <a:r>
              <a:rPr lang="en-US" sz="2000" dirty="0">
                <a:latin typeface="Congenial Light" panose="020F0502020204030204" pitchFamily="2" charset="0"/>
              </a:rPr>
              <a:t> the Review data to see how it impacts the user experience</a:t>
            </a:r>
            <a:endParaRPr lang="en-IN" sz="2000" dirty="0">
              <a:latin typeface="Congenial Light" panose="020F0502020204030204" pitchFamily="2" charset="0"/>
            </a:endParaRPr>
          </a:p>
        </p:txBody>
      </p:sp>
      <p:pic>
        <p:nvPicPr>
          <p:cNvPr id="9" name="Picture 8" descr="A graph of a number of red and brown bars&#10;&#10;Description automatically generated with medium confidence">
            <a:extLst>
              <a:ext uri="{FF2B5EF4-FFF2-40B4-BE49-F238E27FC236}">
                <a16:creationId xmlns:a16="http://schemas.microsoft.com/office/drawing/2014/main" id="{77984E07-A15C-1E9C-BDAB-14442640B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648587" cy="4054378"/>
          </a:xfrm>
          <a:prstGeom prst="rect">
            <a:avLst/>
          </a:prstGeom>
        </p:spPr>
      </p:pic>
      <p:pic>
        <p:nvPicPr>
          <p:cNvPr id="13" name="Picture 12" descr="A graph of a distribution of sentiment categories">
            <a:extLst>
              <a:ext uri="{FF2B5EF4-FFF2-40B4-BE49-F238E27FC236}">
                <a16:creationId xmlns:a16="http://schemas.microsoft.com/office/drawing/2014/main" id="{AB49062C-F7BD-19E0-B722-67B9B147C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587" y="3325381"/>
            <a:ext cx="5419187" cy="3532619"/>
          </a:xfrm>
          <a:prstGeom prst="rect">
            <a:avLst/>
          </a:prstGeom>
        </p:spPr>
      </p:pic>
      <p:sp>
        <p:nvSpPr>
          <p:cNvPr id="14" name="Callout: Up Arrow 13">
            <a:extLst>
              <a:ext uri="{FF2B5EF4-FFF2-40B4-BE49-F238E27FC236}">
                <a16:creationId xmlns:a16="http://schemas.microsoft.com/office/drawing/2014/main" id="{3C397EBA-55F8-E824-68D2-4FC06C6EA92C}"/>
              </a:ext>
            </a:extLst>
          </p:cNvPr>
          <p:cNvSpPr/>
          <p:nvPr/>
        </p:nvSpPr>
        <p:spPr>
          <a:xfrm>
            <a:off x="957270" y="4146974"/>
            <a:ext cx="4734046" cy="2242251"/>
          </a:xfrm>
          <a:prstGeom prst="upArrowCallou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rgbClr val="374151"/>
                </a:solidFill>
                <a:effectLst/>
                <a:latin typeface="Söhne"/>
              </a:rPr>
              <a:t>Conducting sentiment analysis on user review comments reveals that the most common causes of customer dissatisfaction are related to the host, location, amenities, and tidiness, allowing for the identification of major issues.</a:t>
            </a:r>
            <a:endParaRPr lang="en-US">
              <a:solidFill>
                <a:schemeClr val="tx1"/>
              </a:solidFill>
            </a:endParaRPr>
          </a:p>
        </p:txBody>
      </p:sp>
      <p:sp>
        <p:nvSpPr>
          <p:cNvPr id="16" name="Speech Bubble: Oval 15">
            <a:extLst>
              <a:ext uri="{FF2B5EF4-FFF2-40B4-BE49-F238E27FC236}">
                <a16:creationId xmlns:a16="http://schemas.microsoft.com/office/drawing/2014/main" id="{123095EA-0C7D-0475-2C24-F82650CA5F26}"/>
              </a:ext>
            </a:extLst>
          </p:cNvPr>
          <p:cNvSpPr/>
          <p:nvPr/>
        </p:nvSpPr>
        <p:spPr>
          <a:xfrm>
            <a:off x="9005104" y="1932974"/>
            <a:ext cx="3062670" cy="1111168"/>
          </a:xfrm>
          <a:prstGeom prst="wedgeEllipseCallou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Frequency of the positive and negative Comments</a:t>
            </a:r>
            <a:endParaRPr lang="en-IN" dirty="0">
              <a:solidFill>
                <a:schemeClr val="tx1"/>
              </a:solidFill>
            </a:endParaRPr>
          </a:p>
        </p:txBody>
      </p:sp>
    </p:spTree>
    <p:extLst>
      <p:ext uri="{BB962C8B-B14F-4D97-AF65-F5344CB8AC3E}">
        <p14:creationId xmlns:p14="http://schemas.microsoft.com/office/powerpoint/2010/main" val="388355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4" name="Straight Connector 1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0C095597-4776-C4E1-051D-9BC9821FBC15}"/>
              </a:ext>
            </a:extLst>
          </p:cNvPr>
          <p:cNvSpPr txBox="1"/>
          <p:nvPr/>
        </p:nvSpPr>
        <p:spPr>
          <a:xfrm>
            <a:off x="3506755" y="365125"/>
            <a:ext cx="7161245"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i="0" kern="1200" cap="all" baseline="0" dirty="0">
                <a:solidFill>
                  <a:schemeClr val="bg1"/>
                </a:solidFill>
                <a:latin typeface="+mj-lt"/>
                <a:ea typeface="+mj-ea"/>
                <a:cs typeface="+mj-cs"/>
              </a:rPr>
              <a:t>Conclusion</a:t>
            </a:r>
          </a:p>
        </p:txBody>
      </p:sp>
      <p:sp>
        <p:nvSpPr>
          <p:cNvPr id="12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32" name="Straight Connector 131">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4"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0" name="TextBox 2">
            <a:extLst>
              <a:ext uri="{FF2B5EF4-FFF2-40B4-BE49-F238E27FC236}">
                <a16:creationId xmlns:a16="http://schemas.microsoft.com/office/drawing/2014/main" id="{E5AEEA48-FEA7-69B2-7162-1D761B0846A3}"/>
              </a:ext>
            </a:extLst>
          </p:cNvPr>
          <p:cNvGraphicFramePr/>
          <p:nvPr>
            <p:extLst>
              <p:ext uri="{D42A27DB-BD31-4B8C-83A1-F6EECF244321}">
                <p14:modId xmlns:p14="http://schemas.microsoft.com/office/powerpoint/2010/main" val="39192406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0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9" name="Straight Connector 1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0C095597-4776-C4E1-051D-9BC9821FBC15}"/>
              </a:ext>
            </a:extLst>
          </p:cNvPr>
          <p:cNvSpPr txBox="1"/>
          <p:nvPr/>
        </p:nvSpPr>
        <p:spPr>
          <a:xfrm>
            <a:off x="124697" y="1062487"/>
            <a:ext cx="4294385" cy="55831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3600" b="1" dirty="0">
                <a:solidFill>
                  <a:schemeClr val="bg1"/>
                </a:solidFill>
                <a:latin typeface="+mj-lt"/>
                <a:ea typeface="+mj-ea"/>
                <a:cs typeface="+mj-cs"/>
              </a:rPr>
              <a:t>Recommendations</a:t>
            </a:r>
          </a:p>
        </p:txBody>
      </p:sp>
      <p:sp>
        <p:nvSpPr>
          <p:cNvPr id="14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7" name="Straight Connector 1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4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0" name="TextBox 2">
            <a:extLst>
              <a:ext uri="{FF2B5EF4-FFF2-40B4-BE49-F238E27FC236}">
                <a16:creationId xmlns:a16="http://schemas.microsoft.com/office/drawing/2014/main" id="{E5AEEA48-FEA7-69B2-7162-1D761B0846A3}"/>
              </a:ext>
            </a:extLst>
          </p:cNvPr>
          <p:cNvGraphicFramePr/>
          <p:nvPr>
            <p:extLst>
              <p:ext uri="{D42A27DB-BD31-4B8C-83A1-F6EECF244321}">
                <p14:modId xmlns:p14="http://schemas.microsoft.com/office/powerpoint/2010/main" val="41733301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18435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
  <TotalTime>199</TotalTime>
  <Words>507</Words>
  <Application>Microsoft Macintosh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Congenial Black</vt:lpstr>
      <vt:lpstr>Congenial Light</vt:lpstr>
      <vt:lpstr>Congenial SemiBold</vt:lpstr>
      <vt:lpstr>Gill Sans Nova</vt:lpstr>
      <vt:lpstr>Söhne</vt:lpstr>
      <vt:lpstr>Univers</vt:lpstr>
      <vt:lpstr>GradientVTI</vt:lpstr>
      <vt:lpstr>Airbnb Guest Experience Advancement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Guest Experience Advancement</dc:title>
  <dc:creator>AASHI GHADIYA</dc:creator>
  <cp:lastModifiedBy>Jyotiraditya Singh</cp:lastModifiedBy>
  <cp:revision>7</cp:revision>
  <dcterms:created xsi:type="dcterms:W3CDTF">2023-12-02T18:29:08Z</dcterms:created>
  <dcterms:modified xsi:type="dcterms:W3CDTF">2023-12-05T21:09:11Z</dcterms:modified>
</cp:coreProperties>
</file>