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58" r:id="rId4"/>
    <p:sldId id="259" r:id="rId5"/>
    <p:sldId id="260" r:id="rId6"/>
    <p:sldId id="261" r:id="rId7"/>
    <p:sldId id="262" r:id="rId8"/>
    <p:sldId id="263" r:id="rId9"/>
    <p:sldId id="264" r:id="rId10"/>
    <p:sldId id="265" r:id="rId11"/>
    <p:sldId id="266" r:id="rId12"/>
    <p:sldId id="268" r:id="rId13"/>
    <p:sldId id="277" r:id="rId14"/>
    <p:sldId id="270" r:id="rId15"/>
    <p:sldId id="269" r:id="rId16"/>
    <p:sldId id="274" r:id="rId17"/>
    <p:sldId id="278"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3030"/>
    <a:srgbClr val="72A5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49" autoAdjust="0"/>
    <p:restoredTop sz="94660"/>
  </p:normalViewPr>
  <p:slideViewPr>
    <p:cSldViewPr>
      <p:cViewPr varScale="1">
        <p:scale>
          <a:sx n="111" d="100"/>
          <a:sy n="111" d="100"/>
        </p:scale>
        <p:origin x="1146"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Title 15"/>
          <p:cNvSpPr>
            <a:spLocks noGrp="1"/>
          </p:cNvSpPr>
          <p:nvPr>
            <p:ph type="title"/>
          </p:nvPr>
        </p:nvSpPr>
        <p:spPr>
          <a:xfrm>
            <a:off x="2438400" y="1447800"/>
            <a:ext cx="3962400" cy="2133600"/>
          </a:xfrm>
        </p:spPr>
        <p:txBody>
          <a:bodyPr anchor="b"/>
          <a:lstStyle/>
          <a:p>
            <a:r>
              <a:rPr lang="en-US" smtClean="0"/>
              <a:t>Click to edit Master title style</a:t>
            </a:r>
            <a:endParaRPr lang="en-US" dirty="0"/>
          </a:p>
        </p:txBody>
      </p:sp>
      <p:sp>
        <p:nvSpPr>
          <p:cNvPr id="13" name="Date Placeholder 12"/>
          <p:cNvSpPr>
            <a:spLocks noGrp="1"/>
          </p:cNvSpPr>
          <p:nvPr>
            <p:ph type="dt" sz="half" idx="10"/>
          </p:nvPr>
        </p:nvSpPr>
        <p:spPr>
          <a:xfrm>
            <a:off x="3582988" y="6426201"/>
            <a:ext cx="2819399" cy="126999"/>
          </a:xfrm>
        </p:spPr>
        <p:txBody>
          <a:bodyPr/>
          <a:lstStyle/>
          <a:p>
            <a:fld id="{9DBBD5C7-CE8D-4E67-AD9F-81D8ABE8F262}" type="datetimeFigureOut">
              <a:rPr lang="en-CA" smtClean="0"/>
              <a:t>20/11/2016</a:t>
            </a:fld>
            <a:endParaRPr lang="en-CA"/>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fld id="{5D003BD2-B3C1-49FE-9FC2-D0823205C715}" type="slidenum">
              <a:rPr lang="en-CA" smtClean="0"/>
              <a:t>‹#›</a:t>
            </a:fld>
            <a:endParaRPr lang="en-CA"/>
          </a:p>
        </p:txBody>
      </p:sp>
      <p:sp>
        <p:nvSpPr>
          <p:cNvPr id="15" name="Footer Placeholder 14"/>
          <p:cNvSpPr>
            <a:spLocks noGrp="1"/>
          </p:cNvSpPr>
          <p:nvPr>
            <p:ph type="ftr" sz="quarter" idx="12"/>
          </p:nvPr>
        </p:nvSpPr>
        <p:spPr>
          <a:xfrm>
            <a:off x="3581400" y="6296248"/>
            <a:ext cx="2820987" cy="152400"/>
          </a:xfrm>
        </p:spPr>
        <p:txBody>
          <a:bodyPr/>
          <a:lstStyle/>
          <a:p>
            <a:endParaRPr lang="en-CA"/>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9DBBD5C7-CE8D-4E67-AD9F-81D8ABE8F262}" type="datetimeFigureOut">
              <a:rPr lang="en-CA" smtClean="0"/>
              <a:t>20/11/2016</a:t>
            </a:fld>
            <a:endParaRPr lang="en-CA"/>
          </a:p>
        </p:txBody>
      </p:sp>
      <p:sp>
        <p:nvSpPr>
          <p:cNvPr id="14" name="Slide Number Placeholder 13"/>
          <p:cNvSpPr>
            <a:spLocks noGrp="1"/>
          </p:cNvSpPr>
          <p:nvPr>
            <p:ph type="sldNum" sz="quarter" idx="11"/>
          </p:nvPr>
        </p:nvSpPr>
        <p:spPr/>
        <p:txBody>
          <a:bodyPr/>
          <a:lstStyle/>
          <a:p>
            <a:fld id="{5D003BD2-B3C1-49FE-9FC2-D0823205C715}" type="slidenum">
              <a:rPr lang="en-CA" smtClean="0"/>
              <a:t>‹#›</a:t>
            </a:fld>
            <a:endParaRPr lang="en-CA"/>
          </a:p>
        </p:txBody>
      </p:sp>
      <p:sp>
        <p:nvSpPr>
          <p:cNvPr id="15" name="Footer Placeholder 14"/>
          <p:cNvSpPr>
            <a:spLocks noGrp="1"/>
          </p:cNvSpPr>
          <p:nvPr>
            <p:ph type="ftr" sz="quarter" idx="12"/>
          </p:nvPr>
        </p:nvSpPr>
        <p:spPr/>
        <p:txBody>
          <a:bodyPr/>
          <a:lstStyle/>
          <a:p>
            <a:endParaRPr lang="en-CA"/>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9DBBD5C7-CE8D-4E67-AD9F-81D8ABE8F262}" type="datetimeFigureOut">
              <a:rPr lang="en-CA" smtClean="0"/>
              <a:t>20/11/2016</a:t>
            </a:fld>
            <a:endParaRPr lang="en-CA"/>
          </a:p>
        </p:txBody>
      </p:sp>
      <p:sp>
        <p:nvSpPr>
          <p:cNvPr id="14" name="Slide Number Placeholder 13"/>
          <p:cNvSpPr>
            <a:spLocks noGrp="1"/>
          </p:cNvSpPr>
          <p:nvPr>
            <p:ph type="sldNum" sz="quarter" idx="11"/>
          </p:nvPr>
        </p:nvSpPr>
        <p:spPr/>
        <p:txBody>
          <a:bodyPr/>
          <a:lstStyle/>
          <a:p>
            <a:fld id="{5D003BD2-B3C1-49FE-9FC2-D0823205C715}" type="slidenum">
              <a:rPr lang="en-CA" smtClean="0"/>
              <a:t>‹#›</a:t>
            </a:fld>
            <a:endParaRPr lang="en-CA"/>
          </a:p>
        </p:txBody>
      </p:sp>
      <p:sp>
        <p:nvSpPr>
          <p:cNvPr id="15" name="Footer Placeholder 14"/>
          <p:cNvSpPr>
            <a:spLocks noGrp="1"/>
          </p:cNvSpPr>
          <p:nvPr>
            <p:ph type="ftr" sz="quarter" idx="12"/>
          </p:nvPr>
        </p:nvSpPr>
        <p:spPr/>
        <p:txBody>
          <a:bodyPr/>
          <a:lstStyle/>
          <a:p>
            <a:endParaRPr lang="en-CA"/>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657600" cy="5714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
        <p:nvSpPr>
          <p:cNvPr id="10" name="Date Placeholder 9"/>
          <p:cNvSpPr>
            <a:spLocks noGrp="1"/>
          </p:cNvSpPr>
          <p:nvPr>
            <p:ph type="dt" sz="half" idx="10"/>
          </p:nvPr>
        </p:nvSpPr>
        <p:spPr/>
        <p:txBody>
          <a:bodyPr/>
          <a:lstStyle/>
          <a:p>
            <a:fld id="{9DBBD5C7-CE8D-4E67-AD9F-81D8ABE8F262}" type="datetimeFigureOut">
              <a:rPr lang="en-CA" smtClean="0"/>
              <a:t>20/11/2016</a:t>
            </a:fld>
            <a:endParaRPr lang="en-CA"/>
          </a:p>
        </p:txBody>
      </p:sp>
      <p:sp>
        <p:nvSpPr>
          <p:cNvPr id="11" name="Slide Number Placeholder 10"/>
          <p:cNvSpPr>
            <a:spLocks noGrp="1"/>
          </p:cNvSpPr>
          <p:nvPr>
            <p:ph type="sldNum" sz="quarter" idx="11"/>
          </p:nvPr>
        </p:nvSpPr>
        <p:spPr/>
        <p:txBody>
          <a:bodyPr/>
          <a:lstStyle/>
          <a:p>
            <a:fld id="{5D003BD2-B3C1-49FE-9FC2-D0823205C715}" type="slidenum">
              <a:rPr lang="en-CA" smtClean="0"/>
              <a:t>‹#›</a:t>
            </a:fld>
            <a:endParaRPr lang="en-CA"/>
          </a:p>
        </p:txBody>
      </p:sp>
      <p:sp>
        <p:nvSpPr>
          <p:cNvPr id="12" name="Footer Placeholder 11"/>
          <p:cNvSpPr>
            <a:spLocks noGrp="1"/>
          </p:cNvSpPr>
          <p:nvPr>
            <p:ph type="ftr" sz="quarter" idx="12"/>
          </p:nvPr>
        </p:nvSpPr>
        <p:spPr/>
        <p:txBody>
          <a:bodyPr/>
          <a:lstStyle/>
          <a:p>
            <a:endParaRPr lang="en-CA"/>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fld id="{9DBBD5C7-CE8D-4E67-AD9F-81D8ABE8F262}" type="datetimeFigureOut">
              <a:rPr lang="en-CA" smtClean="0"/>
              <a:t>20/11/2016</a:t>
            </a:fld>
            <a:endParaRPr lang="en-CA"/>
          </a:p>
        </p:txBody>
      </p:sp>
      <p:sp>
        <p:nvSpPr>
          <p:cNvPr id="13" name="Slide Number Placeholder 12"/>
          <p:cNvSpPr>
            <a:spLocks noGrp="1"/>
          </p:cNvSpPr>
          <p:nvPr>
            <p:ph type="sldNum" sz="quarter" idx="11"/>
          </p:nvPr>
        </p:nvSpPr>
        <p:spPr>
          <a:xfrm>
            <a:off x="4116388" y="6400800"/>
            <a:ext cx="533400" cy="152400"/>
          </a:xfrm>
        </p:spPr>
        <p:txBody>
          <a:bodyPr/>
          <a:lstStyle/>
          <a:p>
            <a:fld id="{5D003BD2-B3C1-49FE-9FC2-D0823205C715}" type="slidenum">
              <a:rPr lang="en-CA" smtClean="0"/>
              <a:t>‹#›</a:t>
            </a:fld>
            <a:endParaRPr lang="en-CA"/>
          </a:p>
        </p:txBody>
      </p:sp>
      <p:sp>
        <p:nvSpPr>
          <p:cNvPr id="14" name="Footer Placeholder 13"/>
          <p:cNvSpPr>
            <a:spLocks noGrp="1"/>
          </p:cNvSpPr>
          <p:nvPr>
            <p:ph type="ftr" sz="quarter" idx="12"/>
          </p:nvPr>
        </p:nvSpPr>
        <p:spPr>
          <a:xfrm>
            <a:off x="838200" y="6296248"/>
            <a:ext cx="2820987" cy="152400"/>
          </a:xfrm>
        </p:spPr>
        <p:txBody>
          <a:bodyPr/>
          <a:lstStyle/>
          <a:p>
            <a:endParaRPr lang="en-CA"/>
          </a:p>
        </p:txBody>
      </p:sp>
      <p:sp>
        <p:nvSpPr>
          <p:cNvPr id="15" name="Title 14"/>
          <p:cNvSpPr>
            <a:spLocks noGrp="1"/>
          </p:cNvSpPr>
          <p:nvPr>
            <p:ph type="title"/>
          </p:nvPr>
        </p:nvSpPr>
        <p:spPr>
          <a:xfrm>
            <a:off x="457200" y="1828800"/>
            <a:ext cx="3200400" cy="1752600"/>
          </a:xfrm>
        </p:spPr>
        <p:txBody>
          <a:bodyPr anchor="b"/>
          <a:lstStyle/>
          <a:p>
            <a:r>
              <a:rPr lang="en-US" smtClean="0"/>
              <a:t>Click to edit Master title style</a:t>
            </a:r>
            <a:endParaRPr lang="en-US"/>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9" name="Date Placeholder 8"/>
          <p:cNvSpPr>
            <a:spLocks noGrp="1"/>
          </p:cNvSpPr>
          <p:nvPr>
            <p:ph type="dt" sz="half" idx="10"/>
          </p:nvPr>
        </p:nvSpPr>
        <p:spPr/>
        <p:txBody>
          <a:bodyPr/>
          <a:lstStyle/>
          <a:p>
            <a:fld id="{9DBBD5C7-CE8D-4E67-AD9F-81D8ABE8F262}" type="datetimeFigureOut">
              <a:rPr lang="en-CA" smtClean="0"/>
              <a:t>20/11/2016</a:t>
            </a:fld>
            <a:endParaRPr lang="en-CA"/>
          </a:p>
        </p:txBody>
      </p:sp>
      <p:sp>
        <p:nvSpPr>
          <p:cNvPr id="13" name="Slide Number Placeholder 12"/>
          <p:cNvSpPr>
            <a:spLocks noGrp="1"/>
          </p:cNvSpPr>
          <p:nvPr>
            <p:ph type="sldNum" sz="quarter" idx="11"/>
          </p:nvPr>
        </p:nvSpPr>
        <p:spPr/>
        <p:txBody>
          <a:bodyPr/>
          <a:lstStyle/>
          <a:p>
            <a:fld id="{5D003BD2-B3C1-49FE-9FC2-D0823205C715}" type="slidenum">
              <a:rPr lang="en-CA" smtClean="0"/>
              <a:t>‹#›</a:t>
            </a:fld>
            <a:endParaRPr lang="en-CA"/>
          </a:p>
        </p:txBody>
      </p:sp>
      <p:sp>
        <p:nvSpPr>
          <p:cNvPr id="14" name="Footer Placeholder 13"/>
          <p:cNvSpPr>
            <a:spLocks noGrp="1"/>
          </p:cNvSpPr>
          <p:nvPr>
            <p:ph type="ftr" sz="quarter" idx="12"/>
          </p:nvPr>
        </p:nvSpPr>
        <p:spPr/>
        <p:txBody>
          <a:bodyPr/>
          <a:lstStyle/>
          <a:p>
            <a:endParaRPr lang="en-CA"/>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12" name="Date Placeholder 11"/>
          <p:cNvSpPr>
            <a:spLocks noGrp="1"/>
          </p:cNvSpPr>
          <p:nvPr>
            <p:ph type="dt" sz="half" idx="10"/>
          </p:nvPr>
        </p:nvSpPr>
        <p:spPr/>
        <p:txBody>
          <a:bodyPr/>
          <a:lstStyle/>
          <a:p>
            <a:fld id="{9DBBD5C7-CE8D-4E67-AD9F-81D8ABE8F262}" type="datetimeFigureOut">
              <a:rPr lang="en-CA" smtClean="0"/>
              <a:t>20/11/2016</a:t>
            </a:fld>
            <a:endParaRPr lang="en-CA"/>
          </a:p>
        </p:txBody>
      </p:sp>
      <p:sp>
        <p:nvSpPr>
          <p:cNvPr id="14" name="Slide Number Placeholder 13"/>
          <p:cNvSpPr>
            <a:spLocks noGrp="1"/>
          </p:cNvSpPr>
          <p:nvPr>
            <p:ph type="sldNum" sz="quarter" idx="11"/>
          </p:nvPr>
        </p:nvSpPr>
        <p:spPr/>
        <p:txBody>
          <a:bodyPr/>
          <a:lstStyle/>
          <a:p>
            <a:fld id="{5D003BD2-B3C1-49FE-9FC2-D0823205C715}" type="slidenum">
              <a:rPr lang="en-CA" smtClean="0"/>
              <a:t>‹#›</a:t>
            </a:fld>
            <a:endParaRPr lang="en-CA"/>
          </a:p>
        </p:txBody>
      </p:sp>
      <p:sp>
        <p:nvSpPr>
          <p:cNvPr id="16" name="Footer Placeholder 15"/>
          <p:cNvSpPr>
            <a:spLocks noGrp="1"/>
          </p:cNvSpPr>
          <p:nvPr>
            <p:ph type="ftr" sz="quarter" idx="12"/>
          </p:nvPr>
        </p:nvSpPr>
        <p:spPr/>
        <p:txBody>
          <a:bodyPr/>
          <a:lstStyle/>
          <a:p>
            <a:endParaRPr lang="en-CA"/>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en-US" smtClean="0"/>
              <a:t>Click to edit Master title style</a:t>
            </a:r>
            <a:endParaRPr lang="en-US" dirty="0"/>
          </a:p>
        </p:txBody>
      </p:sp>
      <p:sp>
        <p:nvSpPr>
          <p:cNvPr id="9" name="Date Placeholder 8"/>
          <p:cNvSpPr>
            <a:spLocks noGrp="1"/>
          </p:cNvSpPr>
          <p:nvPr>
            <p:ph type="dt" sz="half" idx="10"/>
          </p:nvPr>
        </p:nvSpPr>
        <p:spPr/>
        <p:txBody>
          <a:bodyPr/>
          <a:lstStyle/>
          <a:p>
            <a:fld id="{9DBBD5C7-CE8D-4E67-AD9F-81D8ABE8F262}" type="datetimeFigureOut">
              <a:rPr lang="en-CA" smtClean="0"/>
              <a:t>20/11/2016</a:t>
            </a:fld>
            <a:endParaRPr lang="en-CA"/>
          </a:p>
        </p:txBody>
      </p:sp>
      <p:sp>
        <p:nvSpPr>
          <p:cNvPr id="10" name="Slide Number Placeholder 9"/>
          <p:cNvSpPr>
            <a:spLocks noGrp="1"/>
          </p:cNvSpPr>
          <p:nvPr>
            <p:ph type="sldNum" sz="quarter" idx="11"/>
          </p:nvPr>
        </p:nvSpPr>
        <p:spPr/>
        <p:txBody>
          <a:bodyPr/>
          <a:lstStyle/>
          <a:p>
            <a:fld id="{5D003BD2-B3C1-49FE-9FC2-D0823205C715}" type="slidenum">
              <a:rPr lang="en-CA" smtClean="0"/>
              <a:t>‹#›</a:t>
            </a:fld>
            <a:endParaRPr lang="en-CA"/>
          </a:p>
        </p:txBody>
      </p:sp>
      <p:sp>
        <p:nvSpPr>
          <p:cNvPr id="11" name="Footer Placeholder 10"/>
          <p:cNvSpPr>
            <a:spLocks noGrp="1"/>
          </p:cNvSpPr>
          <p:nvPr>
            <p:ph type="ftr" sz="quarter" idx="12"/>
          </p:nvPr>
        </p:nvSpPr>
        <p:spPr/>
        <p:txBody>
          <a:bodyPr/>
          <a:lstStyle/>
          <a:p>
            <a:endParaRPr lang="en-CA"/>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9DBBD5C7-CE8D-4E67-AD9F-81D8ABE8F262}" type="datetimeFigureOut">
              <a:rPr lang="en-CA" smtClean="0"/>
              <a:t>20/11/2016</a:t>
            </a:fld>
            <a:endParaRPr lang="en-CA"/>
          </a:p>
        </p:txBody>
      </p:sp>
      <p:sp>
        <p:nvSpPr>
          <p:cNvPr id="9" name="Slide Number Placeholder 8"/>
          <p:cNvSpPr>
            <a:spLocks noGrp="1"/>
          </p:cNvSpPr>
          <p:nvPr>
            <p:ph type="sldNum" sz="quarter" idx="11"/>
          </p:nvPr>
        </p:nvSpPr>
        <p:spPr/>
        <p:txBody>
          <a:bodyPr/>
          <a:lstStyle/>
          <a:p>
            <a:fld id="{5D003BD2-B3C1-49FE-9FC2-D0823205C715}" type="slidenum">
              <a:rPr lang="en-CA" smtClean="0"/>
              <a:t>‹#›</a:t>
            </a:fld>
            <a:endParaRPr lang="en-CA"/>
          </a:p>
        </p:txBody>
      </p:sp>
      <p:sp>
        <p:nvSpPr>
          <p:cNvPr id="10" name="Footer Placeholder 9"/>
          <p:cNvSpPr>
            <a:spLocks noGrp="1"/>
          </p:cNvSpPr>
          <p:nvPr>
            <p:ph type="ftr" sz="quarter" idx="12"/>
          </p:nvPr>
        </p:nvSpPr>
        <p:spPr/>
        <p:txBody>
          <a:bodyPr/>
          <a:lstStyle/>
          <a:p>
            <a:endParaRPr lang="en-CA"/>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9DBBD5C7-CE8D-4E67-AD9F-81D8ABE8F262}" type="datetimeFigureOut">
              <a:rPr lang="en-CA" smtClean="0"/>
              <a:t>20/11/2016</a:t>
            </a:fld>
            <a:endParaRPr lang="en-CA"/>
          </a:p>
        </p:txBody>
      </p:sp>
      <p:sp>
        <p:nvSpPr>
          <p:cNvPr id="16" name="Slide Number Placeholder 15"/>
          <p:cNvSpPr>
            <a:spLocks noGrp="1"/>
          </p:cNvSpPr>
          <p:nvPr>
            <p:ph type="sldNum" sz="quarter" idx="11"/>
          </p:nvPr>
        </p:nvSpPr>
        <p:spPr/>
        <p:txBody>
          <a:bodyPr/>
          <a:lstStyle/>
          <a:p>
            <a:fld id="{5D003BD2-B3C1-49FE-9FC2-D0823205C715}" type="slidenum">
              <a:rPr lang="en-CA" smtClean="0"/>
              <a:t>‹#›</a:t>
            </a:fld>
            <a:endParaRPr lang="en-CA"/>
          </a:p>
        </p:txBody>
      </p:sp>
      <p:sp>
        <p:nvSpPr>
          <p:cNvPr id="17" name="Footer Placeholder 16"/>
          <p:cNvSpPr>
            <a:spLocks noGrp="1"/>
          </p:cNvSpPr>
          <p:nvPr>
            <p:ph type="ftr" sz="quarter" idx="12"/>
          </p:nvPr>
        </p:nvSpPr>
        <p:spPr/>
        <p:txBody>
          <a:bodyPr/>
          <a:lstStyle/>
          <a:p>
            <a:endParaRPr lang="en-CA"/>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Date Placeholder 15"/>
          <p:cNvSpPr>
            <a:spLocks noGrp="1"/>
          </p:cNvSpPr>
          <p:nvPr>
            <p:ph type="dt" sz="half" idx="10"/>
          </p:nvPr>
        </p:nvSpPr>
        <p:spPr/>
        <p:txBody>
          <a:bodyPr/>
          <a:lstStyle/>
          <a:p>
            <a:fld id="{9DBBD5C7-CE8D-4E67-AD9F-81D8ABE8F262}" type="datetimeFigureOut">
              <a:rPr lang="en-CA" smtClean="0"/>
              <a:t>20/11/2016</a:t>
            </a:fld>
            <a:endParaRPr lang="en-CA"/>
          </a:p>
        </p:txBody>
      </p:sp>
      <p:sp>
        <p:nvSpPr>
          <p:cNvPr id="17" name="Slide Number Placeholder 16"/>
          <p:cNvSpPr>
            <a:spLocks noGrp="1"/>
          </p:cNvSpPr>
          <p:nvPr>
            <p:ph type="sldNum" sz="quarter" idx="11"/>
          </p:nvPr>
        </p:nvSpPr>
        <p:spPr/>
        <p:txBody>
          <a:bodyPr/>
          <a:lstStyle/>
          <a:p>
            <a:fld id="{5D003BD2-B3C1-49FE-9FC2-D0823205C715}" type="slidenum">
              <a:rPr lang="en-CA" smtClean="0"/>
              <a:t>‹#›</a:t>
            </a:fld>
            <a:endParaRPr lang="en-CA"/>
          </a:p>
        </p:txBody>
      </p:sp>
      <p:sp>
        <p:nvSpPr>
          <p:cNvPr id="18" name="Footer Placeholder 17"/>
          <p:cNvSpPr>
            <a:spLocks noGrp="1"/>
          </p:cNvSpPr>
          <p:nvPr>
            <p:ph type="ftr" sz="quarter" idx="12"/>
          </p:nvPr>
        </p:nvSpPr>
        <p:spPr/>
        <p:txBody>
          <a:bodyPr/>
          <a:lstStyle/>
          <a:p>
            <a:endParaRPr lang="en-CA"/>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3"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7"/>
          <p:cNvSpPr>
            <a:spLocks noGrp="1"/>
          </p:cNvSpPr>
          <p:nvPr>
            <p:ph type="sldNum" sz="quarter" idx="4"/>
          </p:nvPr>
        </p:nvSpPr>
        <p:spPr>
          <a:xfrm>
            <a:off x="7772400" y="6400800"/>
            <a:ext cx="5334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5D003BD2-B3C1-49FE-9FC2-D0823205C715}" type="slidenum">
              <a:rPr lang="en-CA" smtClean="0"/>
              <a:t>‹#›</a:t>
            </a:fld>
            <a:endParaRPr lang="en-CA"/>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9DBBD5C7-CE8D-4E67-AD9F-81D8ABE8F262}" type="datetimeFigureOut">
              <a:rPr lang="en-CA" smtClean="0"/>
              <a:t>20/11/2016</a:t>
            </a:fld>
            <a:endParaRPr lang="en-CA"/>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endParaRPr lang="en-CA"/>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4.jpg"/><Relationship Id="rId7" Type="http://schemas.openxmlformats.org/officeDocument/2006/relationships/image" Target="../media/image16.jpe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219" y="1295400"/>
            <a:ext cx="5778381" cy="1676400"/>
          </a:xfrm>
        </p:spPr>
        <p:txBody>
          <a:bodyPr>
            <a:normAutofit/>
          </a:bodyPr>
          <a:lstStyle/>
          <a:p>
            <a:pPr algn="l"/>
            <a:r>
              <a:rPr lang="en-US" b="1" dirty="0" smtClean="0">
                <a:solidFill>
                  <a:schemeClr val="tx1">
                    <a:lumMod val="95000"/>
                    <a:lumOff val="5000"/>
                  </a:schemeClr>
                </a:solidFill>
              </a:rPr>
              <a:t>DDA/IVA/ISA/Insert Acronym Here</a:t>
            </a:r>
            <a:r>
              <a:rPr lang="en-US" dirty="0" smtClean="0">
                <a:solidFill>
                  <a:schemeClr val="accent3">
                    <a:lumMod val="50000"/>
                  </a:schemeClr>
                </a:solidFill>
              </a:rPr>
              <a:t/>
            </a:r>
            <a:br>
              <a:rPr lang="en-US" dirty="0" smtClean="0">
                <a:solidFill>
                  <a:schemeClr val="accent3">
                    <a:lumMod val="50000"/>
                  </a:schemeClr>
                </a:solidFill>
              </a:rPr>
            </a:br>
            <a:r>
              <a:rPr lang="en-US" dirty="0" smtClean="0">
                <a:solidFill>
                  <a:schemeClr val="accent3">
                    <a:lumMod val="50000"/>
                  </a:schemeClr>
                </a:solidFill>
              </a:rPr>
              <a:t> </a:t>
            </a:r>
            <a:br>
              <a:rPr lang="en-US" dirty="0" smtClean="0">
                <a:solidFill>
                  <a:schemeClr val="accent3">
                    <a:lumMod val="50000"/>
                  </a:schemeClr>
                </a:solidFill>
              </a:rPr>
            </a:br>
            <a:r>
              <a:rPr lang="en-US" dirty="0" smtClean="0"/>
              <a:t>Initial Setup Overview</a:t>
            </a:r>
            <a:endParaRPr lang="en-CA" dirty="0"/>
          </a:p>
        </p:txBody>
      </p:sp>
    </p:spTree>
    <p:extLst>
      <p:ext uri="{BB962C8B-B14F-4D97-AF65-F5344CB8AC3E}">
        <p14:creationId xmlns:p14="http://schemas.microsoft.com/office/powerpoint/2010/main" val="4028547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68997"/>
            <a:ext cx="9144000" cy="830997"/>
          </a:xfrm>
          <a:prstGeom prst="rect">
            <a:avLst/>
          </a:prstGeom>
          <a:solidFill>
            <a:schemeClr val="tx2">
              <a:lumMod val="75000"/>
            </a:schemeClr>
          </a:solidFill>
        </p:spPr>
        <p:txBody>
          <a:bodyPr wrap="square" rtlCol="0">
            <a:spAutoFit/>
          </a:bodyPr>
          <a:lstStyle/>
          <a:p>
            <a:pPr algn="ctr"/>
            <a:r>
              <a:rPr lang="en-US" sz="4800" dirty="0" err="1" smtClean="0">
                <a:solidFill>
                  <a:schemeClr val="bg1"/>
                </a:solidFill>
              </a:rPr>
              <a:t>SalesForce</a:t>
            </a:r>
            <a:r>
              <a:rPr lang="en-US" sz="4800" dirty="0" smtClean="0">
                <a:solidFill>
                  <a:schemeClr val="bg1"/>
                </a:solidFill>
              </a:rPr>
              <a:t> – </a:t>
            </a:r>
            <a:r>
              <a:rPr lang="en-US" sz="4800" dirty="0" smtClean="0">
                <a:solidFill>
                  <a:schemeClr val="bg1"/>
                </a:solidFill>
              </a:rPr>
              <a:t>Adding Slides</a:t>
            </a:r>
            <a:endParaRPr lang="en-CA" sz="48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5800"/>
            <a:ext cx="9144000" cy="6172200"/>
          </a:xfrm>
          <a:prstGeom prst="rect">
            <a:avLst/>
          </a:prstGeom>
        </p:spPr>
      </p:pic>
      <p:sp>
        <p:nvSpPr>
          <p:cNvPr id="9" name="Rectangle 8"/>
          <p:cNvSpPr/>
          <p:nvPr/>
        </p:nvSpPr>
        <p:spPr>
          <a:xfrm>
            <a:off x="2819400" y="3351429"/>
            <a:ext cx="1444239" cy="190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0" name="Straight Connector 9"/>
          <p:cNvCxnSpPr>
            <a:stCxn id="11" idx="1"/>
          </p:cNvCxnSpPr>
          <p:nvPr/>
        </p:nvCxnSpPr>
        <p:spPr>
          <a:xfrm flipH="1">
            <a:off x="4274680" y="3111788"/>
            <a:ext cx="754520" cy="353941"/>
          </a:xfrm>
          <a:prstGeom prst="line">
            <a:avLst/>
          </a:prstGeom>
          <a:ln w="19050">
            <a:solidFill>
              <a:srgbClr val="F0303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029200" y="2819400"/>
            <a:ext cx="4038600" cy="584775"/>
          </a:xfrm>
          <a:prstGeom prst="rect">
            <a:avLst/>
          </a:prstGeom>
          <a:solidFill>
            <a:schemeClr val="tx2">
              <a:lumMod val="75000"/>
            </a:schemeClr>
          </a:solidFill>
          <a:ln w="19050">
            <a:solidFill>
              <a:srgbClr val="F03030"/>
            </a:solidFill>
          </a:ln>
        </p:spPr>
        <p:txBody>
          <a:bodyPr wrap="square" rtlCol="0">
            <a:spAutoFit/>
          </a:bodyPr>
          <a:lstStyle/>
          <a:p>
            <a:pPr algn="ctr"/>
            <a:r>
              <a:rPr lang="en-US" sz="1600" dirty="0" smtClean="0">
                <a:solidFill>
                  <a:schemeClr val="bg1"/>
                </a:solidFill>
              </a:rPr>
              <a:t>Enter the </a:t>
            </a:r>
            <a:r>
              <a:rPr lang="en-US" sz="1600" dirty="0" err="1" smtClean="0">
                <a:solidFill>
                  <a:schemeClr val="bg1"/>
                </a:solidFill>
              </a:rPr>
              <a:t>keymessage</a:t>
            </a:r>
            <a:r>
              <a:rPr lang="en-US" sz="1600" dirty="0" smtClean="0">
                <a:solidFill>
                  <a:schemeClr val="bg1"/>
                </a:solidFill>
              </a:rPr>
              <a:t> (slide) id that you want to add (or use the search button to find it)</a:t>
            </a:r>
            <a:endParaRPr lang="en-CA" sz="1600" dirty="0">
              <a:solidFill>
                <a:schemeClr val="bg1"/>
              </a:solidFill>
            </a:endParaRPr>
          </a:p>
        </p:txBody>
      </p:sp>
      <p:sp>
        <p:nvSpPr>
          <p:cNvPr id="17" name="Rectangle 16"/>
          <p:cNvSpPr/>
          <p:nvPr/>
        </p:nvSpPr>
        <p:spPr>
          <a:xfrm>
            <a:off x="2819400" y="3511031"/>
            <a:ext cx="1444239" cy="190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8" name="Straight Connector 17"/>
          <p:cNvCxnSpPr>
            <a:stCxn id="19" idx="1"/>
          </p:cNvCxnSpPr>
          <p:nvPr/>
        </p:nvCxnSpPr>
        <p:spPr>
          <a:xfrm flipH="1" flipV="1">
            <a:off x="4274680" y="3633029"/>
            <a:ext cx="1102913" cy="225010"/>
          </a:xfrm>
          <a:prstGeom prst="line">
            <a:avLst/>
          </a:prstGeom>
          <a:ln w="19050">
            <a:solidFill>
              <a:srgbClr val="F0303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377593" y="3565651"/>
            <a:ext cx="3657600" cy="584775"/>
          </a:xfrm>
          <a:prstGeom prst="rect">
            <a:avLst/>
          </a:prstGeom>
          <a:solidFill>
            <a:schemeClr val="tx2">
              <a:lumMod val="75000"/>
            </a:schemeClr>
          </a:solidFill>
          <a:ln w="19050">
            <a:solidFill>
              <a:srgbClr val="F03030"/>
            </a:solidFill>
          </a:ln>
        </p:spPr>
        <p:txBody>
          <a:bodyPr wrap="square" rtlCol="0">
            <a:spAutoFit/>
          </a:bodyPr>
          <a:lstStyle/>
          <a:p>
            <a:pPr algn="ctr"/>
            <a:r>
              <a:rPr lang="en-US" sz="1600" dirty="0" smtClean="0">
                <a:solidFill>
                  <a:schemeClr val="bg1"/>
                </a:solidFill>
              </a:rPr>
              <a:t>Enter the order that the slide should appear in the presentation.</a:t>
            </a:r>
            <a:endParaRPr lang="en-CA" sz="1600" dirty="0">
              <a:solidFill>
                <a:schemeClr val="bg1"/>
              </a:solidFill>
            </a:endParaRPr>
          </a:p>
        </p:txBody>
      </p:sp>
      <p:sp>
        <p:nvSpPr>
          <p:cNvPr id="21" name="Rectangle 20"/>
          <p:cNvSpPr/>
          <p:nvPr/>
        </p:nvSpPr>
        <p:spPr>
          <a:xfrm>
            <a:off x="2814626" y="3709229"/>
            <a:ext cx="1444239" cy="190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2" name="Straight Connector 21"/>
          <p:cNvCxnSpPr/>
          <p:nvPr/>
        </p:nvCxnSpPr>
        <p:spPr>
          <a:xfrm flipH="1" flipV="1">
            <a:off x="3124200" y="3899729"/>
            <a:ext cx="1752600" cy="1129472"/>
          </a:xfrm>
          <a:prstGeom prst="line">
            <a:avLst/>
          </a:prstGeom>
          <a:ln w="19050">
            <a:solidFill>
              <a:srgbClr val="F0303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800600" y="4549676"/>
            <a:ext cx="4343400" cy="2308324"/>
          </a:xfrm>
          <a:prstGeom prst="rect">
            <a:avLst/>
          </a:prstGeom>
          <a:solidFill>
            <a:schemeClr val="tx2">
              <a:lumMod val="75000"/>
            </a:schemeClr>
          </a:solidFill>
          <a:ln w="19050">
            <a:solidFill>
              <a:srgbClr val="F03030"/>
            </a:solidFill>
          </a:ln>
        </p:spPr>
        <p:txBody>
          <a:bodyPr wrap="square" rtlCol="0">
            <a:spAutoFit/>
          </a:bodyPr>
          <a:lstStyle/>
          <a:p>
            <a:pPr algn="ctr"/>
            <a:r>
              <a:rPr lang="en-US" sz="1600" dirty="0" smtClean="0">
                <a:solidFill>
                  <a:schemeClr val="bg1"/>
                </a:solidFill>
              </a:rPr>
              <a:t>A sub presentation, if set, shows up automatically before your slide can be viewed in </a:t>
            </a:r>
            <a:r>
              <a:rPr lang="en-US" sz="1600" dirty="0" err="1" smtClean="0">
                <a:solidFill>
                  <a:schemeClr val="bg1"/>
                </a:solidFill>
              </a:rPr>
              <a:t>Veeva</a:t>
            </a:r>
            <a:r>
              <a:rPr lang="en-US" sz="1600" dirty="0" smtClean="0">
                <a:solidFill>
                  <a:schemeClr val="bg1"/>
                </a:solidFill>
              </a:rPr>
              <a:t>. It is generally used for forcing an ISI or other safety content to be viewed for regulatory purposes.</a:t>
            </a:r>
          </a:p>
          <a:p>
            <a:pPr algn="ctr"/>
            <a:endParaRPr lang="en-US" sz="1600" dirty="0">
              <a:solidFill>
                <a:schemeClr val="bg1"/>
              </a:solidFill>
            </a:endParaRPr>
          </a:p>
          <a:p>
            <a:pPr algn="ctr"/>
            <a:r>
              <a:rPr lang="en-US" sz="1600" dirty="0" smtClean="0">
                <a:solidFill>
                  <a:schemeClr val="bg1"/>
                </a:solidFill>
              </a:rPr>
              <a:t>To use it, your required content needs to be set up in it’s own presentation and the sub presentation needs to be set for each slide where the required content should show up.</a:t>
            </a:r>
            <a:endParaRPr lang="en-CA" sz="1600" dirty="0">
              <a:solidFill>
                <a:schemeClr val="bg1"/>
              </a:solidFill>
            </a:endParaRPr>
          </a:p>
        </p:txBody>
      </p:sp>
    </p:spTree>
    <p:extLst>
      <p:ext uri="{BB962C8B-B14F-4D97-AF65-F5344CB8AC3E}">
        <p14:creationId xmlns:p14="http://schemas.microsoft.com/office/powerpoint/2010/main" val="3334583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2258" y="228600"/>
            <a:ext cx="8374541" cy="609600"/>
          </a:xfrm>
        </p:spPr>
        <p:txBody>
          <a:bodyPr/>
          <a:lstStyle/>
          <a:p>
            <a:pPr algn="ctr"/>
            <a:r>
              <a:rPr lang="en-US" dirty="0" smtClean="0"/>
              <a:t>Typical ISA Setup</a:t>
            </a:r>
            <a:endParaRPr lang="en-CA" dirty="0"/>
          </a:p>
        </p:txBody>
      </p:sp>
      <p:grpSp>
        <p:nvGrpSpPr>
          <p:cNvPr id="15" name="Group 14"/>
          <p:cNvGrpSpPr/>
          <p:nvPr/>
        </p:nvGrpSpPr>
        <p:grpSpPr>
          <a:xfrm>
            <a:off x="7696199" y="5410200"/>
            <a:ext cx="990600" cy="1403866"/>
            <a:chOff x="7429500" y="4191000"/>
            <a:chExt cx="990600" cy="1403866"/>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9500" y="4191000"/>
              <a:ext cx="990600" cy="990600"/>
            </a:xfrm>
            <a:prstGeom prst="rect">
              <a:avLst/>
            </a:prstGeom>
          </p:spPr>
        </p:pic>
        <p:sp>
          <p:nvSpPr>
            <p:cNvPr id="14" name="TextBox 13"/>
            <p:cNvSpPr txBox="1"/>
            <p:nvPr/>
          </p:nvSpPr>
          <p:spPr>
            <a:xfrm>
              <a:off x="7560083" y="5225534"/>
              <a:ext cx="745717" cy="369332"/>
            </a:xfrm>
            <a:prstGeom prst="rect">
              <a:avLst/>
            </a:prstGeom>
            <a:noFill/>
          </p:spPr>
          <p:txBody>
            <a:bodyPr wrap="none" rtlCol="0">
              <a:spAutoFit/>
            </a:bodyPr>
            <a:lstStyle/>
            <a:p>
              <a:r>
                <a:rPr lang="en-US" dirty="0" err="1" smtClean="0"/>
                <a:t>Veeva</a:t>
              </a:r>
              <a:endParaRPr lang="en-CA" dirty="0"/>
            </a:p>
          </p:txBody>
        </p:sp>
      </p:grpSp>
      <p:cxnSp>
        <p:nvCxnSpPr>
          <p:cNvPr id="37" name="Straight Arrow Connector 36"/>
          <p:cNvCxnSpPr/>
          <p:nvPr/>
        </p:nvCxnSpPr>
        <p:spPr>
          <a:xfrm>
            <a:off x="7543800" y="3487131"/>
            <a:ext cx="700043" cy="1854305"/>
          </a:xfrm>
          <a:prstGeom prst="straightConnector1">
            <a:avLst/>
          </a:prstGeom>
          <a:ln>
            <a:solidFill>
              <a:schemeClr val="tx1"/>
            </a:solidFill>
            <a:tailEnd type="arrow"/>
          </a:ln>
          <a:effectLst>
            <a:glow rad="635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128" y="1694236"/>
            <a:ext cx="1495425" cy="1062539"/>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14908" y="2121147"/>
            <a:ext cx="619125" cy="619125"/>
          </a:xfrm>
          <a:prstGeom prst="rect">
            <a:avLst/>
          </a:prstGeom>
        </p:spPr>
      </p:pic>
      <p:grpSp>
        <p:nvGrpSpPr>
          <p:cNvPr id="28" name="Group 27"/>
          <p:cNvGrpSpPr/>
          <p:nvPr/>
        </p:nvGrpSpPr>
        <p:grpSpPr>
          <a:xfrm>
            <a:off x="4606576" y="1415852"/>
            <a:ext cx="868560" cy="775438"/>
            <a:chOff x="4648495" y="1295400"/>
            <a:chExt cx="868560" cy="775438"/>
          </a:xfrm>
        </p:grpSpPr>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32903" y="1693475"/>
              <a:ext cx="377363" cy="377363"/>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48495" y="1295400"/>
              <a:ext cx="377363" cy="377363"/>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9692" y="1408818"/>
              <a:ext cx="377363" cy="377363"/>
            </a:xfrm>
            <a:prstGeom prst="rect">
              <a:avLst/>
            </a:prstGeom>
          </p:spPr>
        </p:pic>
      </p:grpSp>
      <p:sp>
        <p:nvSpPr>
          <p:cNvPr id="21" name="TextBox 20"/>
          <p:cNvSpPr txBox="1"/>
          <p:nvPr/>
        </p:nvSpPr>
        <p:spPr>
          <a:xfrm>
            <a:off x="5587109" y="1386225"/>
            <a:ext cx="1330790" cy="584775"/>
          </a:xfrm>
          <a:prstGeom prst="rect">
            <a:avLst/>
          </a:prstGeom>
          <a:noFill/>
        </p:spPr>
        <p:txBody>
          <a:bodyPr wrap="square" rtlCol="0">
            <a:spAutoFit/>
          </a:bodyPr>
          <a:lstStyle/>
          <a:p>
            <a:pPr algn="ctr"/>
            <a:r>
              <a:rPr lang="en-US" sz="1600" dirty="0" smtClean="0"/>
              <a:t>Many : 1 Relationship</a:t>
            </a:r>
            <a:endParaRPr lang="en-CA" sz="1600" dirty="0"/>
          </a:p>
        </p:txBody>
      </p:sp>
      <p:sp>
        <p:nvSpPr>
          <p:cNvPr id="27" name="Right Arrow 26"/>
          <p:cNvSpPr/>
          <p:nvPr/>
        </p:nvSpPr>
        <p:spPr>
          <a:xfrm rot="1134945">
            <a:off x="5540572" y="2126370"/>
            <a:ext cx="1097292" cy="1589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9" name="Left Brace 48"/>
          <p:cNvSpPr/>
          <p:nvPr/>
        </p:nvSpPr>
        <p:spPr>
          <a:xfrm>
            <a:off x="4248245" y="1891441"/>
            <a:ext cx="114187" cy="1343186"/>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0" name="Left Brace 49"/>
          <p:cNvSpPr/>
          <p:nvPr/>
        </p:nvSpPr>
        <p:spPr>
          <a:xfrm rot="10800000">
            <a:off x="7658213" y="1891441"/>
            <a:ext cx="114187" cy="1343186"/>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8308" y="3065124"/>
            <a:ext cx="1071474" cy="898106"/>
          </a:xfrm>
          <a:prstGeom prst="rect">
            <a:avLst/>
          </a:prstGeom>
        </p:spPr>
      </p:pic>
      <p:sp>
        <p:nvSpPr>
          <p:cNvPr id="55" name="Right Arrow 54"/>
          <p:cNvSpPr/>
          <p:nvPr/>
        </p:nvSpPr>
        <p:spPr>
          <a:xfrm rot="4670743">
            <a:off x="4800637" y="2622203"/>
            <a:ext cx="710255" cy="172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6" name="Right Arrow 55"/>
          <p:cNvSpPr/>
          <p:nvPr/>
        </p:nvSpPr>
        <p:spPr>
          <a:xfrm rot="9128741">
            <a:off x="5942093" y="2816948"/>
            <a:ext cx="817848" cy="203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7" name="Group 6"/>
          <p:cNvGrpSpPr/>
          <p:nvPr/>
        </p:nvGrpSpPr>
        <p:grpSpPr>
          <a:xfrm>
            <a:off x="499449" y="566521"/>
            <a:ext cx="1100751" cy="1386282"/>
            <a:chOff x="609600" y="3733800"/>
            <a:chExt cx="1100751" cy="1386282"/>
          </a:xfrm>
        </p:grpSpPr>
        <p:sp>
          <p:nvSpPr>
            <p:cNvPr id="5" name="TextBox 4"/>
            <p:cNvSpPr txBox="1"/>
            <p:nvPr/>
          </p:nvSpPr>
          <p:spPr>
            <a:xfrm>
              <a:off x="609600" y="3733800"/>
              <a:ext cx="1100751" cy="369332"/>
            </a:xfrm>
            <a:prstGeom prst="rect">
              <a:avLst/>
            </a:prstGeom>
            <a:noFill/>
          </p:spPr>
          <p:txBody>
            <a:bodyPr wrap="none" rtlCol="0">
              <a:spAutoFit/>
            </a:bodyPr>
            <a:lstStyle/>
            <a:p>
              <a:r>
                <a:rPr lang="en-US" dirty="0" err="1" smtClean="0"/>
                <a:t>SmartRep</a:t>
              </a:r>
              <a:endParaRPr lang="en-CA" dirty="0"/>
            </a:p>
          </p:txBody>
        </p:sp>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5800" y="4129482"/>
              <a:ext cx="990600" cy="990600"/>
            </a:xfrm>
            <a:prstGeom prst="rect">
              <a:avLst/>
            </a:prstGeom>
          </p:spPr>
        </p:pic>
      </p:grpSp>
      <p:grpSp>
        <p:nvGrpSpPr>
          <p:cNvPr id="10" name="Group 9"/>
          <p:cNvGrpSpPr/>
          <p:nvPr/>
        </p:nvGrpSpPr>
        <p:grpSpPr>
          <a:xfrm>
            <a:off x="381000" y="2286000"/>
            <a:ext cx="1388808" cy="457200"/>
            <a:chOff x="48754" y="2089401"/>
            <a:chExt cx="1388808" cy="457200"/>
          </a:xfrm>
        </p:grpSpPr>
        <p:sp>
          <p:nvSpPr>
            <p:cNvPr id="33" name="TextBox 32"/>
            <p:cNvSpPr txBox="1"/>
            <p:nvPr/>
          </p:nvSpPr>
          <p:spPr>
            <a:xfrm>
              <a:off x="218363" y="2137718"/>
              <a:ext cx="1079142" cy="369332"/>
            </a:xfrm>
            <a:prstGeom prst="rect">
              <a:avLst/>
            </a:prstGeom>
            <a:noFill/>
          </p:spPr>
          <p:txBody>
            <a:bodyPr wrap="none" rtlCol="0">
              <a:spAutoFit/>
            </a:bodyPr>
            <a:lstStyle/>
            <a:p>
              <a:r>
                <a:rPr lang="en-US" dirty="0" err="1" smtClean="0"/>
                <a:t>slide.json</a:t>
              </a:r>
              <a:endParaRPr lang="en-CA" dirty="0"/>
            </a:p>
          </p:txBody>
        </p:sp>
        <p:sp>
          <p:nvSpPr>
            <p:cNvPr id="44" name="Left Brace 43"/>
            <p:cNvSpPr/>
            <p:nvPr/>
          </p:nvSpPr>
          <p:spPr>
            <a:xfrm>
              <a:off x="48754" y="2089401"/>
              <a:ext cx="76200" cy="4572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46" name="Left Brace 45"/>
            <p:cNvSpPr/>
            <p:nvPr/>
          </p:nvSpPr>
          <p:spPr>
            <a:xfrm rot="10800000">
              <a:off x="1361362" y="2089401"/>
              <a:ext cx="76200" cy="457200"/>
            </a:xfrm>
            <a:prstGeom prst="leftBrace">
              <a:avLst/>
            </a:prstGeom>
            <a:ln w="28575"/>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grpSp>
      <p:grpSp>
        <p:nvGrpSpPr>
          <p:cNvPr id="8" name="Group 7"/>
          <p:cNvGrpSpPr/>
          <p:nvPr/>
        </p:nvGrpSpPr>
        <p:grpSpPr>
          <a:xfrm>
            <a:off x="76200" y="3124200"/>
            <a:ext cx="2015763" cy="461583"/>
            <a:chOff x="1530971" y="1900467"/>
            <a:chExt cx="2015763" cy="461583"/>
          </a:xfrm>
        </p:grpSpPr>
        <p:sp>
          <p:nvSpPr>
            <p:cNvPr id="57" name="TextBox 56"/>
            <p:cNvSpPr txBox="1"/>
            <p:nvPr/>
          </p:nvSpPr>
          <p:spPr>
            <a:xfrm>
              <a:off x="1700580" y="1948784"/>
              <a:ext cx="1757597" cy="369332"/>
            </a:xfrm>
            <a:prstGeom prst="rect">
              <a:avLst/>
            </a:prstGeom>
            <a:noFill/>
          </p:spPr>
          <p:txBody>
            <a:bodyPr wrap="none" rtlCol="0">
              <a:spAutoFit/>
            </a:bodyPr>
            <a:lstStyle/>
            <a:p>
              <a:r>
                <a:rPr lang="en-US" dirty="0" err="1" smtClean="0"/>
                <a:t>keymessage.json</a:t>
              </a:r>
              <a:endParaRPr lang="en-CA" dirty="0"/>
            </a:p>
          </p:txBody>
        </p:sp>
        <p:sp>
          <p:nvSpPr>
            <p:cNvPr id="58" name="Left Brace 57"/>
            <p:cNvSpPr/>
            <p:nvPr/>
          </p:nvSpPr>
          <p:spPr>
            <a:xfrm>
              <a:off x="1530971" y="1900467"/>
              <a:ext cx="76200" cy="4572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9" name="Left Brace 58"/>
            <p:cNvSpPr/>
            <p:nvPr/>
          </p:nvSpPr>
          <p:spPr>
            <a:xfrm rot="10800000">
              <a:off x="3470534" y="1904850"/>
              <a:ext cx="76200" cy="457200"/>
            </a:xfrm>
            <a:prstGeom prst="leftBrace">
              <a:avLst/>
            </a:prstGeom>
            <a:ln w="28575"/>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grpSp>
      <p:cxnSp>
        <p:nvCxnSpPr>
          <p:cNvPr id="26" name="Elbow Connector 25"/>
          <p:cNvCxnSpPr/>
          <p:nvPr/>
        </p:nvCxnSpPr>
        <p:spPr>
          <a:xfrm>
            <a:off x="2209800" y="3352800"/>
            <a:ext cx="2583638" cy="353059"/>
          </a:xfrm>
          <a:prstGeom prst="bentConnector3">
            <a:avLst>
              <a:gd name="adj1" fmla="val 45993"/>
            </a:avLst>
          </a:prstGeom>
          <a:ln w="28575">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828800" y="1562061"/>
            <a:ext cx="2691423" cy="952539"/>
          </a:xfrm>
          <a:prstGeom prst="bentConnector3">
            <a:avLst>
              <a:gd name="adj1" fmla="val 22115"/>
            </a:avLst>
          </a:prstGeom>
          <a:ln w="28575">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Equal 40"/>
          <p:cNvSpPr/>
          <p:nvPr/>
        </p:nvSpPr>
        <p:spPr>
          <a:xfrm>
            <a:off x="3599157" y="3429032"/>
            <a:ext cx="659152" cy="279550"/>
          </a:xfrm>
          <a:prstGeom prst="mathEqual">
            <a:avLst/>
          </a:prstGeom>
          <a:solidFill>
            <a:srgbClr val="FFC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Equal 53"/>
          <p:cNvSpPr/>
          <p:nvPr/>
        </p:nvSpPr>
        <p:spPr>
          <a:xfrm>
            <a:off x="2753909" y="1288272"/>
            <a:ext cx="659152" cy="279550"/>
          </a:xfrm>
          <a:prstGeom prst="mathEqual">
            <a:avLst/>
          </a:prstGeom>
          <a:solidFill>
            <a:srgbClr val="FFC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 name="Straight Arrow Connector 8"/>
          <p:cNvCxnSpPr/>
          <p:nvPr/>
        </p:nvCxnSpPr>
        <p:spPr>
          <a:xfrm>
            <a:off x="1781577" y="1368920"/>
            <a:ext cx="900551" cy="633688"/>
          </a:xfrm>
          <a:prstGeom prst="straightConnector1">
            <a:avLst/>
          </a:prstGeom>
          <a:ln>
            <a:solidFill>
              <a:schemeClr val="tx2">
                <a:lumMod val="50000"/>
              </a:schemeClr>
            </a:solidFill>
            <a:tailEnd type="arrow"/>
          </a:ln>
          <a:effectLst>
            <a:glow rad="63500">
              <a:schemeClr val="accent2">
                <a:lumMod val="60000"/>
                <a:lumOff val="40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8368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2258" y="228600"/>
            <a:ext cx="8374541" cy="609600"/>
          </a:xfrm>
        </p:spPr>
        <p:txBody>
          <a:bodyPr/>
          <a:lstStyle/>
          <a:p>
            <a:pPr algn="ctr"/>
            <a:r>
              <a:rPr lang="en-US" dirty="0" smtClean="0"/>
              <a:t>Typical ISA Setup</a:t>
            </a:r>
            <a:endParaRPr lang="en-CA" dirty="0"/>
          </a:p>
        </p:txBody>
      </p:sp>
      <p:grpSp>
        <p:nvGrpSpPr>
          <p:cNvPr id="15" name="Group 14"/>
          <p:cNvGrpSpPr/>
          <p:nvPr/>
        </p:nvGrpSpPr>
        <p:grpSpPr>
          <a:xfrm>
            <a:off x="8001000" y="4267201"/>
            <a:ext cx="780469" cy="1269901"/>
            <a:chOff x="7429500" y="4191000"/>
            <a:chExt cx="990600" cy="1458806"/>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9500" y="4191000"/>
              <a:ext cx="990600" cy="990600"/>
            </a:xfrm>
            <a:prstGeom prst="rect">
              <a:avLst/>
            </a:prstGeom>
          </p:spPr>
        </p:pic>
        <p:sp>
          <p:nvSpPr>
            <p:cNvPr id="14" name="TextBox 13"/>
            <p:cNvSpPr txBox="1"/>
            <p:nvPr/>
          </p:nvSpPr>
          <p:spPr>
            <a:xfrm>
              <a:off x="7459696" y="5225534"/>
              <a:ext cx="946491" cy="424272"/>
            </a:xfrm>
            <a:prstGeom prst="rect">
              <a:avLst/>
            </a:prstGeom>
            <a:noFill/>
          </p:spPr>
          <p:txBody>
            <a:bodyPr wrap="none" rtlCol="0">
              <a:spAutoFit/>
            </a:bodyPr>
            <a:lstStyle/>
            <a:p>
              <a:pPr algn="ctr"/>
              <a:r>
                <a:rPr lang="en-US" dirty="0" err="1" smtClean="0"/>
                <a:t>Veeva</a:t>
              </a:r>
              <a:endParaRPr lang="en-CA" dirty="0"/>
            </a:p>
          </p:txBody>
        </p:sp>
      </p:grpSp>
      <p:cxnSp>
        <p:nvCxnSpPr>
          <p:cNvPr id="37" name="Straight Arrow Connector 36"/>
          <p:cNvCxnSpPr/>
          <p:nvPr/>
        </p:nvCxnSpPr>
        <p:spPr>
          <a:xfrm>
            <a:off x="7391531" y="3072345"/>
            <a:ext cx="813680" cy="1014572"/>
          </a:xfrm>
          <a:prstGeom prst="straightConnector1">
            <a:avLst/>
          </a:prstGeom>
          <a:ln>
            <a:solidFill>
              <a:schemeClr val="tx1"/>
            </a:solidFill>
            <a:tailEnd type="arrow"/>
          </a:ln>
          <a:effectLst>
            <a:glow rad="635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128" y="1694236"/>
            <a:ext cx="1495425" cy="1062539"/>
          </a:xfrm>
          <a:prstGeom prst="rect">
            <a:avLst/>
          </a:prstGeom>
        </p:spPr>
      </p:pic>
      <p:sp>
        <p:nvSpPr>
          <p:cNvPr id="49" name="Left Brace 48"/>
          <p:cNvSpPr/>
          <p:nvPr/>
        </p:nvSpPr>
        <p:spPr>
          <a:xfrm>
            <a:off x="4281923" y="1749766"/>
            <a:ext cx="125263" cy="1689959"/>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0" name="Left Brace 49"/>
          <p:cNvSpPr/>
          <p:nvPr/>
        </p:nvSpPr>
        <p:spPr>
          <a:xfrm rot="10800000">
            <a:off x="7162800" y="1739073"/>
            <a:ext cx="125263" cy="1689959"/>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pic>
        <p:nvPicPr>
          <p:cNvPr id="53" name="Picture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59718" y="3550254"/>
            <a:ext cx="1071474" cy="898106"/>
          </a:xfrm>
          <a:prstGeom prst="rect">
            <a:avLst/>
          </a:prstGeom>
        </p:spPr>
      </p:pic>
      <p:sp>
        <p:nvSpPr>
          <p:cNvPr id="55" name="Right Arrow 54"/>
          <p:cNvSpPr/>
          <p:nvPr/>
        </p:nvSpPr>
        <p:spPr>
          <a:xfrm rot="2575867">
            <a:off x="4828792" y="3492259"/>
            <a:ext cx="538746" cy="131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6" name="Right Arrow 55"/>
          <p:cNvSpPr/>
          <p:nvPr/>
        </p:nvSpPr>
        <p:spPr>
          <a:xfrm rot="8392493">
            <a:off x="6066172" y="3468035"/>
            <a:ext cx="527575" cy="1644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7" name="Group 6"/>
          <p:cNvGrpSpPr/>
          <p:nvPr/>
        </p:nvGrpSpPr>
        <p:grpSpPr>
          <a:xfrm>
            <a:off x="499449" y="566521"/>
            <a:ext cx="1100751" cy="1386282"/>
            <a:chOff x="609600" y="3733800"/>
            <a:chExt cx="1100751" cy="1386282"/>
          </a:xfrm>
        </p:grpSpPr>
        <p:sp>
          <p:nvSpPr>
            <p:cNvPr id="5" name="TextBox 4"/>
            <p:cNvSpPr txBox="1"/>
            <p:nvPr/>
          </p:nvSpPr>
          <p:spPr>
            <a:xfrm>
              <a:off x="609600" y="3733800"/>
              <a:ext cx="1100751" cy="369332"/>
            </a:xfrm>
            <a:prstGeom prst="rect">
              <a:avLst/>
            </a:prstGeom>
            <a:noFill/>
          </p:spPr>
          <p:txBody>
            <a:bodyPr wrap="none" rtlCol="0">
              <a:spAutoFit/>
            </a:bodyPr>
            <a:lstStyle/>
            <a:p>
              <a:r>
                <a:rPr lang="en-US" dirty="0" err="1" smtClean="0"/>
                <a:t>SmartRep</a:t>
              </a:r>
              <a:endParaRPr lang="en-CA" dirty="0"/>
            </a:p>
          </p:txBody>
        </p:sp>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5800" y="4129482"/>
              <a:ext cx="990600" cy="990600"/>
            </a:xfrm>
            <a:prstGeom prst="rect">
              <a:avLst/>
            </a:prstGeom>
          </p:spPr>
        </p:pic>
      </p:grpSp>
      <p:grpSp>
        <p:nvGrpSpPr>
          <p:cNvPr id="10" name="Group 9"/>
          <p:cNvGrpSpPr/>
          <p:nvPr/>
        </p:nvGrpSpPr>
        <p:grpSpPr>
          <a:xfrm>
            <a:off x="381000" y="2286000"/>
            <a:ext cx="1388808" cy="457200"/>
            <a:chOff x="48754" y="2089401"/>
            <a:chExt cx="1388808" cy="457200"/>
          </a:xfrm>
        </p:grpSpPr>
        <p:sp>
          <p:nvSpPr>
            <p:cNvPr id="33" name="TextBox 32"/>
            <p:cNvSpPr txBox="1"/>
            <p:nvPr/>
          </p:nvSpPr>
          <p:spPr>
            <a:xfrm>
              <a:off x="218363" y="2137718"/>
              <a:ext cx="1079142" cy="369332"/>
            </a:xfrm>
            <a:prstGeom prst="rect">
              <a:avLst/>
            </a:prstGeom>
            <a:noFill/>
          </p:spPr>
          <p:txBody>
            <a:bodyPr wrap="none" rtlCol="0">
              <a:spAutoFit/>
            </a:bodyPr>
            <a:lstStyle/>
            <a:p>
              <a:r>
                <a:rPr lang="en-US" dirty="0" err="1" smtClean="0"/>
                <a:t>slide.json</a:t>
              </a:r>
              <a:endParaRPr lang="en-CA" dirty="0"/>
            </a:p>
          </p:txBody>
        </p:sp>
        <p:sp>
          <p:nvSpPr>
            <p:cNvPr id="44" name="Left Brace 43"/>
            <p:cNvSpPr/>
            <p:nvPr/>
          </p:nvSpPr>
          <p:spPr>
            <a:xfrm>
              <a:off x="48754" y="2089401"/>
              <a:ext cx="76200" cy="4572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46" name="Left Brace 45"/>
            <p:cNvSpPr/>
            <p:nvPr/>
          </p:nvSpPr>
          <p:spPr>
            <a:xfrm rot="10800000">
              <a:off x="1361362" y="2089401"/>
              <a:ext cx="76200" cy="457200"/>
            </a:xfrm>
            <a:prstGeom prst="leftBrace">
              <a:avLst/>
            </a:prstGeom>
            <a:ln w="28575"/>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grpSp>
      <p:grpSp>
        <p:nvGrpSpPr>
          <p:cNvPr id="8" name="Group 7"/>
          <p:cNvGrpSpPr/>
          <p:nvPr/>
        </p:nvGrpSpPr>
        <p:grpSpPr>
          <a:xfrm>
            <a:off x="76200" y="3124200"/>
            <a:ext cx="2015763" cy="461583"/>
            <a:chOff x="1530971" y="1900467"/>
            <a:chExt cx="2015763" cy="461583"/>
          </a:xfrm>
        </p:grpSpPr>
        <p:sp>
          <p:nvSpPr>
            <p:cNvPr id="57" name="TextBox 56"/>
            <p:cNvSpPr txBox="1"/>
            <p:nvPr/>
          </p:nvSpPr>
          <p:spPr>
            <a:xfrm>
              <a:off x="1700580" y="1948784"/>
              <a:ext cx="1757597" cy="369332"/>
            </a:xfrm>
            <a:prstGeom prst="rect">
              <a:avLst/>
            </a:prstGeom>
            <a:noFill/>
          </p:spPr>
          <p:txBody>
            <a:bodyPr wrap="none" rtlCol="0">
              <a:spAutoFit/>
            </a:bodyPr>
            <a:lstStyle/>
            <a:p>
              <a:r>
                <a:rPr lang="en-US" dirty="0" err="1" smtClean="0"/>
                <a:t>keymessage.json</a:t>
              </a:r>
              <a:endParaRPr lang="en-CA" dirty="0"/>
            </a:p>
          </p:txBody>
        </p:sp>
        <p:sp>
          <p:nvSpPr>
            <p:cNvPr id="58" name="Left Brace 57"/>
            <p:cNvSpPr/>
            <p:nvPr/>
          </p:nvSpPr>
          <p:spPr>
            <a:xfrm>
              <a:off x="1530971" y="1900467"/>
              <a:ext cx="76200" cy="4572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9" name="Left Brace 58"/>
            <p:cNvSpPr/>
            <p:nvPr/>
          </p:nvSpPr>
          <p:spPr>
            <a:xfrm rot="10800000">
              <a:off x="3470534" y="1904850"/>
              <a:ext cx="76200" cy="457200"/>
            </a:xfrm>
            <a:prstGeom prst="leftBrace">
              <a:avLst/>
            </a:prstGeom>
            <a:ln w="28575"/>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grpSp>
      <p:cxnSp>
        <p:nvCxnSpPr>
          <p:cNvPr id="26" name="Elbow Connector 25"/>
          <p:cNvCxnSpPr/>
          <p:nvPr/>
        </p:nvCxnSpPr>
        <p:spPr>
          <a:xfrm>
            <a:off x="2209800" y="3352800"/>
            <a:ext cx="2828341" cy="685800"/>
          </a:xfrm>
          <a:prstGeom prst="bentConnector3">
            <a:avLst>
              <a:gd name="adj1" fmla="val 50000"/>
            </a:avLst>
          </a:prstGeom>
          <a:ln w="28575">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a:off x="1828800" y="2514601"/>
            <a:ext cx="2696622" cy="512499"/>
          </a:xfrm>
          <a:prstGeom prst="bentConnector3">
            <a:avLst>
              <a:gd name="adj1" fmla="val 27927"/>
            </a:avLst>
          </a:prstGeom>
          <a:ln w="28575">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Equal 40"/>
          <p:cNvSpPr/>
          <p:nvPr/>
        </p:nvSpPr>
        <p:spPr>
          <a:xfrm>
            <a:off x="3741683" y="3741465"/>
            <a:ext cx="659152" cy="279550"/>
          </a:xfrm>
          <a:prstGeom prst="mathEqual">
            <a:avLst/>
          </a:prstGeom>
          <a:solidFill>
            <a:srgbClr val="FFC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Equal 53"/>
          <p:cNvSpPr/>
          <p:nvPr/>
        </p:nvSpPr>
        <p:spPr>
          <a:xfrm>
            <a:off x="3416536" y="2743200"/>
            <a:ext cx="659152" cy="279550"/>
          </a:xfrm>
          <a:prstGeom prst="mathEqual">
            <a:avLst/>
          </a:prstGeom>
          <a:solidFill>
            <a:srgbClr val="FFC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 name="Straight Arrow Connector 8"/>
          <p:cNvCxnSpPr/>
          <p:nvPr/>
        </p:nvCxnSpPr>
        <p:spPr>
          <a:xfrm>
            <a:off x="1781577" y="1368920"/>
            <a:ext cx="900551" cy="633688"/>
          </a:xfrm>
          <a:prstGeom prst="straightConnector1">
            <a:avLst/>
          </a:prstGeom>
          <a:ln>
            <a:solidFill>
              <a:schemeClr val="tx2">
                <a:lumMod val="50000"/>
              </a:schemeClr>
            </a:solidFill>
            <a:tailEnd type="arrow"/>
          </a:ln>
          <a:effectLst>
            <a:glow rad="63500">
              <a:schemeClr val="accent2">
                <a:lumMod val="60000"/>
                <a:lumOff val="40000"/>
                <a:alpha val="40000"/>
              </a:schemeClr>
            </a:glow>
          </a:effectLst>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55420" y="4038600"/>
            <a:ext cx="1388808" cy="457200"/>
            <a:chOff x="48754" y="2089401"/>
            <a:chExt cx="1388808" cy="457200"/>
          </a:xfrm>
        </p:grpSpPr>
        <p:sp>
          <p:nvSpPr>
            <p:cNvPr id="38" name="TextBox 37"/>
            <p:cNvSpPr txBox="1"/>
            <p:nvPr/>
          </p:nvSpPr>
          <p:spPr>
            <a:xfrm>
              <a:off x="74334" y="2137718"/>
              <a:ext cx="1344935" cy="369332"/>
            </a:xfrm>
            <a:prstGeom prst="rect">
              <a:avLst/>
            </a:prstGeom>
            <a:noFill/>
          </p:spPr>
          <p:txBody>
            <a:bodyPr wrap="square" rtlCol="0">
              <a:spAutoFit/>
            </a:bodyPr>
            <a:lstStyle/>
            <a:p>
              <a:pPr algn="ctr"/>
              <a:r>
                <a:rPr lang="en-US" dirty="0" err="1" smtClean="0"/>
                <a:t>config.json</a:t>
              </a:r>
              <a:endParaRPr lang="en-CA" dirty="0"/>
            </a:p>
          </p:txBody>
        </p:sp>
        <p:sp>
          <p:nvSpPr>
            <p:cNvPr id="39" name="Left Brace 38"/>
            <p:cNvSpPr/>
            <p:nvPr/>
          </p:nvSpPr>
          <p:spPr>
            <a:xfrm>
              <a:off x="48754" y="2089401"/>
              <a:ext cx="76200" cy="4572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40" name="Left Brace 39"/>
            <p:cNvSpPr/>
            <p:nvPr/>
          </p:nvSpPr>
          <p:spPr>
            <a:xfrm rot="10800000">
              <a:off x="1361362" y="2089401"/>
              <a:ext cx="76200" cy="457200"/>
            </a:xfrm>
            <a:prstGeom prst="leftBrace">
              <a:avLst/>
            </a:prstGeom>
            <a:ln w="28575"/>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grpSp>
      <p:grpSp>
        <p:nvGrpSpPr>
          <p:cNvPr id="12" name="Group 11"/>
          <p:cNvGrpSpPr/>
          <p:nvPr/>
        </p:nvGrpSpPr>
        <p:grpSpPr>
          <a:xfrm>
            <a:off x="4586723" y="1841710"/>
            <a:ext cx="2415457" cy="1544327"/>
            <a:chOff x="4631474" y="1439196"/>
            <a:chExt cx="2415457" cy="1544327"/>
          </a:xfrm>
        </p:grpSpPr>
        <p:grpSp>
          <p:nvGrpSpPr>
            <p:cNvPr id="2" name="Group 1"/>
            <p:cNvGrpSpPr/>
            <p:nvPr/>
          </p:nvGrpSpPr>
          <p:grpSpPr>
            <a:xfrm>
              <a:off x="4631474" y="1439196"/>
              <a:ext cx="377364" cy="1446938"/>
              <a:chOff x="6905984" y="1357836"/>
              <a:chExt cx="377364" cy="1446938"/>
            </a:xfrm>
          </p:grpSpPr>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05984" y="2427411"/>
                <a:ext cx="377363" cy="377363"/>
              </a:xfrm>
              <a:prstGeom prst="rect">
                <a:avLst/>
              </a:prstGeom>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05984" y="1906818"/>
                <a:ext cx="377363" cy="377363"/>
              </a:xfrm>
              <a:prstGeom prst="rect">
                <a:avLst/>
              </a:prstGeom>
            </p:spPr>
          </p:pic>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05985" y="1357836"/>
                <a:ext cx="377363" cy="377363"/>
              </a:xfrm>
              <a:prstGeom prst="rect">
                <a:avLst/>
              </a:prstGeom>
            </p:spPr>
          </p:pic>
        </p:grpSp>
        <p:sp>
          <p:nvSpPr>
            <p:cNvPr id="27" name="Right Arrow 26"/>
            <p:cNvSpPr/>
            <p:nvPr/>
          </p:nvSpPr>
          <p:spPr>
            <a:xfrm>
              <a:off x="5257800" y="1587799"/>
              <a:ext cx="1097292" cy="1589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3" name="Group 2"/>
            <p:cNvGrpSpPr/>
            <p:nvPr/>
          </p:nvGrpSpPr>
          <p:grpSpPr>
            <a:xfrm>
              <a:off x="6629400" y="1502486"/>
              <a:ext cx="417531" cy="1481037"/>
              <a:chOff x="7409251" y="1325925"/>
              <a:chExt cx="417531" cy="1481037"/>
            </a:xfrm>
          </p:grpSpPr>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24850" y="1325925"/>
                <a:ext cx="401932" cy="401932"/>
              </a:xfrm>
              <a:prstGeom prst="rect">
                <a:avLst/>
              </a:prstGeom>
            </p:spPr>
          </p:pic>
          <p:pic>
            <p:nvPicPr>
              <p:cNvPr id="42" name="Picture 4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24850" y="1874291"/>
                <a:ext cx="401932" cy="401932"/>
              </a:xfrm>
              <a:prstGeom prst="rect">
                <a:avLst/>
              </a:prstGeom>
            </p:spPr>
          </p:pic>
          <p:pic>
            <p:nvPicPr>
              <p:cNvPr id="43" name="Picture 4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09251" y="2405030"/>
                <a:ext cx="401932" cy="401932"/>
              </a:xfrm>
              <a:prstGeom prst="rect">
                <a:avLst/>
              </a:prstGeom>
            </p:spPr>
          </p:pic>
        </p:grpSp>
        <p:sp>
          <p:nvSpPr>
            <p:cNvPr id="47" name="Right Arrow 46"/>
            <p:cNvSpPr/>
            <p:nvPr/>
          </p:nvSpPr>
          <p:spPr>
            <a:xfrm>
              <a:off x="5257800" y="2128942"/>
              <a:ext cx="1097292" cy="1589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8" name="Right Arrow 47"/>
            <p:cNvSpPr/>
            <p:nvPr/>
          </p:nvSpPr>
          <p:spPr>
            <a:xfrm>
              <a:off x="5259462" y="2624586"/>
              <a:ext cx="1097292" cy="1589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31" name="Group 30"/>
          <p:cNvGrpSpPr/>
          <p:nvPr/>
        </p:nvGrpSpPr>
        <p:grpSpPr>
          <a:xfrm>
            <a:off x="4793353" y="5028483"/>
            <a:ext cx="1412247" cy="1241551"/>
            <a:chOff x="4964086" y="4833682"/>
            <a:chExt cx="1412247" cy="1241551"/>
          </a:xfrm>
        </p:grpSpPr>
        <p:pic>
          <p:nvPicPr>
            <p:cNvPr id="29" name="Picture 2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13049" y="4833682"/>
              <a:ext cx="921282" cy="921282"/>
            </a:xfrm>
            <a:prstGeom prst="rect">
              <a:avLst/>
            </a:prstGeom>
          </p:spPr>
        </p:pic>
        <p:sp>
          <p:nvSpPr>
            <p:cNvPr id="30" name="TextBox 29"/>
            <p:cNvSpPr txBox="1"/>
            <p:nvPr/>
          </p:nvSpPr>
          <p:spPr>
            <a:xfrm>
              <a:off x="4964086" y="5705901"/>
              <a:ext cx="1412247" cy="369332"/>
            </a:xfrm>
            <a:prstGeom prst="rect">
              <a:avLst/>
            </a:prstGeom>
            <a:noFill/>
          </p:spPr>
          <p:txBody>
            <a:bodyPr wrap="square" rtlCol="0">
              <a:spAutoFit/>
            </a:bodyPr>
            <a:lstStyle/>
            <a:p>
              <a:r>
                <a:rPr lang="en-US" dirty="0" smtClean="0"/>
                <a:t>Custom Field</a:t>
              </a:r>
              <a:endParaRPr lang="en-US" dirty="0"/>
            </a:p>
          </p:txBody>
        </p:sp>
      </p:grpSp>
      <p:sp>
        <p:nvSpPr>
          <p:cNvPr id="60" name="Right Arrow 59"/>
          <p:cNvSpPr/>
          <p:nvPr/>
        </p:nvSpPr>
        <p:spPr>
          <a:xfrm rot="17901579">
            <a:off x="5620533" y="4165205"/>
            <a:ext cx="1671647" cy="1760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1" name="TextBox 60"/>
          <p:cNvSpPr txBox="1"/>
          <p:nvPr/>
        </p:nvSpPr>
        <p:spPr>
          <a:xfrm>
            <a:off x="5091812" y="1387600"/>
            <a:ext cx="1330790" cy="584775"/>
          </a:xfrm>
          <a:prstGeom prst="rect">
            <a:avLst/>
          </a:prstGeom>
          <a:noFill/>
        </p:spPr>
        <p:txBody>
          <a:bodyPr wrap="square" rtlCol="0">
            <a:spAutoFit/>
          </a:bodyPr>
          <a:lstStyle/>
          <a:p>
            <a:pPr algn="ctr"/>
            <a:r>
              <a:rPr lang="en-US" sz="1600" dirty="0" smtClean="0"/>
              <a:t>1 </a:t>
            </a:r>
            <a:r>
              <a:rPr lang="en-US" sz="1600" dirty="0" smtClean="0"/>
              <a:t>: 1 Relationship</a:t>
            </a:r>
            <a:endParaRPr lang="en-CA" sz="1600" dirty="0"/>
          </a:p>
        </p:txBody>
      </p:sp>
      <p:sp>
        <p:nvSpPr>
          <p:cNvPr id="21" name="TextBox 20"/>
          <p:cNvSpPr txBox="1"/>
          <p:nvPr/>
        </p:nvSpPr>
        <p:spPr>
          <a:xfrm>
            <a:off x="6207389" y="4248657"/>
            <a:ext cx="1330790" cy="738664"/>
          </a:xfrm>
          <a:prstGeom prst="rect">
            <a:avLst/>
          </a:prstGeom>
          <a:noFill/>
        </p:spPr>
        <p:txBody>
          <a:bodyPr wrap="square" rtlCol="0">
            <a:spAutoFit/>
          </a:bodyPr>
          <a:lstStyle/>
          <a:p>
            <a:pPr algn="ctr"/>
            <a:r>
              <a:rPr lang="en-US" sz="1400" dirty="0" smtClean="0"/>
              <a:t>1 </a:t>
            </a:r>
            <a:r>
              <a:rPr lang="en-US" sz="1400" dirty="0" smtClean="0"/>
              <a:t>: </a:t>
            </a:r>
            <a:r>
              <a:rPr lang="en-US" sz="1400" dirty="0" smtClean="0"/>
              <a:t>Many Relationship</a:t>
            </a:r>
          </a:p>
          <a:p>
            <a:pPr algn="ctr"/>
            <a:r>
              <a:rPr lang="en-US" sz="1400" dirty="0" smtClean="0"/>
              <a:t>(1 per ISA)</a:t>
            </a:r>
            <a:endParaRPr lang="en-CA" sz="1400" dirty="0"/>
          </a:p>
        </p:txBody>
      </p:sp>
      <p:cxnSp>
        <p:nvCxnSpPr>
          <p:cNvPr id="64" name="Elbow Connector 63"/>
          <p:cNvCxnSpPr/>
          <p:nvPr/>
        </p:nvCxnSpPr>
        <p:spPr>
          <a:xfrm flipV="1">
            <a:off x="1837638" y="3228899"/>
            <a:ext cx="2687784" cy="852276"/>
          </a:xfrm>
          <a:prstGeom prst="bentConnector3">
            <a:avLst>
              <a:gd name="adj1" fmla="val 50000"/>
            </a:avLst>
          </a:prstGeom>
          <a:ln w="285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endCxn id="43" idx="3"/>
          </p:cNvCxnSpPr>
          <p:nvPr/>
        </p:nvCxnSpPr>
        <p:spPr>
          <a:xfrm flipV="1">
            <a:off x="1837638" y="3185071"/>
            <a:ext cx="5148943" cy="1082130"/>
          </a:xfrm>
          <a:prstGeom prst="bentConnector3">
            <a:avLst>
              <a:gd name="adj1" fmla="val 102430"/>
            </a:avLst>
          </a:prstGeom>
          <a:ln w="285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0" name="Equal 79"/>
          <p:cNvSpPr/>
          <p:nvPr/>
        </p:nvSpPr>
        <p:spPr>
          <a:xfrm>
            <a:off x="3696397" y="4307924"/>
            <a:ext cx="659152" cy="279550"/>
          </a:xfrm>
          <a:prstGeom prst="mathEqual">
            <a:avLst/>
          </a:prstGeom>
          <a:solidFill>
            <a:schemeClr val="accent4">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1" name="Equal 80"/>
          <p:cNvSpPr/>
          <p:nvPr/>
        </p:nvSpPr>
        <p:spPr>
          <a:xfrm>
            <a:off x="2138117" y="3789856"/>
            <a:ext cx="659152" cy="279550"/>
          </a:xfrm>
          <a:prstGeom prst="mathEqual">
            <a:avLst/>
          </a:prstGeom>
          <a:solidFill>
            <a:schemeClr val="accent4">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2" name="Right Arrow 81"/>
          <p:cNvSpPr/>
          <p:nvPr/>
        </p:nvSpPr>
        <p:spPr>
          <a:xfrm rot="1077872">
            <a:off x="2054337" y="4834360"/>
            <a:ext cx="2816062" cy="231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681942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pPr algn="l"/>
            <a:r>
              <a:rPr lang="en-US" sz="1600" dirty="0" err="1" smtClean="0"/>
              <a:t>Slide.json</a:t>
            </a:r>
            <a:endParaRPr lang="en-CA" sz="1600" dirty="0"/>
          </a:p>
        </p:txBody>
      </p:sp>
      <p:sp>
        <p:nvSpPr>
          <p:cNvPr id="8" name="Content Placeholder 7"/>
          <p:cNvSpPr>
            <a:spLocks noGrp="1"/>
          </p:cNvSpPr>
          <p:nvPr>
            <p:ph sz="half" idx="2"/>
          </p:nvPr>
        </p:nvSpPr>
        <p:spPr>
          <a:xfrm>
            <a:off x="457200" y="675288"/>
            <a:ext cx="3810000" cy="2525112"/>
          </a:xfrm>
        </p:spPr>
        <p:txBody>
          <a:bodyPr>
            <a:normAutofit lnSpcReduction="10000"/>
          </a:bodyPr>
          <a:lstStyle/>
          <a:p>
            <a:pPr marL="45720" indent="0">
              <a:buNone/>
            </a:pPr>
            <a:r>
              <a:rPr lang="en-CA" dirty="0"/>
              <a:t>{</a:t>
            </a:r>
          </a:p>
          <a:p>
            <a:pPr marL="45720" indent="0">
              <a:buNone/>
            </a:pPr>
            <a:r>
              <a:rPr lang="en-CA" dirty="0" smtClean="0"/>
              <a:t>            "</a:t>
            </a:r>
            <a:r>
              <a:rPr lang="en-CA" dirty="0"/>
              <a:t>id": 1,</a:t>
            </a:r>
          </a:p>
          <a:p>
            <a:pPr marL="45720" indent="0">
              <a:buNone/>
            </a:pPr>
            <a:r>
              <a:rPr lang="en-CA" dirty="0"/>
              <a:t>            "name": "</a:t>
            </a:r>
            <a:r>
              <a:rPr lang="en-CA" dirty="0" smtClean="0">
                <a:solidFill>
                  <a:srgbClr val="FF0000"/>
                </a:solidFill>
              </a:rPr>
              <a:t>humira_gastro_cd_00</a:t>
            </a:r>
            <a:r>
              <a:rPr lang="en-CA" dirty="0"/>
              <a:t>",</a:t>
            </a:r>
          </a:p>
          <a:p>
            <a:pPr marL="45720" indent="0">
              <a:buNone/>
            </a:pPr>
            <a:r>
              <a:rPr lang="en-CA" dirty="0"/>
              <a:t>            "description": "</a:t>
            </a:r>
            <a:r>
              <a:rPr lang="en-CA" dirty="0">
                <a:solidFill>
                  <a:srgbClr val="FF0000"/>
                </a:solidFill>
              </a:rPr>
              <a:t>Home</a:t>
            </a:r>
            <a:r>
              <a:rPr lang="en-CA" dirty="0"/>
              <a:t>",</a:t>
            </a:r>
          </a:p>
          <a:p>
            <a:pPr marL="45720" indent="0">
              <a:buNone/>
            </a:pPr>
            <a:r>
              <a:rPr lang="en-CA" dirty="0"/>
              <a:t>            "</a:t>
            </a:r>
            <a:r>
              <a:rPr lang="en-CA" dirty="0" err="1"/>
              <a:t>keymessage</a:t>
            </a:r>
            <a:r>
              <a:rPr lang="en-CA" dirty="0"/>
              <a:t>": [1],</a:t>
            </a:r>
          </a:p>
          <a:p>
            <a:pPr marL="45720" indent="0">
              <a:buNone/>
            </a:pPr>
            <a:r>
              <a:rPr lang="en-CA" dirty="0"/>
              <a:t>            "template": [],</a:t>
            </a:r>
          </a:p>
          <a:p>
            <a:pPr marL="45720" indent="0">
              <a:buNone/>
            </a:pPr>
            <a:r>
              <a:rPr lang="en-CA" dirty="0"/>
              <a:t>            "</a:t>
            </a:r>
            <a:r>
              <a:rPr lang="en-CA" dirty="0" err="1"/>
              <a:t>template_ajax</a:t>
            </a:r>
            <a:r>
              <a:rPr lang="en-CA" dirty="0"/>
              <a:t>": [],</a:t>
            </a:r>
          </a:p>
          <a:p>
            <a:pPr marL="45720" indent="0">
              <a:buNone/>
            </a:pPr>
            <a:r>
              <a:rPr lang="en-CA" dirty="0"/>
              <a:t>            "</a:t>
            </a:r>
            <a:r>
              <a:rPr lang="en-CA" dirty="0" err="1"/>
              <a:t>js</a:t>
            </a:r>
            <a:r>
              <a:rPr lang="en-CA" dirty="0"/>
              <a:t>": </a:t>
            </a:r>
            <a:r>
              <a:rPr lang="en-CA" dirty="0" smtClean="0"/>
              <a:t>[],</a:t>
            </a:r>
            <a:endParaRPr lang="en-CA" dirty="0"/>
          </a:p>
          <a:p>
            <a:pPr marL="45720" indent="0">
              <a:buNone/>
            </a:pPr>
            <a:r>
              <a:rPr lang="en-CA" dirty="0"/>
              <a:t>            "less": </a:t>
            </a:r>
            <a:r>
              <a:rPr lang="en-CA" dirty="0" smtClean="0"/>
              <a:t>[]</a:t>
            </a:r>
          </a:p>
          <a:p>
            <a:pPr marL="45720" indent="0">
              <a:buNone/>
            </a:pPr>
            <a:r>
              <a:rPr lang="en-CA" dirty="0" smtClean="0"/>
              <a:t> </a:t>
            </a:r>
            <a:r>
              <a:rPr lang="en-CA" dirty="0"/>
              <a:t>},</a:t>
            </a:r>
          </a:p>
        </p:txBody>
      </p:sp>
      <p:sp>
        <p:nvSpPr>
          <p:cNvPr id="9" name="Text Placeholder 8"/>
          <p:cNvSpPr>
            <a:spLocks noGrp="1"/>
          </p:cNvSpPr>
          <p:nvPr>
            <p:ph type="body" sz="quarter" idx="3"/>
          </p:nvPr>
        </p:nvSpPr>
        <p:spPr>
          <a:xfrm>
            <a:off x="457199" y="3200400"/>
            <a:ext cx="3581400" cy="411162"/>
          </a:xfrm>
        </p:spPr>
        <p:txBody>
          <a:bodyPr/>
          <a:lstStyle/>
          <a:p>
            <a:pPr algn="l"/>
            <a:r>
              <a:rPr lang="en-US" sz="1600" dirty="0" err="1" smtClean="0"/>
              <a:t>Keymessage.json</a:t>
            </a:r>
            <a:endParaRPr lang="en-CA" sz="1600" dirty="0"/>
          </a:p>
        </p:txBody>
      </p:sp>
      <p:sp>
        <p:nvSpPr>
          <p:cNvPr id="10" name="Content Placeholder 9"/>
          <p:cNvSpPr>
            <a:spLocks noGrp="1"/>
          </p:cNvSpPr>
          <p:nvPr>
            <p:ph sz="quarter" idx="4"/>
          </p:nvPr>
        </p:nvSpPr>
        <p:spPr>
          <a:xfrm>
            <a:off x="457198" y="3611562"/>
            <a:ext cx="3810001" cy="2515198"/>
          </a:xfrm>
        </p:spPr>
        <p:txBody>
          <a:bodyPr>
            <a:normAutofit fontScale="92500" lnSpcReduction="10000"/>
          </a:bodyPr>
          <a:lstStyle/>
          <a:p>
            <a:pPr marL="45720" indent="0">
              <a:buNone/>
            </a:pPr>
            <a:r>
              <a:rPr lang="en-CA" dirty="0"/>
              <a:t>{</a:t>
            </a:r>
          </a:p>
          <a:p>
            <a:pPr marL="45720" indent="0">
              <a:buNone/>
            </a:pPr>
            <a:r>
              <a:rPr lang="en-CA" dirty="0"/>
              <a:t>            "id": 1,</a:t>
            </a:r>
          </a:p>
          <a:p>
            <a:pPr marL="45720" indent="0">
              <a:buNone/>
            </a:pPr>
            <a:r>
              <a:rPr lang="en-CA" dirty="0"/>
              <a:t>            "product": "AbbVie </a:t>
            </a:r>
            <a:r>
              <a:rPr lang="en-CA" dirty="0" err="1"/>
              <a:t>Humira</a:t>
            </a:r>
            <a:r>
              <a:rPr lang="en-CA" dirty="0"/>
              <a:t> Gastro IVA",</a:t>
            </a:r>
          </a:p>
          <a:p>
            <a:pPr marL="45720" indent="0">
              <a:buNone/>
            </a:pPr>
            <a:r>
              <a:rPr lang="en-CA" dirty="0"/>
              <a:t>            "</a:t>
            </a:r>
            <a:r>
              <a:rPr lang="en-CA" dirty="0" err="1"/>
              <a:t>product_id</a:t>
            </a:r>
            <a:r>
              <a:rPr lang="en-CA" dirty="0"/>
              <a:t>": "</a:t>
            </a:r>
            <a:r>
              <a:rPr lang="en-CA" dirty="0">
                <a:solidFill>
                  <a:srgbClr val="FF0000"/>
                </a:solidFill>
              </a:rPr>
              <a:t>a00O000000VGbVA</a:t>
            </a:r>
            <a:r>
              <a:rPr lang="en-CA" dirty="0"/>
              <a:t>",</a:t>
            </a:r>
          </a:p>
          <a:p>
            <a:pPr marL="45720" indent="0">
              <a:buNone/>
            </a:pPr>
            <a:r>
              <a:rPr lang="en-CA" dirty="0"/>
              <a:t>            "</a:t>
            </a:r>
            <a:r>
              <a:rPr lang="en-CA" dirty="0" err="1"/>
              <a:t>clm_presentation</a:t>
            </a:r>
            <a:r>
              <a:rPr lang="en-CA" dirty="0" smtClean="0"/>
              <a:t>":</a:t>
            </a:r>
          </a:p>
          <a:p>
            <a:pPr marL="45720" indent="0">
              <a:buNone/>
            </a:pPr>
            <a:r>
              <a:rPr lang="en-CA" dirty="0" smtClean="0"/>
              <a:t>                  "</a:t>
            </a:r>
            <a:r>
              <a:rPr lang="en-CA" dirty="0" smtClean="0"/>
              <a:t>abbvie_humira_gastro_cd_00</a:t>
            </a:r>
            <a:r>
              <a:rPr lang="en-CA" dirty="0"/>
              <a:t>",</a:t>
            </a:r>
          </a:p>
          <a:p>
            <a:pPr marL="45720" indent="0">
              <a:buNone/>
            </a:pPr>
            <a:r>
              <a:rPr lang="en-CA" dirty="0"/>
              <a:t>            "</a:t>
            </a:r>
            <a:r>
              <a:rPr lang="en-CA" dirty="0" err="1"/>
              <a:t>presentation_version</a:t>
            </a:r>
            <a:r>
              <a:rPr lang="en-CA" dirty="0"/>
              <a:t>": "01",</a:t>
            </a:r>
          </a:p>
          <a:p>
            <a:pPr marL="45720" indent="0">
              <a:buNone/>
            </a:pPr>
            <a:r>
              <a:rPr lang="en-CA" dirty="0"/>
              <a:t>            "</a:t>
            </a:r>
            <a:r>
              <a:rPr lang="en-CA" dirty="0" err="1"/>
              <a:t>display_order</a:t>
            </a:r>
            <a:r>
              <a:rPr lang="en-CA" dirty="0"/>
              <a:t>": "0",</a:t>
            </a:r>
          </a:p>
          <a:p>
            <a:pPr marL="45720" indent="0">
              <a:buNone/>
            </a:pPr>
            <a:r>
              <a:rPr lang="en-CA" dirty="0"/>
              <a:t>            "active": true,</a:t>
            </a:r>
          </a:p>
          <a:p>
            <a:pPr marL="45720" indent="0">
              <a:buNone/>
            </a:pPr>
            <a:r>
              <a:rPr lang="en-CA" dirty="0"/>
              <a:t>            "</a:t>
            </a:r>
            <a:r>
              <a:rPr lang="en-CA" dirty="0" err="1"/>
              <a:t>slide_version</a:t>
            </a:r>
            <a:r>
              <a:rPr lang="en-CA" dirty="0"/>
              <a:t>": "1"</a:t>
            </a:r>
          </a:p>
          <a:p>
            <a:pPr marL="45720" indent="0">
              <a:buNone/>
            </a:pPr>
            <a:r>
              <a:rPr lang="en-CA" dirty="0" smtClean="0"/>
              <a:t>},</a:t>
            </a:r>
            <a:endParaRPr lang="en-CA" dirty="0"/>
          </a:p>
        </p:txBody>
      </p:sp>
      <p:sp>
        <p:nvSpPr>
          <p:cNvPr id="11" name="Content Placeholder 7"/>
          <p:cNvSpPr txBox="1">
            <a:spLocks/>
          </p:cNvSpPr>
          <p:nvPr/>
        </p:nvSpPr>
        <p:spPr>
          <a:xfrm>
            <a:off x="4267200" y="685800"/>
            <a:ext cx="3581400" cy="2525112"/>
          </a:xfrm>
          <a:prstGeom prst="rect">
            <a:avLst/>
          </a:prstGeom>
          <a:solidFill>
            <a:schemeClr val="tx2">
              <a:lumMod val="75000"/>
            </a:schemeClr>
          </a:solidFill>
        </p:spPr>
        <p:txBody>
          <a:bodyPr vert="horz" lIns="91440" tIns="45720" rIns="91440" bIns="45720" rtlCol="0" anchor="t">
            <a:normAutofit lnSpcReduction="10000"/>
          </a:bodyPr>
          <a:lstStyle>
            <a:lvl1pPr marL="22860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baseline="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a:lstStyle>
          <a:p>
            <a:pPr marL="45720" indent="0">
              <a:buFont typeface="Wingdings" pitchFamily="2" charset="2"/>
              <a:buNone/>
            </a:pPr>
            <a:endParaRPr lang="en-CA" dirty="0" smtClean="0">
              <a:solidFill>
                <a:schemeClr val="accent3">
                  <a:lumMod val="40000"/>
                  <a:lumOff val="60000"/>
                </a:schemeClr>
              </a:solidFill>
            </a:endParaRPr>
          </a:p>
          <a:p>
            <a:pPr marL="45720" indent="0">
              <a:buFont typeface="Wingdings" pitchFamily="2" charset="2"/>
              <a:buNone/>
            </a:pPr>
            <a:r>
              <a:rPr lang="en-CA" dirty="0" smtClean="0">
                <a:solidFill>
                  <a:schemeClr val="accent3">
                    <a:lumMod val="40000"/>
                    <a:lumOff val="60000"/>
                  </a:schemeClr>
                </a:solidFill>
              </a:rPr>
              <a:t>- Unique ID for each entry (just incremented)</a:t>
            </a:r>
          </a:p>
          <a:p>
            <a:pPr marL="45720" indent="0">
              <a:buFont typeface="Wingdings" pitchFamily="2" charset="2"/>
              <a:buNone/>
            </a:pPr>
            <a:r>
              <a:rPr lang="en-US" dirty="0" smtClean="0">
                <a:solidFill>
                  <a:schemeClr val="accent3">
                    <a:lumMod val="40000"/>
                    <a:lumOff val="60000"/>
                  </a:schemeClr>
                </a:solidFill>
              </a:rPr>
              <a:t>- Part of the </a:t>
            </a:r>
            <a:r>
              <a:rPr lang="en-US" dirty="0" err="1" smtClean="0">
                <a:solidFill>
                  <a:schemeClr val="accent3">
                    <a:lumMod val="40000"/>
                    <a:lumOff val="60000"/>
                  </a:schemeClr>
                </a:solidFill>
              </a:rPr>
              <a:t>keymessage</a:t>
            </a:r>
            <a:r>
              <a:rPr lang="en-US" dirty="0" smtClean="0">
                <a:solidFill>
                  <a:schemeClr val="accent3">
                    <a:lumMod val="40000"/>
                    <a:lumOff val="60000"/>
                  </a:schemeClr>
                </a:solidFill>
              </a:rPr>
              <a:t> id in Salesforce</a:t>
            </a:r>
            <a:endParaRPr lang="en-CA" dirty="0" smtClean="0">
              <a:solidFill>
                <a:schemeClr val="accent3">
                  <a:lumMod val="40000"/>
                  <a:lumOff val="60000"/>
                </a:schemeClr>
              </a:solidFill>
            </a:endParaRPr>
          </a:p>
          <a:p>
            <a:pPr marL="45720" indent="0">
              <a:buFont typeface="Wingdings" pitchFamily="2" charset="2"/>
              <a:buNone/>
            </a:pPr>
            <a:r>
              <a:rPr lang="en-CA" dirty="0" smtClean="0">
                <a:solidFill>
                  <a:schemeClr val="accent3">
                    <a:lumMod val="40000"/>
                    <a:lumOff val="60000"/>
                  </a:schemeClr>
                </a:solidFill>
              </a:rPr>
              <a:t>- What the slide will be called in </a:t>
            </a:r>
            <a:r>
              <a:rPr lang="en-CA" dirty="0" err="1" smtClean="0">
                <a:solidFill>
                  <a:schemeClr val="accent3">
                    <a:lumMod val="40000"/>
                    <a:lumOff val="60000"/>
                  </a:schemeClr>
                </a:solidFill>
              </a:rPr>
              <a:t>Veeva</a:t>
            </a:r>
            <a:endParaRPr lang="en-CA" dirty="0" smtClean="0">
              <a:solidFill>
                <a:schemeClr val="accent3">
                  <a:lumMod val="40000"/>
                  <a:lumOff val="60000"/>
                </a:schemeClr>
              </a:solidFill>
            </a:endParaRPr>
          </a:p>
          <a:p>
            <a:pPr marL="45720" indent="0">
              <a:buFont typeface="Wingdings" pitchFamily="2" charset="2"/>
              <a:buNone/>
            </a:pPr>
            <a:r>
              <a:rPr lang="en-CA" dirty="0" smtClean="0">
                <a:solidFill>
                  <a:schemeClr val="accent3">
                    <a:lumMod val="40000"/>
                    <a:lumOff val="60000"/>
                  </a:schemeClr>
                </a:solidFill>
              </a:rPr>
              <a:t>- Which </a:t>
            </a:r>
            <a:r>
              <a:rPr lang="en-CA" dirty="0" err="1" smtClean="0">
                <a:solidFill>
                  <a:schemeClr val="accent3">
                    <a:lumMod val="40000"/>
                    <a:lumOff val="60000"/>
                  </a:schemeClr>
                </a:solidFill>
              </a:rPr>
              <a:t>keymessage.json</a:t>
            </a:r>
            <a:r>
              <a:rPr lang="en-CA" dirty="0" smtClean="0">
                <a:solidFill>
                  <a:schemeClr val="accent3">
                    <a:lumMod val="40000"/>
                    <a:lumOff val="60000"/>
                  </a:schemeClr>
                </a:solidFill>
              </a:rPr>
              <a:t> entry to use</a:t>
            </a:r>
          </a:p>
          <a:p>
            <a:pPr marL="45720" indent="0">
              <a:buFont typeface="Wingdings" pitchFamily="2" charset="2"/>
              <a:buNone/>
            </a:pPr>
            <a:r>
              <a:rPr lang="en-CA" dirty="0" smtClean="0">
                <a:solidFill>
                  <a:schemeClr val="accent3">
                    <a:lumMod val="40000"/>
                    <a:lumOff val="60000"/>
                  </a:schemeClr>
                </a:solidFill>
              </a:rPr>
              <a:t>- Template files for the slide</a:t>
            </a:r>
          </a:p>
          <a:p>
            <a:pPr marL="45720" indent="0">
              <a:buFont typeface="Wingdings" pitchFamily="2" charset="2"/>
              <a:buNone/>
            </a:pPr>
            <a:r>
              <a:rPr lang="en-CA" dirty="0" smtClean="0">
                <a:solidFill>
                  <a:srgbClr val="00B0F0"/>
                </a:solidFill>
              </a:rPr>
              <a:t>- No idea!</a:t>
            </a:r>
          </a:p>
          <a:p>
            <a:pPr marL="45720" indent="0">
              <a:buFont typeface="Wingdings" pitchFamily="2" charset="2"/>
              <a:buNone/>
            </a:pPr>
            <a:r>
              <a:rPr lang="en-CA" dirty="0" smtClean="0">
                <a:solidFill>
                  <a:schemeClr val="accent3">
                    <a:lumMod val="40000"/>
                    <a:lumOff val="60000"/>
                  </a:schemeClr>
                </a:solidFill>
              </a:rPr>
              <a:t>- </a:t>
            </a:r>
            <a:r>
              <a:rPr lang="en-CA" dirty="0" err="1" smtClean="0">
                <a:solidFill>
                  <a:schemeClr val="accent3">
                    <a:lumMod val="40000"/>
                    <a:lumOff val="60000"/>
                  </a:schemeClr>
                </a:solidFill>
              </a:rPr>
              <a:t>Javascript</a:t>
            </a:r>
            <a:r>
              <a:rPr lang="en-CA" dirty="0" smtClean="0">
                <a:solidFill>
                  <a:schemeClr val="accent3">
                    <a:lumMod val="40000"/>
                    <a:lumOff val="60000"/>
                  </a:schemeClr>
                </a:solidFill>
              </a:rPr>
              <a:t> files for the slide</a:t>
            </a:r>
          </a:p>
          <a:p>
            <a:pPr marL="45720" indent="0">
              <a:buFont typeface="Wingdings" pitchFamily="2" charset="2"/>
              <a:buNone/>
            </a:pPr>
            <a:r>
              <a:rPr lang="en-CA" dirty="0" smtClean="0">
                <a:solidFill>
                  <a:schemeClr val="accent3">
                    <a:lumMod val="40000"/>
                    <a:lumOff val="60000"/>
                  </a:schemeClr>
                </a:solidFill>
              </a:rPr>
              <a:t>- Less files for the slide</a:t>
            </a:r>
          </a:p>
          <a:p>
            <a:pPr marL="45720" indent="0">
              <a:buFont typeface="Wingdings" pitchFamily="2" charset="2"/>
              <a:buNone/>
            </a:pPr>
            <a:r>
              <a:rPr lang="en-CA" dirty="0" smtClean="0">
                <a:solidFill>
                  <a:schemeClr val="accent3">
                    <a:lumMod val="40000"/>
                    <a:lumOff val="60000"/>
                  </a:schemeClr>
                </a:solidFill>
              </a:rPr>
              <a:t> </a:t>
            </a:r>
            <a:endParaRPr lang="en-CA" dirty="0">
              <a:solidFill>
                <a:schemeClr val="accent3">
                  <a:lumMod val="40000"/>
                  <a:lumOff val="60000"/>
                </a:schemeClr>
              </a:solidFill>
            </a:endParaRPr>
          </a:p>
        </p:txBody>
      </p:sp>
      <p:sp>
        <p:nvSpPr>
          <p:cNvPr id="13" name="Content Placeholder 7"/>
          <p:cNvSpPr txBox="1">
            <a:spLocks/>
          </p:cNvSpPr>
          <p:nvPr/>
        </p:nvSpPr>
        <p:spPr>
          <a:xfrm>
            <a:off x="4267200" y="3570888"/>
            <a:ext cx="3581400" cy="2525112"/>
          </a:xfrm>
          <a:prstGeom prst="rect">
            <a:avLst/>
          </a:prstGeom>
          <a:solidFill>
            <a:schemeClr val="tx2">
              <a:lumMod val="75000"/>
            </a:schemeClr>
          </a:solidFill>
        </p:spPr>
        <p:txBody>
          <a:bodyPr vert="horz" lIns="91440" tIns="45720" rIns="91440" bIns="45720" rtlCol="0" anchor="t">
            <a:normAutofit fontScale="92500" lnSpcReduction="10000"/>
          </a:bodyPr>
          <a:lstStyle>
            <a:lvl1pPr marL="22860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baseline="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a:lstStyle>
          <a:p>
            <a:pPr marL="45720" indent="0">
              <a:buFont typeface="Wingdings" pitchFamily="2" charset="2"/>
              <a:buNone/>
            </a:pPr>
            <a:endParaRPr lang="en-CA" dirty="0" smtClean="0">
              <a:solidFill>
                <a:schemeClr val="accent3">
                  <a:lumMod val="40000"/>
                  <a:lumOff val="60000"/>
                </a:schemeClr>
              </a:solidFill>
            </a:endParaRPr>
          </a:p>
          <a:p>
            <a:pPr marL="45720" indent="0">
              <a:buFont typeface="Wingdings" pitchFamily="2" charset="2"/>
              <a:buNone/>
            </a:pPr>
            <a:r>
              <a:rPr lang="en-CA" dirty="0" smtClean="0">
                <a:solidFill>
                  <a:schemeClr val="accent3">
                    <a:lumMod val="40000"/>
                    <a:lumOff val="60000"/>
                  </a:schemeClr>
                </a:solidFill>
              </a:rPr>
              <a:t>- Unique ID for each entry (just incremented)</a:t>
            </a:r>
          </a:p>
          <a:p>
            <a:pPr marL="45720" indent="0">
              <a:buFont typeface="Wingdings" pitchFamily="2" charset="2"/>
              <a:buNone/>
            </a:pPr>
            <a:r>
              <a:rPr lang="en-US" dirty="0" smtClean="0">
                <a:solidFill>
                  <a:srgbClr val="00B0F0"/>
                </a:solidFill>
              </a:rPr>
              <a:t>- Name of the product for the slide</a:t>
            </a:r>
          </a:p>
          <a:p>
            <a:pPr marL="45720" indent="0">
              <a:buFont typeface="Wingdings" pitchFamily="2" charset="2"/>
              <a:buNone/>
            </a:pPr>
            <a:r>
              <a:rPr lang="en-CA" dirty="0" smtClean="0">
                <a:solidFill>
                  <a:schemeClr val="accent3">
                    <a:lumMod val="40000"/>
                    <a:lumOff val="60000"/>
                  </a:schemeClr>
                </a:solidFill>
              </a:rPr>
              <a:t>- Product ID in Salesforce, taken from the URL</a:t>
            </a:r>
          </a:p>
          <a:p>
            <a:pPr marL="45720" indent="0">
              <a:buFont typeface="Wingdings" pitchFamily="2" charset="2"/>
              <a:buNone/>
            </a:pPr>
            <a:r>
              <a:rPr lang="en-CA" dirty="0" smtClean="0">
                <a:solidFill>
                  <a:srgbClr val="00B0F0"/>
                </a:solidFill>
              </a:rPr>
              <a:t>- Presentation name associated with the slide</a:t>
            </a:r>
          </a:p>
          <a:p>
            <a:pPr marL="45720" indent="0">
              <a:buFont typeface="Wingdings" pitchFamily="2" charset="2"/>
              <a:buNone/>
            </a:pPr>
            <a:endParaRPr lang="en-CA" dirty="0" smtClean="0">
              <a:solidFill>
                <a:srgbClr val="00B0F0"/>
              </a:solidFill>
            </a:endParaRPr>
          </a:p>
          <a:p>
            <a:pPr marL="45720" indent="0">
              <a:buFont typeface="Wingdings" pitchFamily="2" charset="2"/>
              <a:buNone/>
            </a:pPr>
            <a:r>
              <a:rPr lang="en-CA" dirty="0" smtClean="0">
                <a:solidFill>
                  <a:srgbClr val="00B0F0"/>
                </a:solidFill>
              </a:rPr>
              <a:t>- Version of the presentation</a:t>
            </a:r>
          </a:p>
          <a:p>
            <a:pPr marL="45720" indent="0">
              <a:buFont typeface="Wingdings" pitchFamily="2" charset="2"/>
              <a:buNone/>
            </a:pPr>
            <a:r>
              <a:rPr lang="en-CA" dirty="0" smtClean="0">
                <a:solidFill>
                  <a:srgbClr val="00B0F0"/>
                </a:solidFill>
              </a:rPr>
              <a:t>- Display order for the slide in the presentation</a:t>
            </a:r>
          </a:p>
          <a:p>
            <a:pPr marL="45720" indent="0">
              <a:buFont typeface="Wingdings" pitchFamily="2" charset="2"/>
              <a:buNone/>
            </a:pPr>
            <a:r>
              <a:rPr lang="en-CA" dirty="0" smtClean="0">
                <a:solidFill>
                  <a:schemeClr val="accent3">
                    <a:lumMod val="40000"/>
                    <a:lumOff val="60000"/>
                  </a:schemeClr>
                </a:solidFill>
              </a:rPr>
              <a:t>- Should always be true</a:t>
            </a:r>
          </a:p>
          <a:p>
            <a:pPr marL="45720" indent="0">
              <a:buFont typeface="Wingdings" pitchFamily="2" charset="2"/>
              <a:buNone/>
            </a:pPr>
            <a:r>
              <a:rPr lang="en-US" dirty="0" smtClean="0">
                <a:solidFill>
                  <a:srgbClr val="00B0F0"/>
                </a:solidFill>
              </a:rPr>
              <a:t>- Version of the slide</a:t>
            </a:r>
            <a:endParaRPr lang="en-CA" dirty="0" smtClean="0">
              <a:solidFill>
                <a:srgbClr val="00B0F0"/>
              </a:solidFill>
            </a:endParaRPr>
          </a:p>
          <a:p>
            <a:pPr marL="45720" indent="0">
              <a:buFont typeface="Wingdings" pitchFamily="2" charset="2"/>
              <a:buNone/>
            </a:pPr>
            <a:r>
              <a:rPr lang="en-CA" dirty="0" smtClean="0">
                <a:solidFill>
                  <a:schemeClr val="accent3">
                    <a:lumMod val="40000"/>
                    <a:lumOff val="60000"/>
                  </a:schemeClr>
                </a:solidFill>
              </a:rPr>
              <a:t> </a:t>
            </a:r>
            <a:endParaRPr lang="en-CA" dirty="0">
              <a:solidFill>
                <a:schemeClr val="accent3">
                  <a:lumMod val="40000"/>
                  <a:lumOff val="60000"/>
                </a:schemeClr>
              </a:solidFill>
            </a:endParaRPr>
          </a:p>
        </p:txBody>
      </p:sp>
      <p:sp>
        <p:nvSpPr>
          <p:cNvPr id="14" name="TextBox 13"/>
          <p:cNvSpPr txBox="1"/>
          <p:nvPr/>
        </p:nvSpPr>
        <p:spPr>
          <a:xfrm>
            <a:off x="0" y="6368534"/>
            <a:ext cx="9144000" cy="369332"/>
          </a:xfrm>
          <a:prstGeom prst="rect">
            <a:avLst/>
          </a:prstGeom>
          <a:solidFill>
            <a:schemeClr val="tx2">
              <a:lumMod val="75000"/>
            </a:schemeClr>
          </a:solidFill>
        </p:spPr>
        <p:txBody>
          <a:bodyPr wrap="square" rtlCol="0">
            <a:spAutoFit/>
          </a:bodyPr>
          <a:lstStyle/>
          <a:p>
            <a:pPr algn="ctr"/>
            <a:r>
              <a:rPr lang="en-US" dirty="0" smtClean="0">
                <a:solidFill>
                  <a:srgbClr val="00B0F0"/>
                </a:solidFill>
              </a:rPr>
              <a:t>As far as I know, items in this color are irrelevant!</a:t>
            </a:r>
            <a:endParaRPr lang="en-CA" dirty="0">
              <a:solidFill>
                <a:srgbClr val="00B0F0"/>
              </a:solidFill>
            </a:endParaRPr>
          </a:p>
        </p:txBody>
      </p:sp>
      <p:sp>
        <p:nvSpPr>
          <p:cNvPr id="15" name="TextBox 14"/>
          <p:cNvSpPr txBox="1"/>
          <p:nvPr/>
        </p:nvSpPr>
        <p:spPr>
          <a:xfrm rot="5400000">
            <a:off x="5299501" y="3013501"/>
            <a:ext cx="6858000" cy="830997"/>
          </a:xfrm>
          <a:prstGeom prst="rect">
            <a:avLst/>
          </a:prstGeom>
          <a:solidFill>
            <a:schemeClr val="tx2">
              <a:lumMod val="75000"/>
            </a:schemeClr>
          </a:solidFill>
        </p:spPr>
        <p:txBody>
          <a:bodyPr wrap="square" rtlCol="0">
            <a:spAutoFit/>
          </a:bodyPr>
          <a:lstStyle/>
          <a:p>
            <a:pPr algn="ctr"/>
            <a:r>
              <a:rPr lang="en-US" sz="4800" dirty="0" err="1" smtClean="0">
                <a:solidFill>
                  <a:schemeClr val="bg2">
                    <a:lumMod val="90000"/>
                  </a:schemeClr>
                </a:solidFill>
              </a:rPr>
              <a:t>SmartRep</a:t>
            </a:r>
            <a:endParaRPr lang="en-CA" sz="4800" dirty="0">
              <a:solidFill>
                <a:schemeClr val="bg2">
                  <a:lumMod val="90000"/>
                </a:schemeClr>
              </a:solidFill>
            </a:endParaRPr>
          </a:p>
        </p:txBody>
      </p:sp>
    </p:spTree>
    <p:extLst>
      <p:ext uri="{BB962C8B-B14F-4D97-AF65-F5344CB8AC3E}">
        <p14:creationId xmlns:p14="http://schemas.microsoft.com/office/powerpoint/2010/main" val="20549353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457200" y="1189638"/>
            <a:ext cx="3581400" cy="411162"/>
          </a:xfrm>
        </p:spPr>
        <p:txBody>
          <a:bodyPr/>
          <a:lstStyle/>
          <a:p>
            <a:pPr algn="l"/>
            <a:r>
              <a:rPr lang="en-US" sz="1600" dirty="0" err="1" smtClean="0"/>
              <a:t>Presentation.json</a:t>
            </a:r>
            <a:endParaRPr lang="en-CA" sz="1600" dirty="0"/>
          </a:p>
        </p:txBody>
      </p:sp>
      <p:sp>
        <p:nvSpPr>
          <p:cNvPr id="8" name="Content Placeholder 7"/>
          <p:cNvSpPr>
            <a:spLocks noGrp="1"/>
          </p:cNvSpPr>
          <p:nvPr>
            <p:ph sz="half" idx="2"/>
          </p:nvPr>
        </p:nvSpPr>
        <p:spPr>
          <a:xfrm>
            <a:off x="457200" y="1589688"/>
            <a:ext cx="3581400" cy="2525112"/>
          </a:xfrm>
        </p:spPr>
        <p:txBody>
          <a:bodyPr>
            <a:normAutofit/>
          </a:bodyPr>
          <a:lstStyle/>
          <a:p>
            <a:pPr marL="45720" indent="0">
              <a:buNone/>
            </a:pPr>
            <a:r>
              <a:rPr lang="en-CA" dirty="0"/>
              <a:t>{</a:t>
            </a:r>
          </a:p>
          <a:p>
            <a:pPr marL="45720" indent="0">
              <a:buNone/>
            </a:pPr>
            <a:r>
              <a:rPr lang="en-CA" dirty="0"/>
              <a:t>            "id": 1,</a:t>
            </a:r>
          </a:p>
          <a:p>
            <a:pPr marL="45720" indent="0">
              <a:buNone/>
            </a:pPr>
            <a:r>
              <a:rPr lang="en-CA" dirty="0"/>
              <a:t>            "name": "</a:t>
            </a:r>
            <a:r>
              <a:rPr lang="en-CA" dirty="0" err="1">
                <a:solidFill>
                  <a:srgbClr val="FF0000"/>
                </a:solidFill>
              </a:rPr>
              <a:t>abbvie</a:t>
            </a:r>
            <a:r>
              <a:rPr lang="en-CA" dirty="0"/>
              <a:t>",</a:t>
            </a:r>
          </a:p>
          <a:p>
            <a:pPr marL="45720" indent="0">
              <a:buNone/>
            </a:pPr>
            <a:r>
              <a:rPr lang="en-CA" dirty="0"/>
              <a:t>            "</a:t>
            </a:r>
            <a:r>
              <a:rPr lang="en-CA" dirty="0" err="1"/>
              <a:t>bodyclass</a:t>
            </a:r>
            <a:r>
              <a:rPr lang="en-CA" dirty="0"/>
              <a:t>": "",</a:t>
            </a:r>
          </a:p>
          <a:p>
            <a:pPr marL="45720" indent="0">
              <a:buNone/>
            </a:pPr>
            <a:r>
              <a:rPr lang="en-CA" dirty="0"/>
              <a:t>            "slide": </a:t>
            </a:r>
            <a:r>
              <a:rPr lang="en-CA" dirty="0" smtClean="0"/>
              <a:t>[],</a:t>
            </a:r>
            <a:endParaRPr lang="en-CA" dirty="0"/>
          </a:p>
          <a:p>
            <a:pPr marL="45720" indent="0">
              <a:buNone/>
            </a:pPr>
            <a:r>
              <a:rPr lang="en-CA" dirty="0"/>
              <a:t>            "template</a:t>
            </a:r>
            <a:r>
              <a:rPr lang="en-CA" dirty="0" smtClean="0"/>
              <a:t>":[],</a:t>
            </a:r>
            <a:endParaRPr lang="en-CA" dirty="0"/>
          </a:p>
          <a:p>
            <a:pPr marL="45720" indent="0">
              <a:buNone/>
            </a:pPr>
            <a:r>
              <a:rPr lang="en-CA" dirty="0"/>
              <a:t>            "less</a:t>
            </a:r>
            <a:r>
              <a:rPr lang="en-CA" dirty="0" smtClean="0"/>
              <a:t>":[],</a:t>
            </a:r>
            <a:endParaRPr lang="en-CA" dirty="0"/>
          </a:p>
          <a:p>
            <a:pPr marL="45720" indent="0">
              <a:buNone/>
            </a:pPr>
            <a:r>
              <a:rPr lang="en-CA" dirty="0"/>
              <a:t>            "</a:t>
            </a:r>
            <a:r>
              <a:rPr lang="en-CA" dirty="0" err="1"/>
              <a:t>js</a:t>
            </a:r>
            <a:r>
              <a:rPr lang="en-CA" dirty="0" smtClean="0"/>
              <a:t>":[]</a:t>
            </a:r>
            <a:endParaRPr lang="en-CA" dirty="0"/>
          </a:p>
          <a:p>
            <a:pPr marL="45720" indent="0">
              <a:buNone/>
            </a:pPr>
            <a:r>
              <a:rPr lang="en-CA" dirty="0" smtClean="0"/>
              <a:t>}</a:t>
            </a:r>
            <a:endParaRPr lang="en-CA" dirty="0"/>
          </a:p>
        </p:txBody>
      </p:sp>
      <p:sp>
        <p:nvSpPr>
          <p:cNvPr id="11" name="Content Placeholder 7"/>
          <p:cNvSpPr txBox="1">
            <a:spLocks/>
          </p:cNvSpPr>
          <p:nvPr/>
        </p:nvSpPr>
        <p:spPr>
          <a:xfrm>
            <a:off x="4267200" y="1600200"/>
            <a:ext cx="3581400" cy="2362200"/>
          </a:xfrm>
          <a:prstGeom prst="rect">
            <a:avLst/>
          </a:prstGeom>
          <a:solidFill>
            <a:schemeClr val="tx2">
              <a:lumMod val="75000"/>
            </a:schemeClr>
          </a:solidFill>
        </p:spPr>
        <p:txBody>
          <a:bodyPr vert="horz" lIns="91440" tIns="45720" rIns="91440" bIns="45720" rtlCol="0" anchor="t">
            <a:normAutofit/>
          </a:bodyPr>
          <a:lstStyle>
            <a:lvl1pPr marL="22860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baseline="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a:lstStyle>
          <a:p>
            <a:pPr marL="45720" indent="0">
              <a:buFont typeface="Wingdings" pitchFamily="2" charset="2"/>
              <a:buNone/>
            </a:pPr>
            <a:endParaRPr lang="en-CA" dirty="0" smtClean="0">
              <a:solidFill>
                <a:schemeClr val="accent3">
                  <a:lumMod val="40000"/>
                  <a:lumOff val="60000"/>
                </a:schemeClr>
              </a:solidFill>
            </a:endParaRPr>
          </a:p>
          <a:p>
            <a:pPr marL="45720" indent="0">
              <a:buFont typeface="Wingdings" pitchFamily="2" charset="2"/>
              <a:buNone/>
            </a:pPr>
            <a:r>
              <a:rPr lang="en-CA" dirty="0" smtClean="0">
                <a:solidFill>
                  <a:schemeClr val="accent3">
                    <a:lumMod val="40000"/>
                    <a:lumOff val="60000"/>
                  </a:schemeClr>
                </a:solidFill>
              </a:rPr>
              <a:t>- Unique ID for each entry (just incremented)</a:t>
            </a:r>
          </a:p>
          <a:p>
            <a:pPr marL="45720" indent="0">
              <a:buNone/>
            </a:pPr>
            <a:r>
              <a:rPr lang="en-US" dirty="0" smtClean="0">
                <a:solidFill>
                  <a:schemeClr val="accent3">
                    <a:lumMod val="40000"/>
                    <a:lumOff val="60000"/>
                  </a:schemeClr>
                </a:solidFill>
              </a:rPr>
              <a:t>- Part </a:t>
            </a:r>
            <a:r>
              <a:rPr lang="en-US" dirty="0">
                <a:solidFill>
                  <a:schemeClr val="accent3">
                    <a:lumMod val="40000"/>
                    <a:lumOff val="60000"/>
                  </a:schemeClr>
                </a:solidFill>
              </a:rPr>
              <a:t>of the </a:t>
            </a:r>
            <a:r>
              <a:rPr lang="en-US" dirty="0" err="1">
                <a:solidFill>
                  <a:schemeClr val="accent3">
                    <a:lumMod val="40000"/>
                    <a:lumOff val="60000"/>
                  </a:schemeClr>
                </a:solidFill>
              </a:rPr>
              <a:t>keymessage</a:t>
            </a:r>
            <a:r>
              <a:rPr lang="en-US" dirty="0">
                <a:solidFill>
                  <a:schemeClr val="accent3">
                    <a:lumMod val="40000"/>
                    <a:lumOff val="60000"/>
                  </a:schemeClr>
                </a:solidFill>
              </a:rPr>
              <a:t> id in Salesforce </a:t>
            </a:r>
            <a:endParaRPr lang="en-US" dirty="0" smtClean="0">
              <a:solidFill>
                <a:schemeClr val="accent3">
                  <a:lumMod val="40000"/>
                  <a:lumOff val="60000"/>
                </a:schemeClr>
              </a:solidFill>
            </a:endParaRPr>
          </a:p>
          <a:p>
            <a:pPr marL="45720" indent="0">
              <a:buNone/>
            </a:pPr>
            <a:r>
              <a:rPr lang="en-CA" dirty="0" smtClean="0">
                <a:solidFill>
                  <a:schemeClr val="accent3">
                    <a:lumMod val="40000"/>
                    <a:lumOff val="60000"/>
                  </a:schemeClr>
                </a:solidFill>
              </a:rPr>
              <a:t>- Add a class to the body in all slides</a:t>
            </a:r>
          </a:p>
          <a:p>
            <a:pPr marL="45720" indent="0">
              <a:buFont typeface="Wingdings" pitchFamily="2" charset="2"/>
              <a:buNone/>
            </a:pPr>
            <a:r>
              <a:rPr lang="en-CA" dirty="0" smtClean="0">
                <a:solidFill>
                  <a:schemeClr val="accent3">
                    <a:lumMod val="40000"/>
                    <a:lumOff val="60000"/>
                  </a:schemeClr>
                </a:solidFill>
              </a:rPr>
              <a:t>- Order slides should appear in </a:t>
            </a:r>
            <a:r>
              <a:rPr lang="en-CA" dirty="0" err="1" smtClean="0">
                <a:solidFill>
                  <a:schemeClr val="accent3">
                    <a:lumMod val="40000"/>
                    <a:lumOff val="60000"/>
                  </a:schemeClr>
                </a:solidFill>
              </a:rPr>
              <a:t>SmartRep</a:t>
            </a:r>
            <a:endParaRPr lang="en-CA" dirty="0" smtClean="0">
              <a:solidFill>
                <a:schemeClr val="accent3">
                  <a:lumMod val="40000"/>
                  <a:lumOff val="60000"/>
                </a:schemeClr>
              </a:solidFill>
            </a:endParaRPr>
          </a:p>
          <a:p>
            <a:pPr marL="45720" indent="0">
              <a:buFont typeface="Wingdings" pitchFamily="2" charset="2"/>
              <a:buNone/>
            </a:pPr>
            <a:r>
              <a:rPr lang="en-CA" dirty="0" smtClean="0">
                <a:solidFill>
                  <a:schemeClr val="accent3">
                    <a:lumMod val="40000"/>
                    <a:lumOff val="60000"/>
                  </a:schemeClr>
                </a:solidFill>
              </a:rPr>
              <a:t>- Template files for the presentation</a:t>
            </a:r>
          </a:p>
          <a:p>
            <a:pPr marL="45720" indent="0">
              <a:buFont typeface="Wingdings" pitchFamily="2" charset="2"/>
              <a:buNone/>
            </a:pPr>
            <a:r>
              <a:rPr lang="en-CA" dirty="0" smtClean="0">
                <a:solidFill>
                  <a:schemeClr val="accent3">
                    <a:lumMod val="40000"/>
                    <a:lumOff val="60000"/>
                  </a:schemeClr>
                </a:solidFill>
              </a:rPr>
              <a:t>- </a:t>
            </a:r>
            <a:r>
              <a:rPr lang="en-CA" dirty="0" err="1" smtClean="0">
                <a:solidFill>
                  <a:schemeClr val="accent3">
                    <a:lumMod val="40000"/>
                    <a:lumOff val="60000"/>
                  </a:schemeClr>
                </a:solidFill>
              </a:rPr>
              <a:t>Javascript</a:t>
            </a:r>
            <a:r>
              <a:rPr lang="en-CA" dirty="0" smtClean="0">
                <a:solidFill>
                  <a:schemeClr val="accent3">
                    <a:lumMod val="40000"/>
                    <a:lumOff val="60000"/>
                  </a:schemeClr>
                </a:solidFill>
              </a:rPr>
              <a:t> files for the presentation</a:t>
            </a:r>
          </a:p>
          <a:p>
            <a:pPr marL="45720" indent="0">
              <a:buFont typeface="Wingdings" pitchFamily="2" charset="2"/>
              <a:buNone/>
            </a:pPr>
            <a:r>
              <a:rPr lang="en-CA" dirty="0" smtClean="0">
                <a:solidFill>
                  <a:schemeClr val="accent3">
                    <a:lumMod val="40000"/>
                    <a:lumOff val="60000"/>
                  </a:schemeClr>
                </a:solidFill>
              </a:rPr>
              <a:t>- Less files for the presentation</a:t>
            </a:r>
          </a:p>
          <a:p>
            <a:pPr marL="45720" indent="0">
              <a:buFont typeface="Wingdings" pitchFamily="2" charset="2"/>
              <a:buNone/>
            </a:pPr>
            <a:r>
              <a:rPr lang="en-CA" dirty="0" smtClean="0">
                <a:solidFill>
                  <a:schemeClr val="accent3">
                    <a:lumMod val="40000"/>
                    <a:lumOff val="60000"/>
                  </a:schemeClr>
                </a:solidFill>
              </a:rPr>
              <a:t> </a:t>
            </a:r>
            <a:endParaRPr lang="en-CA" dirty="0">
              <a:solidFill>
                <a:schemeClr val="accent3">
                  <a:lumMod val="40000"/>
                  <a:lumOff val="60000"/>
                </a:schemeClr>
              </a:solidFill>
            </a:endParaRPr>
          </a:p>
        </p:txBody>
      </p:sp>
      <p:sp>
        <p:nvSpPr>
          <p:cNvPr id="14" name="TextBox 13"/>
          <p:cNvSpPr txBox="1"/>
          <p:nvPr/>
        </p:nvSpPr>
        <p:spPr>
          <a:xfrm>
            <a:off x="531264" y="4648200"/>
            <a:ext cx="7315200" cy="923330"/>
          </a:xfrm>
          <a:prstGeom prst="rect">
            <a:avLst/>
          </a:prstGeom>
          <a:solidFill>
            <a:schemeClr val="tx2">
              <a:lumMod val="75000"/>
            </a:schemeClr>
          </a:solidFill>
        </p:spPr>
        <p:txBody>
          <a:bodyPr wrap="square" rtlCol="0">
            <a:spAutoFit/>
          </a:bodyPr>
          <a:lstStyle/>
          <a:p>
            <a:r>
              <a:rPr lang="en-US" dirty="0" smtClean="0">
                <a:solidFill>
                  <a:schemeClr val="bg1">
                    <a:lumMod val="95000"/>
                  </a:schemeClr>
                </a:solidFill>
              </a:rPr>
              <a:t>The </a:t>
            </a:r>
            <a:r>
              <a:rPr lang="en-US" dirty="0" err="1" smtClean="0">
                <a:solidFill>
                  <a:schemeClr val="accent1">
                    <a:lumMod val="40000"/>
                    <a:lumOff val="60000"/>
                  </a:schemeClr>
                </a:solidFill>
              </a:rPr>
              <a:t>keymessage</a:t>
            </a:r>
            <a:r>
              <a:rPr lang="en-US" dirty="0" smtClean="0">
                <a:solidFill>
                  <a:schemeClr val="accent1">
                    <a:lumMod val="40000"/>
                    <a:lumOff val="60000"/>
                  </a:schemeClr>
                </a:solidFill>
              </a:rPr>
              <a:t> id </a:t>
            </a:r>
            <a:r>
              <a:rPr lang="en-US" dirty="0" smtClean="0">
                <a:solidFill>
                  <a:schemeClr val="bg1">
                    <a:lumMod val="95000"/>
                  </a:schemeClr>
                </a:solidFill>
              </a:rPr>
              <a:t>in Salesforce is created in </a:t>
            </a:r>
            <a:r>
              <a:rPr lang="en-US" dirty="0" err="1" smtClean="0">
                <a:solidFill>
                  <a:schemeClr val="bg1">
                    <a:lumMod val="95000"/>
                  </a:schemeClr>
                </a:solidFill>
              </a:rPr>
              <a:t>SmartRep</a:t>
            </a:r>
            <a:r>
              <a:rPr lang="en-US" dirty="0" smtClean="0">
                <a:solidFill>
                  <a:schemeClr val="bg1">
                    <a:lumMod val="95000"/>
                  </a:schemeClr>
                </a:solidFill>
              </a:rPr>
              <a:t> by combining the </a:t>
            </a:r>
            <a:r>
              <a:rPr lang="en-US" dirty="0" err="1" smtClean="0">
                <a:solidFill>
                  <a:schemeClr val="accent1">
                    <a:lumMod val="40000"/>
                    <a:lumOff val="60000"/>
                  </a:schemeClr>
                </a:solidFill>
              </a:rPr>
              <a:t>Presentation.json</a:t>
            </a:r>
            <a:r>
              <a:rPr lang="en-US" dirty="0" smtClean="0">
                <a:solidFill>
                  <a:schemeClr val="accent1">
                    <a:lumMod val="40000"/>
                    <a:lumOff val="60000"/>
                  </a:schemeClr>
                </a:solidFill>
              </a:rPr>
              <a:t> name </a:t>
            </a:r>
            <a:r>
              <a:rPr lang="en-US" dirty="0" smtClean="0">
                <a:solidFill>
                  <a:schemeClr val="bg1">
                    <a:lumMod val="95000"/>
                  </a:schemeClr>
                </a:solidFill>
              </a:rPr>
              <a:t>with each </a:t>
            </a:r>
            <a:r>
              <a:rPr lang="en-US" dirty="0" err="1" smtClean="0">
                <a:solidFill>
                  <a:schemeClr val="accent1">
                    <a:lumMod val="40000"/>
                    <a:lumOff val="60000"/>
                  </a:schemeClr>
                </a:solidFill>
              </a:rPr>
              <a:t>Slide.json</a:t>
            </a:r>
            <a:r>
              <a:rPr lang="en-US" dirty="0" smtClean="0">
                <a:solidFill>
                  <a:schemeClr val="accent1">
                    <a:lumMod val="40000"/>
                    <a:lumOff val="60000"/>
                  </a:schemeClr>
                </a:solidFill>
              </a:rPr>
              <a:t> name</a:t>
            </a:r>
            <a:r>
              <a:rPr lang="en-US" dirty="0" smtClean="0">
                <a:solidFill>
                  <a:schemeClr val="bg1">
                    <a:lumMod val="95000"/>
                  </a:schemeClr>
                </a:solidFill>
              </a:rPr>
              <a:t>, connected with underscores: </a:t>
            </a:r>
            <a:r>
              <a:rPr lang="en-US" dirty="0" smtClean="0">
                <a:solidFill>
                  <a:schemeClr val="accent1">
                    <a:lumMod val="40000"/>
                    <a:lumOff val="60000"/>
                  </a:schemeClr>
                </a:solidFill>
              </a:rPr>
              <a:t>abbvie_humira_gastro_cd_00.zip</a:t>
            </a:r>
            <a:endParaRPr lang="en-CA" dirty="0">
              <a:solidFill>
                <a:schemeClr val="accent1">
                  <a:lumMod val="40000"/>
                  <a:lumOff val="60000"/>
                </a:schemeClr>
              </a:solidFill>
            </a:endParaRPr>
          </a:p>
        </p:txBody>
      </p:sp>
      <p:sp>
        <p:nvSpPr>
          <p:cNvPr id="12" name="TextBox 11"/>
          <p:cNvSpPr txBox="1"/>
          <p:nvPr/>
        </p:nvSpPr>
        <p:spPr>
          <a:xfrm rot="5400000">
            <a:off x="5299501" y="3013501"/>
            <a:ext cx="6858000" cy="830997"/>
          </a:xfrm>
          <a:prstGeom prst="rect">
            <a:avLst/>
          </a:prstGeom>
          <a:solidFill>
            <a:schemeClr val="tx2">
              <a:lumMod val="75000"/>
            </a:schemeClr>
          </a:solidFill>
        </p:spPr>
        <p:txBody>
          <a:bodyPr wrap="square" rtlCol="0">
            <a:spAutoFit/>
          </a:bodyPr>
          <a:lstStyle/>
          <a:p>
            <a:pPr algn="ctr"/>
            <a:r>
              <a:rPr lang="en-US" sz="4800" dirty="0" err="1" smtClean="0">
                <a:solidFill>
                  <a:schemeClr val="bg2">
                    <a:lumMod val="90000"/>
                  </a:schemeClr>
                </a:solidFill>
              </a:rPr>
              <a:t>SmartRep</a:t>
            </a:r>
            <a:endParaRPr lang="en-CA" sz="4800" dirty="0">
              <a:solidFill>
                <a:schemeClr val="bg2">
                  <a:lumMod val="90000"/>
                </a:schemeClr>
              </a:solidFill>
            </a:endParaRPr>
          </a:p>
        </p:txBody>
      </p:sp>
    </p:spTree>
    <p:extLst>
      <p:ext uri="{BB962C8B-B14F-4D97-AF65-F5344CB8AC3E}">
        <p14:creationId xmlns:p14="http://schemas.microsoft.com/office/powerpoint/2010/main" val="10181688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pPr algn="l"/>
            <a:r>
              <a:rPr lang="en-US" sz="1600" dirty="0" err="1" smtClean="0"/>
              <a:t>Config.json</a:t>
            </a:r>
            <a:endParaRPr lang="en-CA" sz="1600" dirty="0"/>
          </a:p>
        </p:txBody>
      </p:sp>
      <p:sp>
        <p:nvSpPr>
          <p:cNvPr id="8" name="Content Placeholder 7"/>
          <p:cNvSpPr>
            <a:spLocks noGrp="1"/>
          </p:cNvSpPr>
          <p:nvPr>
            <p:ph sz="half" idx="2"/>
          </p:nvPr>
        </p:nvSpPr>
        <p:spPr>
          <a:xfrm>
            <a:off x="457200" y="675288"/>
            <a:ext cx="3810000" cy="5877912"/>
          </a:xfrm>
        </p:spPr>
        <p:txBody>
          <a:bodyPr>
            <a:normAutofit/>
          </a:bodyPr>
          <a:lstStyle/>
          <a:p>
            <a:pPr marL="45720" indent="0">
              <a:buNone/>
            </a:pPr>
            <a:r>
              <a:rPr lang="en-CA" dirty="0" smtClean="0"/>
              <a:t>{</a:t>
            </a:r>
          </a:p>
          <a:p>
            <a:pPr marL="45720" indent="0">
              <a:buNone/>
            </a:pPr>
            <a:r>
              <a:rPr lang="en-CA" dirty="0"/>
              <a:t>     </a:t>
            </a:r>
            <a:r>
              <a:rPr lang="en-CA" dirty="0">
                <a:solidFill>
                  <a:schemeClr val="accent5"/>
                </a:solidFill>
              </a:rPr>
              <a:t>"</a:t>
            </a:r>
            <a:r>
              <a:rPr lang="en-CA" dirty="0" err="1">
                <a:solidFill>
                  <a:schemeClr val="accent5"/>
                </a:solidFill>
              </a:rPr>
              <a:t>customField</a:t>
            </a:r>
            <a:r>
              <a:rPr lang="en-CA" dirty="0">
                <a:solidFill>
                  <a:schemeClr val="accent5"/>
                </a:solidFill>
              </a:rPr>
              <a:t>"</a:t>
            </a:r>
            <a:r>
              <a:rPr lang="en-CA" dirty="0"/>
              <a:t>: </a:t>
            </a:r>
            <a:r>
              <a:rPr lang="en-CA" dirty="0" smtClean="0">
                <a:solidFill>
                  <a:srgbClr val="FF0000"/>
                </a:solidFill>
              </a:rPr>
              <a:t>""</a:t>
            </a:r>
            <a:r>
              <a:rPr lang="en-CA" dirty="0" smtClean="0"/>
              <a:t>,</a:t>
            </a:r>
            <a:endParaRPr lang="en-CA" dirty="0"/>
          </a:p>
          <a:p>
            <a:pPr marL="228600" lvl="1" indent="0">
              <a:buNone/>
            </a:pPr>
            <a:r>
              <a:rPr lang="en-CA" dirty="0" smtClean="0">
                <a:solidFill>
                  <a:schemeClr val="accent5"/>
                </a:solidFill>
              </a:rPr>
              <a:t>"</a:t>
            </a:r>
            <a:r>
              <a:rPr lang="en-CA" dirty="0" err="1">
                <a:solidFill>
                  <a:schemeClr val="accent5"/>
                </a:solidFill>
              </a:rPr>
              <a:t>customFieldPointer</a:t>
            </a:r>
            <a:r>
              <a:rPr lang="en-CA" dirty="0">
                <a:solidFill>
                  <a:schemeClr val="accent5"/>
                </a:solidFill>
              </a:rPr>
              <a:t>"</a:t>
            </a:r>
            <a:r>
              <a:rPr lang="en-CA" dirty="0"/>
              <a:t>: </a:t>
            </a:r>
            <a:r>
              <a:rPr lang="en-CA" dirty="0">
                <a:solidFill>
                  <a:srgbClr val="FF0000"/>
                </a:solidFill>
              </a:rPr>
              <a:t>"Custom_Presentation_Field_</a:t>
            </a:r>
            <a:r>
              <a:rPr lang="en-CA" dirty="0" err="1">
                <a:solidFill>
                  <a:srgbClr val="FF0000"/>
                </a:solidFill>
              </a:rPr>
              <a:t>abv</a:t>
            </a:r>
            <a:r>
              <a:rPr lang="en-CA" dirty="0">
                <a:solidFill>
                  <a:srgbClr val="FF0000"/>
                </a:solidFill>
              </a:rPr>
              <a:t>__c</a:t>
            </a:r>
            <a:r>
              <a:rPr lang="en-CA" dirty="0" smtClean="0">
                <a:solidFill>
                  <a:srgbClr val="FF0000"/>
                </a:solidFill>
              </a:rPr>
              <a:t>"</a:t>
            </a:r>
            <a:r>
              <a:rPr lang="en-CA" dirty="0" smtClean="0"/>
              <a:t>,</a:t>
            </a:r>
          </a:p>
          <a:p>
            <a:pPr marL="228600" lvl="1" indent="0">
              <a:buNone/>
            </a:pPr>
            <a:endParaRPr lang="en-CA" dirty="0" smtClean="0"/>
          </a:p>
          <a:p>
            <a:pPr marL="228600" lvl="1" indent="0">
              <a:buNone/>
            </a:pPr>
            <a:endParaRPr lang="en-CA" dirty="0" smtClean="0"/>
          </a:p>
          <a:p>
            <a:pPr marL="228600" lvl="1" indent="0">
              <a:buNone/>
            </a:pPr>
            <a:endParaRPr lang="en-CA" dirty="0"/>
          </a:p>
          <a:p>
            <a:pPr marL="228600" lvl="1" indent="0">
              <a:buNone/>
            </a:pPr>
            <a:r>
              <a:rPr lang="en-CA" dirty="0" smtClean="0">
                <a:solidFill>
                  <a:schemeClr val="tx1"/>
                </a:solidFill>
              </a:rPr>
              <a:t>"</a:t>
            </a:r>
            <a:r>
              <a:rPr lang="en-CA" dirty="0" err="1">
                <a:solidFill>
                  <a:schemeClr val="tx1"/>
                </a:solidFill>
              </a:rPr>
              <a:t>tileData</a:t>
            </a:r>
            <a:r>
              <a:rPr lang="en-CA" dirty="0" smtClean="0">
                <a:solidFill>
                  <a:schemeClr val="tx1"/>
                </a:solidFill>
              </a:rPr>
              <a:t>"</a:t>
            </a:r>
            <a:r>
              <a:rPr lang="en-CA" dirty="0" smtClean="0"/>
              <a:t>:[</a:t>
            </a:r>
          </a:p>
          <a:p>
            <a:pPr marL="411480" lvl="2" indent="0">
              <a:buNone/>
            </a:pPr>
            <a:r>
              <a:rPr lang="en-CA" dirty="0" smtClean="0"/>
              <a:t>{</a:t>
            </a:r>
          </a:p>
          <a:p>
            <a:pPr marL="411480" lvl="2" indent="0">
              <a:buNone/>
            </a:pPr>
            <a:r>
              <a:rPr lang="en-CA" dirty="0" smtClean="0"/>
              <a:t>"</a:t>
            </a:r>
            <a:r>
              <a:rPr lang="en-CA" dirty="0"/>
              <a:t>id": 1</a:t>
            </a:r>
            <a:r>
              <a:rPr lang="en-CA" dirty="0" smtClean="0"/>
              <a:t>,</a:t>
            </a:r>
          </a:p>
          <a:p>
            <a:pPr marL="411480" lvl="2" indent="0">
              <a:buNone/>
            </a:pPr>
            <a:r>
              <a:rPr lang="en-CA" dirty="0" smtClean="0">
                <a:solidFill>
                  <a:schemeClr val="accent5"/>
                </a:solidFill>
              </a:rPr>
              <a:t>"</a:t>
            </a:r>
            <a:r>
              <a:rPr lang="en-CA" dirty="0" err="1" smtClean="0">
                <a:solidFill>
                  <a:schemeClr val="accent5"/>
                </a:solidFill>
              </a:rPr>
              <a:t>veevaPresentation</a:t>
            </a:r>
            <a:r>
              <a:rPr lang="en-CA" dirty="0" smtClean="0">
                <a:solidFill>
                  <a:schemeClr val="accent5"/>
                </a:solidFill>
              </a:rPr>
              <a:t>"</a:t>
            </a:r>
            <a:r>
              <a:rPr lang="en-CA" dirty="0" smtClean="0"/>
              <a:t>:</a:t>
            </a:r>
          </a:p>
          <a:p>
            <a:pPr marL="411480" lvl="2" indent="0">
              <a:buNone/>
            </a:pPr>
            <a:r>
              <a:rPr lang="en-CA" dirty="0"/>
              <a:t> </a:t>
            </a:r>
            <a:r>
              <a:rPr lang="en-CA" dirty="0" smtClean="0"/>
              <a:t>   </a:t>
            </a:r>
            <a:r>
              <a:rPr lang="en-CA" dirty="0" smtClean="0">
                <a:solidFill>
                  <a:srgbClr val="FF0000"/>
                </a:solidFill>
              </a:rPr>
              <a:t>"</a:t>
            </a:r>
            <a:r>
              <a:rPr lang="en-CA" dirty="0">
                <a:solidFill>
                  <a:srgbClr val="FF0000"/>
                </a:solidFill>
              </a:rPr>
              <a:t>abbvie_humira_gastro_cd_01"</a:t>
            </a:r>
            <a:r>
              <a:rPr lang="en-CA" dirty="0"/>
              <a:t>, </a:t>
            </a:r>
            <a:endParaRPr lang="en-CA" dirty="0" smtClean="0"/>
          </a:p>
          <a:p>
            <a:pPr marL="411480" lvl="2" indent="0">
              <a:buNone/>
            </a:pPr>
            <a:r>
              <a:rPr lang="en-CA" dirty="0" smtClean="0">
                <a:solidFill>
                  <a:schemeClr val="accent5"/>
                </a:solidFill>
              </a:rPr>
              <a:t>"</a:t>
            </a:r>
            <a:r>
              <a:rPr lang="en-CA" dirty="0" err="1">
                <a:solidFill>
                  <a:schemeClr val="accent5"/>
                </a:solidFill>
              </a:rPr>
              <a:t>veevaKeymessage</a:t>
            </a:r>
            <a:r>
              <a:rPr lang="en-CA" dirty="0" smtClean="0">
                <a:solidFill>
                  <a:schemeClr val="accent5"/>
                </a:solidFill>
              </a:rPr>
              <a:t>"</a:t>
            </a:r>
            <a:r>
              <a:rPr lang="en-CA" dirty="0" smtClean="0"/>
              <a:t>:</a:t>
            </a:r>
          </a:p>
          <a:p>
            <a:pPr marL="411480" lvl="2" indent="0">
              <a:buNone/>
            </a:pPr>
            <a:r>
              <a:rPr lang="en-CA" dirty="0"/>
              <a:t> </a:t>
            </a:r>
            <a:r>
              <a:rPr lang="en-CA" dirty="0" smtClean="0"/>
              <a:t>   </a:t>
            </a:r>
            <a:r>
              <a:rPr lang="en-CA" dirty="0" smtClean="0">
                <a:solidFill>
                  <a:srgbClr val="FF0000"/>
                </a:solidFill>
              </a:rPr>
              <a:t>"</a:t>
            </a:r>
            <a:r>
              <a:rPr lang="en-CA" dirty="0">
                <a:solidFill>
                  <a:srgbClr val="FF0000"/>
                </a:solidFill>
              </a:rPr>
              <a:t>abbvie_humira_gastro_cd_01.zip</a:t>
            </a:r>
            <a:r>
              <a:rPr lang="en-CA" dirty="0" smtClean="0">
                <a:solidFill>
                  <a:srgbClr val="FF0000"/>
                </a:solidFill>
              </a:rPr>
              <a:t>"</a:t>
            </a:r>
            <a:r>
              <a:rPr lang="en-CA" dirty="0" smtClean="0"/>
              <a:t>,</a:t>
            </a:r>
          </a:p>
          <a:p>
            <a:pPr marL="411480" lvl="2" indent="0">
              <a:buNone/>
            </a:pPr>
            <a:r>
              <a:rPr lang="en-CA" dirty="0" smtClean="0"/>
              <a:t>"</a:t>
            </a:r>
            <a:r>
              <a:rPr lang="en-CA" dirty="0"/>
              <a:t>text</a:t>
            </a:r>
            <a:r>
              <a:rPr lang="en-CA" dirty="0" smtClean="0"/>
              <a:t>":</a:t>
            </a:r>
          </a:p>
          <a:p>
            <a:pPr marL="411480" lvl="2" indent="0">
              <a:buNone/>
            </a:pPr>
            <a:r>
              <a:rPr lang="en-CA" dirty="0"/>
              <a:t> </a:t>
            </a:r>
            <a:r>
              <a:rPr lang="en-CA" dirty="0" smtClean="0"/>
              <a:t>   "</a:t>
            </a:r>
            <a:r>
              <a:rPr lang="en-CA" dirty="0"/>
              <a:t>Indications &amp; Safety Considerations</a:t>
            </a:r>
            <a:r>
              <a:rPr lang="en-CA"/>
              <a:t>" </a:t>
            </a:r>
            <a:r>
              <a:rPr lang="en-CA" smtClean="0"/>
              <a:t>},</a:t>
            </a:r>
            <a:endParaRPr lang="en-CA" dirty="0" smtClean="0"/>
          </a:p>
          <a:p>
            <a:pPr marL="411480" lvl="2" indent="0">
              <a:buNone/>
            </a:pPr>
            <a:r>
              <a:rPr lang="en-CA" dirty="0" smtClean="0"/>
              <a:t>.</a:t>
            </a:r>
          </a:p>
          <a:p>
            <a:pPr marL="411480" lvl="2" indent="0">
              <a:buNone/>
            </a:pPr>
            <a:r>
              <a:rPr lang="en-CA" dirty="0" smtClean="0"/>
              <a:t>.</a:t>
            </a:r>
          </a:p>
          <a:p>
            <a:pPr marL="411480" lvl="2" indent="0">
              <a:buNone/>
            </a:pPr>
            <a:r>
              <a:rPr lang="en-CA" dirty="0" smtClean="0"/>
              <a:t>.</a:t>
            </a:r>
          </a:p>
          <a:p>
            <a:pPr marL="411480" lvl="2" indent="0">
              <a:buNone/>
            </a:pPr>
            <a:r>
              <a:rPr lang="en-CA" dirty="0" smtClean="0"/>
              <a:t>Etc.</a:t>
            </a:r>
          </a:p>
          <a:p>
            <a:pPr marL="228600" lvl="1" indent="0">
              <a:buNone/>
            </a:pPr>
            <a:r>
              <a:rPr lang="en-CA" dirty="0" smtClean="0"/>
              <a:t>],</a:t>
            </a:r>
          </a:p>
          <a:p>
            <a:pPr marL="45720" indent="0">
              <a:buNone/>
            </a:pPr>
            <a:r>
              <a:rPr lang="en-CA" dirty="0"/>
              <a:t>}</a:t>
            </a:r>
            <a:endParaRPr lang="en-CA" dirty="0"/>
          </a:p>
        </p:txBody>
      </p:sp>
      <p:sp>
        <p:nvSpPr>
          <p:cNvPr id="11" name="Content Placeholder 7"/>
          <p:cNvSpPr txBox="1">
            <a:spLocks/>
          </p:cNvSpPr>
          <p:nvPr/>
        </p:nvSpPr>
        <p:spPr>
          <a:xfrm>
            <a:off x="4267200" y="381000"/>
            <a:ext cx="3810000" cy="1805181"/>
          </a:xfrm>
          <a:prstGeom prst="rect">
            <a:avLst/>
          </a:prstGeom>
          <a:solidFill>
            <a:schemeClr val="tx2">
              <a:lumMod val="75000"/>
            </a:schemeClr>
          </a:solidFill>
        </p:spPr>
        <p:txBody>
          <a:bodyPr vert="horz" lIns="91440" tIns="45720" rIns="91440" bIns="45720" rtlCol="0" anchor="t">
            <a:normAutofit/>
          </a:bodyPr>
          <a:lstStyle>
            <a:lvl1pPr marL="22860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baseline="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a:lstStyle>
          <a:p>
            <a:pPr marL="45720" indent="0">
              <a:buNone/>
            </a:pPr>
            <a:r>
              <a:rPr lang="en-CA" dirty="0" smtClean="0">
                <a:solidFill>
                  <a:schemeClr val="accent3">
                    <a:lumMod val="40000"/>
                    <a:lumOff val="60000"/>
                  </a:schemeClr>
                </a:solidFill>
              </a:rPr>
              <a:t>Tells the boilerplate where to look for saved presentation data (such as custom presentations) in the Salesforce DB. </a:t>
            </a:r>
          </a:p>
          <a:p>
            <a:pPr marL="45720" indent="0">
              <a:buNone/>
            </a:pPr>
            <a:r>
              <a:rPr lang="en-CA" dirty="0" smtClean="0">
                <a:solidFill>
                  <a:srgbClr val="00B0F0"/>
                </a:solidFill>
              </a:rPr>
              <a:t>- </a:t>
            </a:r>
            <a:r>
              <a:rPr lang="en-CA" dirty="0" err="1" smtClean="0">
                <a:solidFill>
                  <a:schemeClr val="accent5"/>
                </a:solidFill>
              </a:rPr>
              <a:t>customField</a:t>
            </a:r>
            <a:r>
              <a:rPr lang="en-CA" dirty="0" smtClean="0">
                <a:solidFill>
                  <a:srgbClr val="00B0F0"/>
                </a:solidFill>
              </a:rPr>
              <a:t> is deprecated and should be blank</a:t>
            </a:r>
          </a:p>
          <a:p>
            <a:pPr marL="45720" indent="0">
              <a:buNone/>
            </a:pPr>
            <a:r>
              <a:rPr lang="en-CA" dirty="0">
                <a:solidFill>
                  <a:srgbClr val="00B0F0"/>
                </a:solidFill>
              </a:rPr>
              <a:t>- </a:t>
            </a:r>
            <a:r>
              <a:rPr lang="en-CA" dirty="0" err="1" smtClean="0">
                <a:solidFill>
                  <a:schemeClr val="accent5"/>
                </a:solidFill>
              </a:rPr>
              <a:t>customFieldPointer</a:t>
            </a:r>
            <a:r>
              <a:rPr lang="en-CA" dirty="0" smtClean="0">
                <a:solidFill>
                  <a:srgbClr val="00B0F0"/>
                </a:solidFill>
              </a:rPr>
              <a:t> should always be set as seen here. The specific field is set in Salesforce in the Presentation data.</a:t>
            </a:r>
            <a:endParaRPr lang="en-CA" dirty="0" smtClean="0">
              <a:solidFill>
                <a:schemeClr val="accent3">
                  <a:lumMod val="40000"/>
                  <a:lumOff val="60000"/>
                </a:schemeClr>
              </a:solidFill>
            </a:endParaRPr>
          </a:p>
        </p:txBody>
      </p:sp>
      <p:sp>
        <p:nvSpPr>
          <p:cNvPr id="13" name="Content Placeholder 7"/>
          <p:cNvSpPr txBox="1">
            <a:spLocks/>
          </p:cNvSpPr>
          <p:nvPr/>
        </p:nvSpPr>
        <p:spPr>
          <a:xfrm>
            <a:off x="4267200" y="2667000"/>
            <a:ext cx="3810000" cy="3733800"/>
          </a:xfrm>
          <a:prstGeom prst="rect">
            <a:avLst/>
          </a:prstGeom>
          <a:solidFill>
            <a:schemeClr val="tx2">
              <a:lumMod val="75000"/>
            </a:schemeClr>
          </a:solidFill>
        </p:spPr>
        <p:txBody>
          <a:bodyPr vert="horz" lIns="91440" tIns="45720" rIns="91440" bIns="45720" rtlCol="0" anchor="t">
            <a:normAutofit lnSpcReduction="10000"/>
          </a:bodyPr>
          <a:lstStyle>
            <a:lvl1pPr marL="22860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baseline="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a:lstStyle>
          <a:p>
            <a:pPr marL="45720" indent="0">
              <a:buFont typeface="Wingdings" pitchFamily="2" charset="2"/>
              <a:buNone/>
            </a:pPr>
            <a:r>
              <a:rPr lang="en-CA" dirty="0" smtClean="0">
                <a:solidFill>
                  <a:schemeClr val="accent3">
                    <a:lumMod val="40000"/>
                    <a:lumOff val="60000"/>
                  </a:schemeClr>
                </a:solidFill>
              </a:rPr>
              <a:t>This data tells the boilerplate which Salesforce fields contain the presentation and slide files we want to use. If any of this does not perfectly match the IDs in salesforce, the boilerplate will fail to run the presentation.</a:t>
            </a:r>
          </a:p>
          <a:p>
            <a:pPr marL="45720" indent="0">
              <a:buFont typeface="Wingdings" pitchFamily="2" charset="2"/>
              <a:buNone/>
            </a:pPr>
            <a:endParaRPr lang="en-CA" dirty="0">
              <a:solidFill>
                <a:schemeClr val="accent3">
                  <a:lumMod val="40000"/>
                  <a:lumOff val="60000"/>
                </a:schemeClr>
              </a:solidFill>
            </a:endParaRPr>
          </a:p>
          <a:p>
            <a:pPr marL="45720" indent="0">
              <a:buFont typeface="Wingdings" pitchFamily="2" charset="2"/>
              <a:buNone/>
            </a:pPr>
            <a:r>
              <a:rPr lang="en-CA" dirty="0" smtClean="0">
                <a:solidFill>
                  <a:schemeClr val="accent3">
                    <a:lumMod val="40000"/>
                    <a:lumOff val="60000"/>
                  </a:schemeClr>
                </a:solidFill>
              </a:rPr>
              <a:t>We set up a presentation in Salesforce for EACH slide we are using. </a:t>
            </a:r>
            <a:r>
              <a:rPr lang="en-CA" dirty="0" smtClean="0">
                <a:solidFill>
                  <a:schemeClr val="accent3">
                    <a:lumMod val="40000"/>
                    <a:lumOff val="60000"/>
                  </a:schemeClr>
                </a:solidFill>
              </a:rPr>
              <a:t>The </a:t>
            </a:r>
            <a:r>
              <a:rPr lang="en-CA" dirty="0" err="1" smtClean="0">
                <a:solidFill>
                  <a:schemeClr val="accent3">
                    <a:lumMod val="40000"/>
                    <a:lumOff val="60000"/>
                  </a:schemeClr>
                </a:solidFill>
              </a:rPr>
              <a:t>config</a:t>
            </a:r>
            <a:r>
              <a:rPr lang="en-CA" dirty="0" smtClean="0">
                <a:solidFill>
                  <a:schemeClr val="accent3">
                    <a:lumMod val="40000"/>
                    <a:lumOff val="60000"/>
                  </a:schemeClr>
                </a:solidFill>
              </a:rPr>
              <a:t> should have an entry for each slide-presentation pair with:</a:t>
            </a:r>
            <a:endParaRPr lang="en-CA" dirty="0" smtClean="0">
              <a:solidFill>
                <a:schemeClr val="accent3">
                  <a:lumMod val="40000"/>
                  <a:lumOff val="60000"/>
                </a:schemeClr>
              </a:solidFill>
            </a:endParaRPr>
          </a:p>
          <a:p>
            <a:pPr marL="45720" indent="0">
              <a:buFont typeface="Wingdings" pitchFamily="2" charset="2"/>
              <a:buNone/>
            </a:pPr>
            <a:endParaRPr lang="en-CA" dirty="0" smtClean="0">
              <a:solidFill>
                <a:schemeClr val="accent3">
                  <a:lumMod val="40000"/>
                  <a:lumOff val="60000"/>
                </a:schemeClr>
              </a:solidFill>
            </a:endParaRPr>
          </a:p>
          <a:p>
            <a:pPr marL="45720" indent="0">
              <a:buNone/>
            </a:pPr>
            <a:r>
              <a:rPr lang="en-US" dirty="0" smtClean="0">
                <a:solidFill>
                  <a:srgbClr val="00B0F0"/>
                </a:solidFill>
              </a:rPr>
              <a:t>- </a:t>
            </a:r>
            <a:r>
              <a:rPr lang="en-US" dirty="0" err="1" smtClean="0">
                <a:solidFill>
                  <a:schemeClr val="accent5"/>
                </a:solidFill>
              </a:rPr>
              <a:t>veevaPresentation</a:t>
            </a:r>
            <a:r>
              <a:rPr lang="en-US" dirty="0" smtClean="0">
                <a:solidFill>
                  <a:srgbClr val="00B0F0"/>
                </a:solidFill>
              </a:rPr>
              <a:t>: The exact ID for the presentation in Salesforce</a:t>
            </a:r>
            <a:endParaRPr lang="en-US" dirty="0">
              <a:solidFill>
                <a:srgbClr val="00B0F0"/>
              </a:solidFill>
            </a:endParaRPr>
          </a:p>
          <a:p>
            <a:pPr marL="45720" indent="0">
              <a:buNone/>
            </a:pPr>
            <a:r>
              <a:rPr lang="en-US" dirty="0" smtClean="0">
                <a:solidFill>
                  <a:srgbClr val="00B0F0"/>
                </a:solidFill>
              </a:rPr>
              <a:t>- </a:t>
            </a:r>
            <a:r>
              <a:rPr lang="en-US" dirty="0" err="1" smtClean="0">
                <a:solidFill>
                  <a:schemeClr val="accent5"/>
                </a:solidFill>
              </a:rPr>
              <a:t>veevaKeymessage</a:t>
            </a:r>
            <a:r>
              <a:rPr lang="en-US" dirty="0" smtClean="0">
                <a:solidFill>
                  <a:srgbClr val="00B0F0"/>
                </a:solidFill>
              </a:rPr>
              <a:t>: The exact ID for the slide in Salesforce (the media file uploaded is the slide ID, so it always ends in .zip)</a:t>
            </a:r>
          </a:p>
          <a:p>
            <a:pPr marL="45720" indent="0">
              <a:buNone/>
            </a:pPr>
            <a:r>
              <a:rPr lang="en-US" dirty="0">
                <a:solidFill>
                  <a:srgbClr val="00B0F0"/>
                </a:solidFill>
              </a:rPr>
              <a:t>- </a:t>
            </a:r>
            <a:r>
              <a:rPr lang="en-US" dirty="0" smtClean="0">
                <a:solidFill>
                  <a:schemeClr val="accent5"/>
                </a:solidFill>
              </a:rPr>
              <a:t>text</a:t>
            </a:r>
            <a:r>
              <a:rPr lang="en-US" dirty="0" smtClean="0">
                <a:solidFill>
                  <a:srgbClr val="00B0F0"/>
                </a:solidFill>
              </a:rPr>
              <a:t>: The name of the slide that shows up in the boilerplate. Should match </a:t>
            </a:r>
            <a:r>
              <a:rPr lang="en-US" dirty="0" err="1">
                <a:solidFill>
                  <a:srgbClr val="00B0F0"/>
                </a:solidFill>
              </a:rPr>
              <a:t>S</a:t>
            </a:r>
            <a:r>
              <a:rPr lang="en-US" dirty="0" err="1" smtClean="0">
                <a:solidFill>
                  <a:srgbClr val="00B0F0"/>
                </a:solidFill>
              </a:rPr>
              <a:t>lide.json</a:t>
            </a:r>
            <a:r>
              <a:rPr lang="en-US" dirty="0" smtClean="0">
                <a:solidFill>
                  <a:srgbClr val="00B0F0"/>
                </a:solidFill>
              </a:rPr>
              <a:t> description</a:t>
            </a:r>
            <a:endParaRPr lang="en-CA" dirty="0">
              <a:solidFill>
                <a:schemeClr val="accent3">
                  <a:lumMod val="40000"/>
                  <a:lumOff val="60000"/>
                </a:schemeClr>
              </a:solidFill>
            </a:endParaRPr>
          </a:p>
        </p:txBody>
      </p:sp>
      <p:sp>
        <p:nvSpPr>
          <p:cNvPr id="15" name="TextBox 14"/>
          <p:cNvSpPr txBox="1"/>
          <p:nvPr/>
        </p:nvSpPr>
        <p:spPr>
          <a:xfrm rot="5400000">
            <a:off x="5299501" y="3013501"/>
            <a:ext cx="6858000" cy="830997"/>
          </a:xfrm>
          <a:prstGeom prst="rect">
            <a:avLst/>
          </a:prstGeom>
          <a:solidFill>
            <a:schemeClr val="tx2">
              <a:lumMod val="75000"/>
            </a:schemeClr>
          </a:solidFill>
        </p:spPr>
        <p:txBody>
          <a:bodyPr wrap="square" rtlCol="0">
            <a:spAutoFit/>
          </a:bodyPr>
          <a:lstStyle/>
          <a:p>
            <a:pPr algn="ctr"/>
            <a:r>
              <a:rPr lang="en-US" sz="4800" dirty="0" err="1" smtClean="0">
                <a:solidFill>
                  <a:schemeClr val="bg2">
                    <a:lumMod val="90000"/>
                  </a:schemeClr>
                </a:solidFill>
              </a:rPr>
              <a:t>SmartRep</a:t>
            </a:r>
            <a:r>
              <a:rPr lang="en-US" sz="4800" dirty="0" smtClean="0">
                <a:solidFill>
                  <a:schemeClr val="bg2">
                    <a:lumMod val="90000"/>
                  </a:schemeClr>
                </a:solidFill>
              </a:rPr>
              <a:t> Boilerplate</a:t>
            </a:r>
            <a:endParaRPr lang="en-CA" sz="4800" dirty="0">
              <a:solidFill>
                <a:schemeClr val="bg2">
                  <a:lumMod val="90000"/>
                </a:schemeClr>
              </a:solidFill>
            </a:endParaRPr>
          </a:p>
        </p:txBody>
      </p:sp>
    </p:spTree>
    <p:extLst>
      <p:ext uri="{BB962C8B-B14F-4D97-AF65-F5344CB8AC3E}">
        <p14:creationId xmlns:p14="http://schemas.microsoft.com/office/powerpoint/2010/main" val="6893782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68997"/>
            <a:ext cx="9144000" cy="830997"/>
          </a:xfrm>
          <a:prstGeom prst="rect">
            <a:avLst/>
          </a:prstGeom>
          <a:solidFill>
            <a:schemeClr val="tx2">
              <a:lumMod val="75000"/>
            </a:schemeClr>
          </a:solidFill>
        </p:spPr>
        <p:txBody>
          <a:bodyPr wrap="square" rtlCol="0">
            <a:spAutoFit/>
          </a:bodyPr>
          <a:lstStyle/>
          <a:p>
            <a:pPr algn="ctr"/>
            <a:r>
              <a:rPr lang="en-US" sz="4800" dirty="0" err="1" smtClean="0">
                <a:solidFill>
                  <a:schemeClr val="bg1"/>
                </a:solidFill>
              </a:rPr>
              <a:t>SalesForce</a:t>
            </a:r>
            <a:r>
              <a:rPr lang="en-US" sz="4800" dirty="0" smtClean="0">
                <a:solidFill>
                  <a:schemeClr val="bg1"/>
                </a:solidFill>
              </a:rPr>
              <a:t> – New </a:t>
            </a:r>
            <a:r>
              <a:rPr lang="en-US" sz="4800" dirty="0" smtClean="0">
                <a:solidFill>
                  <a:schemeClr val="bg1"/>
                </a:solidFill>
              </a:rPr>
              <a:t>Presentation</a:t>
            </a:r>
            <a:endParaRPr lang="en-CA" sz="4800"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5334"/>
            <a:ext cx="9144000" cy="6132665"/>
          </a:xfrm>
          <a:prstGeom prst="rect">
            <a:avLst/>
          </a:prstGeom>
        </p:spPr>
      </p:pic>
      <p:sp>
        <p:nvSpPr>
          <p:cNvPr id="18" name="Rectangle 17"/>
          <p:cNvSpPr/>
          <p:nvPr/>
        </p:nvSpPr>
        <p:spPr>
          <a:xfrm>
            <a:off x="2819400" y="2971800"/>
            <a:ext cx="1444239" cy="190500"/>
          </a:xfrm>
          <a:prstGeom prst="rect">
            <a:avLst/>
          </a:prstGeom>
          <a:noFill/>
          <a:ln w="381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9" name="Straight Connector 18"/>
          <p:cNvCxnSpPr>
            <a:stCxn id="20" idx="1"/>
          </p:cNvCxnSpPr>
          <p:nvPr/>
        </p:nvCxnSpPr>
        <p:spPr>
          <a:xfrm flipH="1">
            <a:off x="4187439" y="2375238"/>
            <a:ext cx="1125456" cy="569883"/>
          </a:xfrm>
          <a:prstGeom prst="line">
            <a:avLst/>
          </a:prstGeom>
          <a:ln w="381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312895" y="1575019"/>
            <a:ext cx="3657600" cy="1600438"/>
          </a:xfrm>
          <a:prstGeom prst="rect">
            <a:avLst/>
          </a:prstGeom>
          <a:solidFill>
            <a:schemeClr val="tx2">
              <a:lumMod val="75000"/>
            </a:schemeClr>
          </a:solidFill>
          <a:ln w="38100">
            <a:solidFill>
              <a:schemeClr val="accent3">
                <a:lumMod val="40000"/>
                <a:lumOff val="60000"/>
              </a:schemeClr>
            </a:solidFill>
          </a:ln>
        </p:spPr>
        <p:txBody>
          <a:bodyPr wrap="square" rtlCol="0">
            <a:spAutoFit/>
          </a:bodyPr>
          <a:lstStyle/>
          <a:p>
            <a:pPr algn="ctr"/>
            <a:r>
              <a:rPr lang="en-US" sz="1400" dirty="0" smtClean="0">
                <a:solidFill>
                  <a:schemeClr val="bg1"/>
                </a:solidFill>
              </a:rPr>
              <a:t>Enter the display name for the presentation. This is what it will be called in </a:t>
            </a:r>
            <a:r>
              <a:rPr lang="en-US" sz="1400" dirty="0" err="1" smtClean="0">
                <a:solidFill>
                  <a:schemeClr val="bg1"/>
                </a:solidFill>
              </a:rPr>
              <a:t>Veeva</a:t>
            </a:r>
            <a:r>
              <a:rPr lang="en-US" sz="1400" dirty="0" smtClean="0">
                <a:solidFill>
                  <a:schemeClr val="bg1"/>
                </a:solidFill>
              </a:rPr>
              <a:t>. Usually </a:t>
            </a:r>
            <a:r>
              <a:rPr lang="en-US" sz="1400" dirty="0" smtClean="0">
                <a:solidFill>
                  <a:schemeClr val="accent3">
                    <a:lumMod val="40000"/>
                    <a:lumOff val="60000"/>
                  </a:schemeClr>
                </a:solidFill>
              </a:rPr>
              <a:t>only the first slide matters </a:t>
            </a:r>
            <a:r>
              <a:rPr lang="en-US" sz="1400" dirty="0" smtClean="0">
                <a:solidFill>
                  <a:schemeClr val="bg1"/>
                </a:solidFill>
              </a:rPr>
              <a:t>(id 00), which should have a </a:t>
            </a:r>
            <a:r>
              <a:rPr lang="en-US" sz="1400" dirty="0" smtClean="0">
                <a:solidFill>
                  <a:schemeClr val="accent3">
                    <a:lumMod val="40000"/>
                    <a:lumOff val="60000"/>
                  </a:schemeClr>
                </a:solidFill>
              </a:rPr>
              <a:t>name relative to the content </a:t>
            </a:r>
            <a:r>
              <a:rPr lang="en-US" sz="1400" dirty="0" smtClean="0">
                <a:solidFill>
                  <a:schemeClr val="bg1"/>
                </a:solidFill>
              </a:rPr>
              <a:t>(Crohn’s ISA). All </a:t>
            </a:r>
            <a:r>
              <a:rPr lang="en-US" sz="1400" dirty="0" smtClean="0">
                <a:solidFill>
                  <a:schemeClr val="accent3">
                    <a:lumMod val="40000"/>
                    <a:lumOff val="60000"/>
                  </a:schemeClr>
                </a:solidFill>
              </a:rPr>
              <a:t>other slides can have a name that matches their ID </a:t>
            </a:r>
            <a:r>
              <a:rPr lang="en-US" sz="1400" dirty="0" smtClean="0">
                <a:solidFill>
                  <a:schemeClr val="bg1"/>
                </a:solidFill>
              </a:rPr>
              <a:t>so they are easy for us to search for.</a:t>
            </a:r>
            <a:endParaRPr lang="en-CA" sz="1400" dirty="0">
              <a:solidFill>
                <a:schemeClr val="bg1"/>
              </a:solidFill>
            </a:endParaRPr>
          </a:p>
        </p:txBody>
      </p:sp>
      <p:sp>
        <p:nvSpPr>
          <p:cNvPr id="28" name="Rectangle 27"/>
          <p:cNvSpPr/>
          <p:nvPr/>
        </p:nvSpPr>
        <p:spPr>
          <a:xfrm>
            <a:off x="2743200" y="5509323"/>
            <a:ext cx="1444239" cy="228600"/>
          </a:xfrm>
          <a:prstGeom prst="rect">
            <a:avLst/>
          </a:prstGeom>
          <a:noFill/>
          <a:ln w="381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9" name="Straight Connector 28"/>
          <p:cNvCxnSpPr>
            <a:stCxn id="30" idx="1"/>
            <a:endCxn id="28" idx="3"/>
          </p:cNvCxnSpPr>
          <p:nvPr/>
        </p:nvCxnSpPr>
        <p:spPr>
          <a:xfrm flipH="1" flipV="1">
            <a:off x="4187439" y="5623623"/>
            <a:ext cx="803694" cy="517563"/>
          </a:xfrm>
          <a:prstGeom prst="lin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991133" y="5556410"/>
            <a:ext cx="4038600" cy="1169551"/>
          </a:xfrm>
          <a:prstGeom prst="rect">
            <a:avLst/>
          </a:prstGeom>
          <a:solidFill>
            <a:schemeClr val="tx2">
              <a:lumMod val="75000"/>
            </a:schemeClr>
          </a:solidFill>
          <a:ln w="38100">
            <a:solidFill>
              <a:schemeClr val="accent3">
                <a:lumMod val="60000"/>
                <a:lumOff val="40000"/>
              </a:schemeClr>
            </a:solidFill>
          </a:ln>
        </p:spPr>
        <p:txBody>
          <a:bodyPr wrap="square" rtlCol="0">
            <a:spAutoFit/>
          </a:bodyPr>
          <a:lstStyle/>
          <a:p>
            <a:r>
              <a:rPr lang="en-US" sz="1400" dirty="0" smtClean="0">
                <a:solidFill>
                  <a:schemeClr val="bg1"/>
                </a:solidFill>
              </a:rPr>
              <a:t>Enter the id for the presentation. This is usually set to match the </a:t>
            </a:r>
            <a:r>
              <a:rPr lang="en-US" sz="1400" dirty="0" err="1" smtClean="0">
                <a:solidFill>
                  <a:schemeClr val="accent3">
                    <a:lumMod val="40000"/>
                    <a:lumOff val="60000"/>
                  </a:schemeClr>
                </a:solidFill>
              </a:rPr>
              <a:t>keymessage</a:t>
            </a:r>
            <a:r>
              <a:rPr lang="en-US" sz="1400" dirty="0" smtClean="0">
                <a:solidFill>
                  <a:schemeClr val="accent3">
                    <a:lumMod val="40000"/>
                    <a:lumOff val="60000"/>
                  </a:schemeClr>
                </a:solidFill>
              </a:rPr>
              <a:t> ID</a:t>
            </a:r>
            <a:r>
              <a:rPr lang="en-US" sz="1400" dirty="0" smtClean="0">
                <a:solidFill>
                  <a:schemeClr val="bg1"/>
                </a:solidFill>
              </a:rPr>
              <a:t>.</a:t>
            </a:r>
          </a:p>
          <a:p>
            <a:r>
              <a:rPr lang="en-US" sz="1400" dirty="0" smtClean="0">
                <a:solidFill>
                  <a:schemeClr val="bg1"/>
                </a:solidFill>
              </a:rPr>
              <a:t>Example:</a:t>
            </a:r>
          </a:p>
          <a:p>
            <a:r>
              <a:rPr lang="en-US" sz="1400" dirty="0" err="1" smtClean="0">
                <a:solidFill>
                  <a:schemeClr val="bg1"/>
                </a:solidFill>
              </a:rPr>
              <a:t>Keymessage</a:t>
            </a:r>
            <a:r>
              <a:rPr lang="en-US" sz="1400" dirty="0" smtClean="0">
                <a:solidFill>
                  <a:schemeClr val="bg1"/>
                </a:solidFill>
              </a:rPr>
              <a:t>: abbvie_humira_gastro_cd_01.zip</a:t>
            </a:r>
          </a:p>
          <a:p>
            <a:r>
              <a:rPr lang="en-US" sz="1400" dirty="0" smtClean="0">
                <a:solidFill>
                  <a:schemeClr val="bg1"/>
                </a:solidFill>
              </a:rPr>
              <a:t>Presentation: </a:t>
            </a:r>
            <a:r>
              <a:rPr lang="en-US" sz="1400" dirty="0">
                <a:solidFill>
                  <a:schemeClr val="bg1"/>
                </a:solidFill>
              </a:rPr>
              <a:t>abbvie_humira_gastro_cd_01</a:t>
            </a:r>
            <a:endParaRPr lang="en-CA" sz="1400" dirty="0" smtClean="0">
              <a:solidFill>
                <a:schemeClr val="accent3">
                  <a:lumMod val="40000"/>
                  <a:lumOff val="60000"/>
                </a:schemeClr>
              </a:solidFill>
            </a:endParaRPr>
          </a:p>
        </p:txBody>
      </p:sp>
      <p:sp>
        <p:nvSpPr>
          <p:cNvPr id="4" name="Rectangle 3"/>
          <p:cNvSpPr/>
          <p:nvPr/>
        </p:nvSpPr>
        <p:spPr>
          <a:xfrm>
            <a:off x="2849592" y="3850595"/>
            <a:ext cx="1762664" cy="457200"/>
          </a:xfrm>
          <a:prstGeom prst="rect">
            <a:avLst/>
          </a:prstGeom>
          <a:noFill/>
          <a:ln w="381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flipH="1" flipV="1">
            <a:off x="4632386" y="4012279"/>
            <a:ext cx="465826" cy="503949"/>
          </a:xfrm>
          <a:prstGeom prst="line">
            <a:avLst/>
          </a:prstGeom>
          <a:ln w="381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098212" y="4277419"/>
            <a:ext cx="3966713" cy="523220"/>
          </a:xfrm>
          <a:prstGeom prst="rect">
            <a:avLst/>
          </a:prstGeom>
          <a:solidFill>
            <a:schemeClr val="tx2">
              <a:lumMod val="75000"/>
            </a:schemeClr>
          </a:solidFill>
          <a:ln w="38100">
            <a:solidFill>
              <a:schemeClr val="accent3">
                <a:lumMod val="40000"/>
                <a:lumOff val="60000"/>
              </a:schemeClr>
            </a:solidFill>
          </a:ln>
        </p:spPr>
        <p:txBody>
          <a:bodyPr wrap="square" rtlCol="0">
            <a:spAutoFit/>
          </a:bodyPr>
          <a:lstStyle/>
          <a:p>
            <a:pPr algn="ctr"/>
            <a:r>
              <a:rPr lang="en-US" sz="1400" dirty="0" smtClean="0">
                <a:solidFill>
                  <a:schemeClr val="bg1"/>
                </a:solidFill>
              </a:rPr>
              <a:t>Enter the name of the custom field set up specifically for the ISA.</a:t>
            </a:r>
            <a:endParaRPr lang="en-CA" sz="1400" dirty="0">
              <a:solidFill>
                <a:schemeClr val="bg1"/>
              </a:solidFill>
            </a:endParaRPr>
          </a:p>
        </p:txBody>
      </p:sp>
      <p:sp>
        <p:nvSpPr>
          <p:cNvPr id="24" name="Rectangle 23"/>
          <p:cNvSpPr/>
          <p:nvPr/>
        </p:nvSpPr>
        <p:spPr>
          <a:xfrm>
            <a:off x="2286000" y="4840557"/>
            <a:ext cx="914400" cy="261569"/>
          </a:xfrm>
          <a:prstGeom prst="rect">
            <a:avLst/>
          </a:prstGeom>
          <a:noFill/>
          <a:ln w="381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flipH="1" flipV="1">
            <a:off x="1905000" y="4572000"/>
            <a:ext cx="381000" cy="268557"/>
          </a:xfrm>
          <a:prstGeom prst="line">
            <a:avLst/>
          </a:prstGeom>
          <a:ln w="381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13240" y="2109787"/>
            <a:ext cx="2562729" cy="2462213"/>
          </a:xfrm>
          <a:prstGeom prst="rect">
            <a:avLst/>
          </a:prstGeom>
          <a:solidFill>
            <a:schemeClr val="tx2">
              <a:lumMod val="75000"/>
            </a:schemeClr>
          </a:solidFill>
          <a:ln w="38100">
            <a:solidFill>
              <a:schemeClr val="accent3">
                <a:lumMod val="40000"/>
                <a:lumOff val="60000"/>
              </a:schemeClr>
            </a:solidFill>
          </a:ln>
        </p:spPr>
        <p:txBody>
          <a:bodyPr wrap="square" rtlCol="0">
            <a:spAutoFit/>
          </a:bodyPr>
          <a:lstStyle/>
          <a:p>
            <a:pPr algn="ctr"/>
            <a:r>
              <a:rPr lang="en-US" sz="1400" dirty="0" smtClean="0">
                <a:solidFill>
                  <a:schemeClr val="bg1"/>
                </a:solidFill>
              </a:rPr>
              <a:t>Since boilerplate requires each slide to have it’s own presentation, each slide would then appear separately in </a:t>
            </a:r>
            <a:r>
              <a:rPr lang="en-US" sz="1400" dirty="0" err="1" smtClean="0">
                <a:solidFill>
                  <a:schemeClr val="bg1"/>
                </a:solidFill>
              </a:rPr>
              <a:t>Veeva</a:t>
            </a:r>
            <a:r>
              <a:rPr lang="en-US" sz="1400" dirty="0" smtClean="0">
                <a:solidFill>
                  <a:schemeClr val="bg1"/>
                </a:solidFill>
              </a:rPr>
              <a:t>. To prevent this, we always have an initial slide (usually id 00) which is just the boilerplate. </a:t>
            </a:r>
            <a:r>
              <a:rPr lang="en-US" sz="1400" dirty="0" smtClean="0">
                <a:solidFill>
                  <a:schemeClr val="accent3">
                    <a:lumMod val="40000"/>
                    <a:lumOff val="60000"/>
                  </a:schemeClr>
                </a:solidFill>
              </a:rPr>
              <a:t>All other slides </a:t>
            </a:r>
            <a:r>
              <a:rPr lang="en-US" sz="1400" dirty="0" smtClean="0">
                <a:solidFill>
                  <a:schemeClr val="bg1"/>
                </a:solidFill>
              </a:rPr>
              <a:t>need to be set to </a:t>
            </a:r>
            <a:r>
              <a:rPr lang="en-US" sz="1400" dirty="0" smtClean="0">
                <a:solidFill>
                  <a:schemeClr val="accent3">
                    <a:lumMod val="40000"/>
                    <a:lumOff val="60000"/>
                  </a:schemeClr>
                </a:solidFill>
              </a:rPr>
              <a:t>hidden</a:t>
            </a:r>
            <a:r>
              <a:rPr lang="en-US" sz="1400" dirty="0" smtClean="0">
                <a:solidFill>
                  <a:schemeClr val="bg1"/>
                </a:solidFill>
              </a:rPr>
              <a:t> so they cannot be accessed without first going to the Home slide.</a:t>
            </a:r>
            <a:endParaRPr lang="en-CA" sz="1400" dirty="0">
              <a:solidFill>
                <a:schemeClr val="bg1"/>
              </a:solidFill>
            </a:endParaRPr>
          </a:p>
        </p:txBody>
      </p:sp>
    </p:spTree>
    <p:extLst>
      <p:ext uri="{BB962C8B-B14F-4D97-AF65-F5344CB8AC3E}">
        <p14:creationId xmlns:p14="http://schemas.microsoft.com/office/powerpoint/2010/main" val="21170521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68997"/>
            <a:ext cx="9144000" cy="830997"/>
          </a:xfrm>
          <a:prstGeom prst="rect">
            <a:avLst/>
          </a:prstGeom>
          <a:solidFill>
            <a:schemeClr val="tx2">
              <a:lumMod val="75000"/>
            </a:schemeClr>
          </a:solidFill>
        </p:spPr>
        <p:txBody>
          <a:bodyPr wrap="square" rtlCol="0">
            <a:spAutoFit/>
          </a:bodyPr>
          <a:lstStyle/>
          <a:p>
            <a:pPr algn="ctr"/>
            <a:r>
              <a:rPr lang="en-US" sz="4800" dirty="0" err="1" smtClean="0">
                <a:solidFill>
                  <a:schemeClr val="bg1"/>
                </a:solidFill>
              </a:rPr>
              <a:t>SalesForce</a:t>
            </a:r>
            <a:r>
              <a:rPr lang="en-US" sz="4800" dirty="0" smtClean="0">
                <a:solidFill>
                  <a:schemeClr val="bg1"/>
                </a:solidFill>
              </a:rPr>
              <a:t> </a:t>
            </a:r>
            <a:r>
              <a:rPr lang="en-US" sz="4800" dirty="0" smtClean="0">
                <a:solidFill>
                  <a:schemeClr val="bg1"/>
                </a:solidFill>
              </a:rPr>
              <a:t>– Custom Fields?</a:t>
            </a:r>
            <a:endParaRPr lang="en-CA" sz="4800" dirty="0">
              <a:solidFill>
                <a:schemeClr val="bg1"/>
              </a:solidFill>
            </a:endParaRPr>
          </a:p>
        </p:txBody>
      </p:sp>
      <p:sp>
        <p:nvSpPr>
          <p:cNvPr id="31" name="TextBox 30"/>
          <p:cNvSpPr txBox="1"/>
          <p:nvPr/>
        </p:nvSpPr>
        <p:spPr>
          <a:xfrm>
            <a:off x="5105400" y="1371600"/>
            <a:ext cx="3276600" cy="1600438"/>
          </a:xfrm>
          <a:prstGeom prst="rect">
            <a:avLst/>
          </a:prstGeom>
          <a:solidFill>
            <a:schemeClr val="tx2">
              <a:lumMod val="75000"/>
            </a:schemeClr>
          </a:solidFill>
          <a:ln w="38100">
            <a:solidFill>
              <a:schemeClr val="accent3">
                <a:lumMod val="40000"/>
                <a:lumOff val="60000"/>
              </a:schemeClr>
            </a:solidFill>
          </a:ln>
        </p:spPr>
        <p:txBody>
          <a:bodyPr wrap="square" rtlCol="0">
            <a:spAutoFit/>
          </a:bodyPr>
          <a:lstStyle/>
          <a:p>
            <a:pPr algn="ctr"/>
            <a:r>
              <a:rPr lang="en-US" sz="1400" dirty="0" err="1" smtClean="0">
                <a:solidFill>
                  <a:schemeClr val="accent3">
                    <a:lumMod val="40000"/>
                    <a:lumOff val="60000"/>
                  </a:schemeClr>
                </a:solidFill>
              </a:rPr>
              <a:t>Config.json</a:t>
            </a:r>
            <a:r>
              <a:rPr lang="en-US" sz="1400" dirty="0" smtClean="0">
                <a:solidFill>
                  <a:schemeClr val="bg1"/>
                </a:solidFill>
              </a:rPr>
              <a:t> </a:t>
            </a:r>
            <a:r>
              <a:rPr lang="en-US" sz="1400" dirty="0">
                <a:solidFill>
                  <a:schemeClr val="bg1"/>
                </a:solidFill>
              </a:rPr>
              <a:t>points to </a:t>
            </a:r>
            <a:r>
              <a:rPr lang="en-US" sz="1400" dirty="0" err="1">
                <a:solidFill>
                  <a:schemeClr val="accent3">
                    <a:lumMod val="40000"/>
                    <a:lumOff val="60000"/>
                  </a:schemeClr>
                </a:solidFill>
              </a:rPr>
              <a:t>Custom_Presentation_Field_abv</a:t>
            </a:r>
            <a:r>
              <a:rPr lang="en-US" sz="1400" dirty="0">
                <a:solidFill>
                  <a:schemeClr val="accent3">
                    <a:lumMod val="40000"/>
                    <a:lumOff val="60000"/>
                  </a:schemeClr>
                </a:solidFill>
              </a:rPr>
              <a:t> </a:t>
            </a:r>
            <a:r>
              <a:rPr lang="en-US" sz="1400" dirty="0">
                <a:solidFill>
                  <a:schemeClr val="bg1"/>
                </a:solidFill>
              </a:rPr>
              <a:t>which points to the required field for the ISA. This allows AbbVie to custom set their own field so we don’t have to access their environment for each new ISA we build.</a:t>
            </a:r>
            <a:endParaRPr lang="en-CA" sz="1400" dirty="0">
              <a:solidFill>
                <a:schemeClr val="bg1"/>
              </a:solidFill>
            </a:endParaRPr>
          </a:p>
          <a:p>
            <a:pPr algn="ctr"/>
            <a:endParaRPr lang="en-CA" sz="1400" dirty="0">
              <a:solidFill>
                <a:schemeClr val="bg1"/>
              </a:solidFill>
            </a:endParaRPr>
          </a:p>
        </p:txBody>
      </p:sp>
      <p:sp>
        <p:nvSpPr>
          <p:cNvPr id="32" name="Text Placeholder 6"/>
          <p:cNvSpPr>
            <a:spLocks noGrp="1"/>
          </p:cNvSpPr>
          <p:nvPr>
            <p:ph type="body" idx="1"/>
          </p:nvPr>
        </p:nvSpPr>
        <p:spPr>
          <a:xfrm>
            <a:off x="381000" y="1230312"/>
            <a:ext cx="3581400" cy="411162"/>
          </a:xfrm>
        </p:spPr>
        <p:txBody>
          <a:bodyPr/>
          <a:lstStyle/>
          <a:p>
            <a:pPr algn="l"/>
            <a:r>
              <a:rPr lang="en-US" sz="2000" dirty="0" smtClean="0"/>
              <a:t>What are custom fields?</a:t>
            </a:r>
            <a:endParaRPr lang="en-CA" sz="2000" dirty="0"/>
          </a:p>
        </p:txBody>
      </p:sp>
      <p:sp>
        <p:nvSpPr>
          <p:cNvPr id="33" name="Content Placeholder 7"/>
          <p:cNvSpPr>
            <a:spLocks noGrp="1"/>
          </p:cNvSpPr>
          <p:nvPr>
            <p:ph sz="half" idx="2"/>
          </p:nvPr>
        </p:nvSpPr>
        <p:spPr>
          <a:xfrm>
            <a:off x="381000" y="1630362"/>
            <a:ext cx="3810000" cy="4999038"/>
          </a:xfrm>
        </p:spPr>
        <p:txBody>
          <a:bodyPr>
            <a:normAutofit/>
          </a:bodyPr>
          <a:lstStyle/>
          <a:p>
            <a:r>
              <a:rPr lang="en-CA" dirty="0" smtClean="0"/>
              <a:t>Custom fields are text area entries into the database that are stored on the </a:t>
            </a:r>
            <a:r>
              <a:rPr lang="en-CA" dirty="0" smtClean="0">
                <a:solidFill>
                  <a:schemeClr val="accent5"/>
                </a:solidFill>
              </a:rPr>
              <a:t>User object</a:t>
            </a:r>
            <a:r>
              <a:rPr lang="en-CA" dirty="0" smtClean="0"/>
              <a:t>.</a:t>
            </a:r>
          </a:p>
          <a:p>
            <a:pPr marL="45720" indent="0">
              <a:buNone/>
            </a:pPr>
            <a:endParaRPr lang="en-CA" dirty="0" smtClean="0"/>
          </a:p>
          <a:p>
            <a:r>
              <a:rPr lang="en-CA" dirty="0" smtClean="0"/>
              <a:t>An encrypted string of data is created in </a:t>
            </a:r>
            <a:r>
              <a:rPr lang="en-CA" dirty="0" err="1" smtClean="0"/>
              <a:t>Veeva</a:t>
            </a:r>
            <a:r>
              <a:rPr lang="en-CA" dirty="0" smtClean="0"/>
              <a:t> when a user interacts with the boilerplate, and when there is an internet connection, the data is uploaded into Salesforce for storage.</a:t>
            </a:r>
          </a:p>
          <a:p>
            <a:pPr marL="45720" indent="0">
              <a:buNone/>
            </a:pPr>
            <a:endParaRPr lang="en-CA" dirty="0" smtClean="0"/>
          </a:p>
          <a:p>
            <a:r>
              <a:rPr lang="en-CA" dirty="0" smtClean="0"/>
              <a:t>If a user changes devices and logs in with the same account, their data will be downloaded to their new device so the experience is consistent (at this time, this mostly consists of </a:t>
            </a:r>
            <a:r>
              <a:rPr lang="en-CA" dirty="0" smtClean="0">
                <a:solidFill>
                  <a:schemeClr val="accent5"/>
                </a:solidFill>
              </a:rPr>
              <a:t>custom presentation data</a:t>
            </a:r>
            <a:r>
              <a:rPr lang="en-CA" dirty="0" smtClean="0"/>
              <a:t>)</a:t>
            </a:r>
          </a:p>
          <a:p>
            <a:pPr marL="45720" indent="0">
              <a:buNone/>
            </a:pPr>
            <a:endParaRPr lang="en-CA" dirty="0" smtClean="0"/>
          </a:p>
          <a:p>
            <a:r>
              <a:rPr lang="en-CA" dirty="0" smtClean="0"/>
              <a:t>Since the data is stored on the </a:t>
            </a:r>
            <a:r>
              <a:rPr lang="en-CA" dirty="0"/>
              <a:t>U</a:t>
            </a:r>
            <a:r>
              <a:rPr lang="en-CA" dirty="0" smtClean="0"/>
              <a:t>ser object, each user has their own unique set of data.</a:t>
            </a:r>
          </a:p>
          <a:p>
            <a:pPr marL="45720" indent="0">
              <a:buNone/>
            </a:pPr>
            <a:endParaRPr lang="en-CA" dirty="0" smtClean="0"/>
          </a:p>
          <a:p>
            <a:r>
              <a:rPr lang="en-CA" dirty="0" smtClean="0">
                <a:solidFill>
                  <a:schemeClr val="accent5"/>
                </a:solidFill>
              </a:rPr>
              <a:t>Each ISA needs it’s own custom field</a:t>
            </a:r>
            <a:r>
              <a:rPr lang="en-CA" dirty="0" smtClean="0"/>
              <a:t>. If a user has access to </a:t>
            </a:r>
            <a:r>
              <a:rPr lang="en-CA" dirty="0" smtClean="0">
                <a:solidFill>
                  <a:schemeClr val="accent5"/>
                </a:solidFill>
              </a:rPr>
              <a:t>more than one of our boilerplate ISAs</a:t>
            </a:r>
            <a:r>
              <a:rPr lang="en-CA" dirty="0" smtClean="0"/>
              <a:t>, the data from </a:t>
            </a:r>
            <a:r>
              <a:rPr lang="en-CA" dirty="0" smtClean="0">
                <a:solidFill>
                  <a:schemeClr val="accent5"/>
                </a:solidFill>
              </a:rPr>
              <a:t>one would corrupt the other</a:t>
            </a:r>
            <a:r>
              <a:rPr lang="en-CA" dirty="0" smtClean="0"/>
              <a:t> if they shared the same field.</a:t>
            </a:r>
            <a:endParaRPr lang="en-CA" dirty="0"/>
          </a:p>
        </p:txBody>
      </p:sp>
      <p:sp>
        <p:nvSpPr>
          <p:cNvPr id="34" name="TextBox 33"/>
          <p:cNvSpPr txBox="1"/>
          <p:nvPr/>
        </p:nvSpPr>
        <p:spPr>
          <a:xfrm>
            <a:off x="5101087" y="3352800"/>
            <a:ext cx="3276600" cy="1600438"/>
          </a:xfrm>
          <a:prstGeom prst="rect">
            <a:avLst/>
          </a:prstGeom>
          <a:solidFill>
            <a:schemeClr val="tx2">
              <a:lumMod val="75000"/>
            </a:schemeClr>
          </a:solidFill>
          <a:ln w="38100">
            <a:solidFill>
              <a:schemeClr val="accent3">
                <a:lumMod val="40000"/>
                <a:lumOff val="60000"/>
              </a:schemeClr>
            </a:solidFill>
          </a:ln>
        </p:spPr>
        <p:txBody>
          <a:bodyPr wrap="square" rtlCol="0">
            <a:spAutoFit/>
          </a:bodyPr>
          <a:lstStyle/>
          <a:p>
            <a:pPr algn="ctr"/>
            <a:r>
              <a:rPr lang="en-US" sz="1400" dirty="0" smtClean="0">
                <a:solidFill>
                  <a:schemeClr val="bg1"/>
                </a:solidFill>
              </a:rPr>
              <a:t>There are </a:t>
            </a:r>
            <a:r>
              <a:rPr lang="en-US" sz="1400" dirty="0" smtClean="0">
                <a:solidFill>
                  <a:schemeClr val="accent3">
                    <a:lumMod val="40000"/>
                    <a:lumOff val="60000"/>
                  </a:schemeClr>
                </a:solidFill>
              </a:rPr>
              <a:t>limits to the amount of custom field data </a:t>
            </a:r>
            <a:r>
              <a:rPr lang="en-US" sz="1400" dirty="0" smtClean="0">
                <a:solidFill>
                  <a:schemeClr val="bg1"/>
                </a:solidFill>
              </a:rPr>
              <a:t>(in characters) we can store. Each field has a limit, but also each User has a maximum across all fields. We may eventually run into issues with this, but that is a little ways away.</a:t>
            </a:r>
            <a:endParaRPr lang="en-CA" sz="1400" dirty="0">
              <a:solidFill>
                <a:schemeClr val="bg1"/>
              </a:solidFill>
            </a:endParaRPr>
          </a:p>
          <a:p>
            <a:pPr algn="ctr"/>
            <a:endParaRPr lang="en-CA" sz="1400" dirty="0">
              <a:solidFill>
                <a:schemeClr val="bg1"/>
              </a:solidFill>
            </a:endParaRPr>
          </a:p>
        </p:txBody>
      </p:sp>
      <p:sp>
        <p:nvSpPr>
          <p:cNvPr id="35" name="TextBox 34"/>
          <p:cNvSpPr txBox="1"/>
          <p:nvPr/>
        </p:nvSpPr>
        <p:spPr>
          <a:xfrm>
            <a:off x="5056517" y="5334000"/>
            <a:ext cx="3276600" cy="1169551"/>
          </a:xfrm>
          <a:prstGeom prst="rect">
            <a:avLst/>
          </a:prstGeom>
          <a:solidFill>
            <a:schemeClr val="tx2">
              <a:lumMod val="75000"/>
            </a:schemeClr>
          </a:solidFill>
          <a:ln w="38100">
            <a:solidFill>
              <a:schemeClr val="accent3">
                <a:lumMod val="40000"/>
                <a:lumOff val="60000"/>
              </a:schemeClr>
            </a:solidFill>
          </a:ln>
        </p:spPr>
        <p:txBody>
          <a:bodyPr wrap="square" rtlCol="0">
            <a:spAutoFit/>
          </a:bodyPr>
          <a:lstStyle/>
          <a:p>
            <a:pPr algn="ctr"/>
            <a:r>
              <a:rPr lang="en-US" sz="1400" dirty="0" smtClean="0">
                <a:solidFill>
                  <a:schemeClr val="bg1"/>
                </a:solidFill>
              </a:rPr>
              <a:t>For the moment, you should reach out to the </a:t>
            </a:r>
            <a:r>
              <a:rPr lang="en-US" sz="1400" dirty="0" smtClean="0">
                <a:solidFill>
                  <a:schemeClr val="accent3">
                    <a:lumMod val="40000"/>
                    <a:lumOff val="60000"/>
                  </a:schemeClr>
                </a:solidFill>
              </a:rPr>
              <a:t>CRM team </a:t>
            </a:r>
            <a:r>
              <a:rPr lang="en-US" sz="1400" dirty="0" smtClean="0">
                <a:solidFill>
                  <a:schemeClr val="bg1"/>
                </a:solidFill>
              </a:rPr>
              <a:t>if you need to</a:t>
            </a:r>
            <a:r>
              <a:rPr lang="en-US" sz="1400" dirty="0" smtClean="0">
                <a:solidFill>
                  <a:schemeClr val="accent3">
                    <a:lumMod val="40000"/>
                    <a:lumOff val="60000"/>
                  </a:schemeClr>
                </a:solidFill>
              </a:rPr>
              <a:t> add a new custom field</a:t>
            </a:r>
            <a:r>
              <a:rPr lang="en-US" sz="1400" dirty="0" smtClean="0">
                <a:solidFill>
                  <a:schemeClr val="bg1"/>
                </a:solidFill>
              </a:rPr>
              <a:t> to our Salesforce environment.</a:t>
            </a:r>
            <a:endParaRPr lang="en-CA" sz="1400" dirty="0">
              <a:solidFill>
                <a:schemeClr val="bg1"/>
              </a:solidFill>
            </a:endParaRPr>
          </a:p>
          <a:p>
            <a:pPr algn="ctr"/>
            <a:endParaRPr lang="en-CA" sz="1400" dirty="0">
              <a:solidFill>
                <a:schemeClr val="bg1"/>
              </a:solidFill>
            </a:endParaRPr>
          </a:p>
        </p:txBody>
      </p:sp>
    </p:spTree>
    <p:extLst>
      <p:ext uri="{BB962C8B-B14F-4D97-AF65-F5344CB8AC3E}">
        <p14:creationId xmlns:p14="http://schemas.microsoft.com/office/powerpoint/2010/main" val="35462818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68997"/>
            <a:ext cx="9144000" cy="830997"/>
          </a:xfrm>
          <a:prstGeom prst="rect">
            <a:avLst/>
          </a:prstGeom>
          <a:solidFill>
            <a:schemeClr val="tx2">
              <a:lumMod val="75000"/>
            </a:schemeClr>
          </a:solidFill>
        </p:spPr>
        <p:txBody>
          <a:bodyPr wrap="square" rtlCol="0">
            <a:spAutoFit/>
          </a:bodyPr>
          <a:lstStyle/>
          <a:p>
            <a:pPr algn="ctr"/>
            <a:r>
              <a:rPr lang="en-US" sz="4800" dirty="0" err="1" smtClean="0">
                <a:solidFill>
                  <a:schemeClr val="bg1"/>
                </a:solidFill>
              </a:rPr>
              <a:t>SalesForce</a:t>
            </a:r>
            <a:r>
              <a:rPr lang="en-US" sz="4800" dirty="0" smtClean="0">
                <a:solidFill>
                  <a:schemeClr val="bg1"/>
                </a:solidFill>
              </a:rPr>
              <a:t> – </a:t>
            </a:r>
            <a:r>
              <a:rPr lang="en-US" sz="4800" dirty="0" smtClean="0">
                <a:solidFill>
                  <a:schemeClr val="bg1"/>
                </a:solidFill>
              </a:rPr>
              <a:t>Adding Slides</a:t>
            </a:r>
            <a:endParaRPr lang="en-CA" sz="48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5800"/>
            <a:ext cx="9144000" cy="6172200"/>
          </a:xfrm>
          <a:prstGeom prst="rect">
            <a:avLst/>
          </a:prstGeom>
        </p:spPr>
      </p:pic>
      <p:sp>
        <p:nvSpPr>
          <p:cNvPr id="9" name="Rectangle 8"/>
          <p:cNvSpPr/>
          <p:nvPr/>
        </p:nvSpPr>
        <p:spPr>
          <a:xfrm>
            <a:off x="2819400" y="3351429"/>
            <a:ext cx="1444239" cy="190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0" name="Straight Connector 9"/>
          <p:cNvCxnSpPr>
            <a:stCxn id="11" idx="1"/>
          </p:cNvCxnSpPr>
          <p:nvPr/>
        </p:nvCxnSpPr>
        <p:spPr>
          <a:xfrm flipH="1">
            <a:off x="4274680" y="3111788"/>
            <a:ext cx="754520" cy="353941"/>
          </a:xfrm>
          <a:prstGeom prst="line">
            <a:avLst/>
          </a:prstGeom>
          <a:ln w="19050">
            <a:solidFill>
              <a:srgbClr val="F0303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029200" y="2819400"/>
            <a:ext cx="4038600" cy="584775"/>
          </a:xfrm>
          <a:prstGeom prst="rect">
            <a:avLst/>
          </a:prstGeom>
          <a:solidFill>
            <a:schemeClr val="tx2">
              <a:lumMod val="75000"/>
            </a:schemeClr>
          </a:solidFill>
          <a:ln w="19050">
            <a:solidFill>
              <a:srgbClr val="F03030"/>
            </a:solidFill>
          </a:ln>
        </p:spPr>
        <p:txBody>
          <a:bodyPr wrap="square" rtlCol="0">
            <a:spAutoFit/>
          </a:bodyPr>
          <a:lstStyle/>
          <a:p>
            <a:pPr algn="ctr"/>
            <a:r>
              <a:rPr lang="en-US" sz="1600" dirty="0" smtClean="0">
                <a:solidFill>
                  <a:schemeClr val="bg1"/>
                </a:solidFill>
              </a:rPr>
              <a:t>Enter the </a:t>
            </a:r>
            <a:r>
              <a:rPr lang="en-US" sz="1600" dirty="0" err="1" smtClean="0">
                <a:solidFill>
                  <a:schemeClr val="bg1"/>
                </a:solidFill>
              </a:rPr>
              <a:t>keymessage</a:t>
            </a:r>
            <a:r>
              <a:rPr lang="en-US" sz="1600" dirty="0" smtClean="0">
                <a:solidFill>
                  <a:schemeClr val="bg1"/>
                </a:solidFill>
              </a:rPr>
              <a:t> (slide) id that you want to add (or use the search button to find it)</a:t>
            </a:r>
            <a:endParaRPr lang="en-CA" sz="1600" dirty="0">
              <a:solidFill>
                <a:schemeClr val="bg1"/>
              </a:solidFill>
            </a:endParaRPr>
          </a:p>
        </p:txBody>
      </p:sp>
      <p:sp>
        <p:nvSpPr>
          <p:cNvPr id="17" name="Rectangle 16"/>
          <p:cNvSpPr/>
          <p:nvPr/>
        </p:nvSpPr>
        <p:spPr>
          <a:xfrm>
            <a:off x="2822961" y="3543300"/>
            <a:ext cx="1444239" cy="190500"/>
          </a:xfrm>
          <a:prstGeom prst="rect">
            <a:avLst/>
          </a:prstGeom>
          <a:noFill/>
          <a:ln w="381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8" name="Straight Connector 17"/>
          <p:cNvCxnSpPr>
            <a:stCxn id="19" idx="1"/>
          </p:cNvCxnSpPr>
          <p:nvPr/>
        </p:nvCxnSpPr>
        <p:spPr>
          <a:xfrm flipH="1" flipV="1">
            <a:off x="4274681" y="3633032"/>
            <a:ext cx="1102912" cy="471228"/>
          </a:xfrm>
          <a:prstGeom prst="lin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377593" y="3565651"/>
            <a:ext cx="3657600" cy="1077218"/>
          </a:xfrm>
          <a:prstGeom prst="rect">
            <a:avLst/>
          </a:prstGeom>
          <a:solidFill>
            <a:schemeClr val="tx2">
              <a:lumMod val="75000"/>
            </a:schemeClr>
          </a:solidFill>
          <a:ln w="38100">
            <a:solidFill>
              <a:schemeClr val="accent3">
                <a:lumMod val="60000"/>
                <a:lumOff val="40000"/>
              </a:schemeClr>
            </a:solidFill>
          </a:ln>
        </p:spPr>
        <p:txBody>
          <a:bodyPr wrap="square" rtlCol="0">
            <a:spAutoFit/>
          </a:bodyPr>
          <a:lstStyle/>
          <a:p>
            <a:pPr algn="ctr"/>
            <a:r>
              <a:rPr lang="en-US" sz="1600" dirty="0" smtClean="0">
                <a:solidFill>
                  <a:schemeClr val="bg1"/>
                </a:solidFill>
              </a:rPr>
              <a:t>Since each presentation only has one slide, this should always be </a:t>
            </a:r>
            <a:r>
              <a:rPr lang="en-US" sz="1600" dirty="0" smtClean="0">
                <a:solidFill>
                  <a:schemeClr val="accent3">
                    <a:lumMod val="40000"/>
                    <a:lumOff val="60000"/>
                  </a:schemeClr>
                </a:solidFill>
              </a:rPr>
              <a:t>set to 1 or can be left blank</a:t>
            </a:r>
            <a:r>
              <a:rPr lang="en-US" sz="1600" dirty="0" smtClean="0">
                <a:solidFill>
                  <a:schemeClr val="bg1"/>
                </a:solidFill>
              </a:rPr>
              <a:t>. Boilerplate handles the slide order for us.</a:t>
            </a:r>
            <a:endParaRPr lang="en-CA" sz="1600" dirty="0">
              <a:solidFill>
                <a:schemeClr val="bg1"/>
              </a:solidFill>
            </a:endParaRPr>
          </a:p>
        </p:txBody>
      </p:sp>
      <p:sp>
        <p:nvSpPr>
          <p:cNvPr id="21" name="Rectangle 20"/>
          <p:cNvSpPr/>
          <p:nvPr/>
        </p:nvSpPr>
        <p:spPr>
          <a:xfrm>
            <a:off x="2814626" y="3733800"/>
            <a:ext cx="1444239" cy="190500"/>
          </a:xfrm>
          <a:prstGeom prst="rect">
            <a:avLst/>
          </a:prstGeom>
          <a:noFill/>
          <a:ln w="381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2" name="Straight Connector 21"/>
          <p:cNvCxnSpPr/>
          <p:nvPr/>
        </p:nvCxnSpPr>
        <p:spPr>
          <a:xfrm flipH="1" flipV="1">
            <a:off x="3131681" y="3924300"/>
            <a:ext cx="1745119" cy="1104901"/>
          </a:xfrm>
          <a:prstGeom prst="lin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657600" y="5012714"/>
            <a:ext cx="4343400" cy="830997"/>
          </a:xfrm>
          <a:prstGeom prst="rect">
            <a:avLst/>
          </a:prstGeom>
          <a:solidFill>
            <a:schemeClr val="tx2">
              <a:lumMod val="75000"/>
            </a:schemeClr>
          </a:solidFill>
          <a:ln w="38100">
            <a:solidFill>
              <a:schemeClr val="accent3">
                <a:lumMod val="60000"/>
                <a:lumOff val="40000"/>
              </a:schemeClr>
            </a:solidFill>
          </a:ln>
        </p:spPr>
        <p:txBody>
          <a:bodyPr wrap="square" rtlCol="0">
            <a:spAutoFit/>
          </a:bodyPr>
          <a:lstStyle/>
          <a:p>
            <a:pPr algn="ctr"/>
            <a:r>
              <a:rPr lang="en-US" sz="1600" dirty="0" smtClean="0">
                <a:solidFill>
                  <a:schemeClr val="bg1"/>
                </a:solidFill>
              </a:rPr>
              <a:t>The required slide should </a:t>
            </a:r>
            <a:r>
              <a:rPr lang="en-US" sz="1600" dirty="0" smtClean="0">
                <a:solidFill>
                  <a:schemeClr val="accent3">
                    <a:lumMod val="40000"/>
                    <a:lumOff val="60000"/>
                  </a:schemeClr>
                </a:solidFill>
              </a:rPr>
              <a:t>NOT</a:t>
            </a:r>
            <a:r>
              <a:rPr lang="en-US" sz="1600" dirty="0" smtClean="0">
                <a:solidFill>
                  <a:schemeClr val="bg1"/>
                </a:solidFill>
              </a:rPr>
              <a:t> be set here. We have our own required slide functionality in the Boilerplate, and this will not work properly.</a:t>
            </a:r>
            <a:endParaRPr lang="en-CA" sz="1600" dirty="0">
              <a:solidFill>
                <a:schemeClr val="bg1"/>
              </a:solidFill>
            </a:endParaRPr>
          </a:p>
        </p:txBody>
      </p:sp>
    </p:spTree>
    <p:extLst>
      <p:ext uri="{BB962C8B-B14F-4D97-AF65-F5344CB8AC3E}">
        <p14:creationId xmlns:p14="http://schemas.microsoft.com/office/powerpoint/2010/main" val="3530042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2258" y="228600"/>
            <a:ext cx="8374541" cy="609600"/>
          </a:xfrm>
        </p:spPr>
        <p:txBody>
          <a:bodyPr/>
          <a:lstStyle/>
          <a:p>
            <a:pPr algn="ctr"/>
            <a:r>
              <a:rPr lang="en-US" dirty="0" smtClean="0"/>
              <a:t>Typical ISA Setup</a:t>
            </a:r>
            <a:endParaRPr lang="en-CA" dirty="0"/>
          </a:p>
        </p:txBody>
      </p:sp>
      <p:grpSp>
        <p:nvGrpSpPr>
          <p:cNvPr id="15" name="Group 14"/>
          <p:cNvGrpSpPr/>
          <p:nvPr/>
        </p:nvGrpSpPr>
        <p:grpSpPr>
          <a:xfrm>
            <a:off x="7696199" y="5410200"/>
            <a:ext cx="990600" cy="1403866"/>
            <a:chOff x="7429500" y="4191000"/>
            <a:chExt cx="990600" cy="1403866"/>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9500" y="4191000"/>
              <a:ext cx="990600" cy="990600"/>
            </a:xfrm>
            <a:prstGeom prst="rect">
              <a:avLst/>
            </a:prstGeom>
          </p:spPr>
        </p:pic>
        <p:sp>
          <p:nvSpPr>
            <p:cNvPr id="14" name="TextBox 13"/>
            <p:cNvSpPr txBox="1"/>
            <p:nvPr/>
          </p:nvSpPr>
          <p:spPr>
            <a:xfrm>
              <a:off x="7560083" y="5225534"/>
              <a:ext cx="745717" cy="369332"/>
            </a:xfrm>
            <a:prstGeom prst="rect">
              <a:avLst/>
            </a:prstGeom>
            <a:noFill/>
          </p:spPr>
          <p:txBody>
            <a:bodyPr wrap="none" rtlCol="0">
              <a:spAutoFit/>
            </a:bodyPr>
            <a:lstStyle/>
            <a:p>
              <a:r>
                <a:rPr lang="en-US" dirty="0" err="1" smtClean="0"/>
                <a:t>Veeva</a:t>
              </a:r>
              <a:endParaRPr lang="en-CA" dirty="0"/>
            </a:p>
          </p:txBody>
        </p:sp>
      </p:grpSp>
      <p:cxnSp>
        <p:nvCxnSpPr>
          <p:cNvPr id="37" name="Straight Arrow Connector 36"/>
          <p:cNvCxnSpPr/>
          <p:nvPr/>
        </p:nvCxnSpPr>
        <p:spPr>
          <a:xfrm>
            <a:off x="7543800" y="3487131"/>
            <a:ext cx="700043" cy="1854305"/>
          </a:xfrm>
          <a:prstGeom prst="straightConnector1">
            <a:avLst/>
          </a:prstGeom>
          <a:ln>
            <a:solidFill>
              <a:schemeClr val="tx1"/>
            </a:solidFill>
            <a:tailEnd type="arrow"/>
          </a:ln>
          <a:effectLst>
            <a:glow rad="635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128" y="1694236"/>
            <a:ext cx="1495425" cy="1062539"/>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14908" y="2121147"/>
            <a:ext cx="619125" cy="619125"/>
          </a:xfrm>
          <a:prstGeom prst="rect">
            <a:avLst/>
          </a:prstGeom>
        </p:spPr>
      </p:pic>
      <p:grpSp>
        <p:nvGrpSpPr>
          <p:cNvPr id="28" name="Group 27"/>
          <p:cNvGrpSpPr/>
          <p:nvPr/>
        </p:nvGrpSpPr>
        <p:grpSpPr>
          <a:xfrm>
            <a:off x="4606576" y="1415852"/>
            <a:ext cx="868560" cy="775438"/>
            <a:chOff x="4648495" y="1295400"/>
            <a:chExt cx="868560" cy="775438"/>
          </a:xfrm>
        </p:grpSpPr>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32903" y="1693475"/>
              <a:ext cx="377363" cy="377363"/>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48495" y="1295400"/>
              <a:ext cx="377363" cy="377363"/>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9692" y="1408818"/>
              <a:ext cx="377363" cy="377363"/>
            </a:xfrm>
            <a:prstGeom prst="rect">
              <a:avLst/>
            </a:prstGeom>
          </p:spPr>
        </p:pic>
      </p:grpSp>
      <p:sp>
        <p:nvSpPr>
          <p:cNvPr id="21" name="TextBox 20"/>
          <p:cNvSpPr txBox="1"/>
          <p:nvPr/>
        </p:nvSpPr>
        <p:spPr>
          <a:xfrm>
            <a:off x="5587109" y="1386225"/>
            <a:ext cx="1330790" cy="584775"/>
          </a:xfrm>
          <a:prstGeom prst="rect">
            <a:avLst/>
          </a:prstGeom>
          <a:noFill/>
        </p:spPr>
        <p:txBody>
          <a:bodyPr wrap="square" rtlCol="0">
            <a:spAutoFit/>
          </a:bodyPr>
          <a:lstStyle/>
          <a:p>
            <a:pPr algn="ctr"/>
            <a:r>
              <a:rPr lang="en-US" sz="1600" dirty="0" smtClean="0"/>
              <a:t>Many : 1 Relationship</a:t>
            </a:r>
            <a:endParaRPr lang="en-CA" sz="1600" dirty="0"/>
          </a:p>
        </p:txBody>
      </p:sp>
      <p:sp>
        <p:nvSpPr>
          <p:cNvPr id="27" name="Right Arrow 26"/>
          <p:cNvSpPr/>
          <p:nvPr/>
        </p:nvSpPr>
        <p:spPr>
          <a:xfrm rot="1134945">
            <a:off x="5540572" y="2126370"/>
            <a:ext cx="1097292" cy="1589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9" name="Left Brace 48"/>
          <p:cNvSpPr/>
          <p:nvPr/>
        </p:nvSpPr>
        <p:spPr>
          <a:xfrm>
            <a:off x="4248245" y="1891441"/>
            <a:ext cx="114187" cy="1343186"/>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0" name="Left Brace 49"/>
          <p:cNvSpPr/>
          <p:nvPr/>
        </p:nvSpPr>
        <p:spPr>
          <a:xfrm rot="10800000">
            <a:off x="7658213" y="1891441"/>
            <a:ext cx="114187" cy="1343186"/>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8308" y="3065124"/>
            <a:ext cx="1071474" cy="898106"/>
          </a:xfrm>
          <a:prstGeom prst="rect">
            <a:avLst/>
          </a:prstGeom>
        </p:spPr>
      </p:pic>
      <p:sp>
        <p:nvSpPr>
          <p:cNvPr id="55" name="Right Arrow 54"/>
          <p:cNvSpPr/>
          <p:nvPr/>
        </p:nvSpPr>
        <p:spPr>
          <a:xfrm rot="4670743">
            <a:off x="4800637" y="2622203"/>
            <a:ext cx="710255" cy="172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6" name="Right Arrow 55"/>
          <p:cNvSpPr/>
          <p:nvPr/>
        </p:nvSpPr>
        <p:spPr>
          <a:xfrm rot="9128741">
            <a:off x="5942093" y="2816948"/>
            <a:ext cx="817848" cy="203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7" name="Group 6"/>
          <p:cNvGrpSpPr/>
          <p:nvPr/>
        </p:nvGrpSpPr>
        <p:grpSpPr>
          <a:xfrm>
            <a:off x="499449" y="566521"/>
            <a:ext cx="1100751" cy="1386282"/>
            <a:chOff x="609600" y="3733800"/>
            <a:chExt cx="1100751" cy="1386282"/>
          </a:xfrm>
        </p:grpSpPr>
        <p:sp>
          <p:nvSpPr>
            <p:cNvPr id="5" name="TextBox 4"/>
            <p:cNvSpPr txBox="1"/>
            <p:nvPr/>
          </p:nvSpPr>
          <p:spPr>
            <a:xfrm>
              <a:off x="609600" y="3733800"/>
              <a:ext cx="1100751" cy="369332"/>
            </a:xfrm>
            <a:prstGeom prst="rect">
              <a:avLst/>
            </a:prstGeom>
            <a:noFill/>
          </p:spPr>
          <p:txBody>
            <a:bodyPr wrap="none" rtlCol="0">
              <a:spAutoFit/>
            </a:bodyPr>
            <a:lstStyle/>
            <a:p>
              <a:r>
                <a:rPr lang="en-US" dirty="0" err="1" smtClean="0"/>
                <a:t>SmartRep</a:t>
              </a:r>
              <a:endParaRPr lang="en-CA" dirty="0"/>
            </a:p>
          </p:txBody>
        </p:sp>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5800" y="4129482"/>
              <a:ext cx="990600" cy="990600"/>
            </a:xfrm>
            <a:prstGeom prst="rect">
              <a:avLst/>
            </a:prstGeom>
          </p:spPr>
        </p:pic>
      </p:grpSp>
      <p:grpSp>
        <p:nvGrpSpPr>
          <p:cNvPr id="10" name="Group 9"/>
          <p:cNvGrpSpPr/>
          <p:nvPr/>
        </p:nvGrpSpPr>
        <p:grpSpPr>
          <a:xfrm>
            <a:off x="381000" y="2286000"/>
            <a:ext cx="1388808" cy="457200"/>
            <a:chOff x="48754" y="2089401"/>
            <a:chExt cx="1388808" cy="457200"/>
          </a:xfrm>
        </p:grpSpPr>
        <p:sp>
          <p:nvSpPr>
            <p:cNvPr id="33" name="TextBox 32"/>
            <p:cNvSpPr txBox="1"/>
            <p:nvPr/>
          </p:nvSpPr>
          <p:spPr>
            <a:xfrm>
              <a:off x="218363" y="2137718"/>
              <a:ext cx="1079142" cy="369332"/>
            </a:xfrm>
            <a:prstGeom prst="rect">
              <a:avLst/>
            </a:prstGeom>
            <a:noFill/>
          </p:spPr>
          <p:txBody>
            <a:bodyPr wrap="none" rtlCol="0">
              <a:spAutoFit/>
            </a:bodyPr>
            <a:lstStyle/>
            <a:p>
              <a:r>
                <a:rPr lang="en-US" dirty="0" err="1" smtClean="0"/>
                <a:t>slide.json</a:t>
              </a:r>
              <a:endParaRPr lang="en-CA" dirty="0"/>
            </a:p>
          </p:txBody>
        </p:sp>
        <p:sp>
          <p:nvSpPr>
            <p:cNvPr id="44" name="Left Brace 43"/>
            <p:cNvSpPr/>
            <p:nvPr/>
          </p:nvSpPr>
          <p:spPr>
            <a:xfrm>
              <a:off x="48754" y="2089401"/>
              <a:ext cx="76200" cy="4572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46" name="Left Brace 45"/>
            <p:cNvSpPr/>
            <p:nvPr/>
          </p:nvSpPr>
          <p:spPr>
            <a:xfrm rot="10800000">
              <a:off x="1361362" y="2089401"/>
              <a:ext cx="76200" cy="457200"/>
            </a:xfrm>
            <a:prstGeom prst="leftBrace">
              <a:avLst/>
            </a:prstGeom>
            <a:ln w="28575"/>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grpSp>
      <p:grpSp>
        <p:nvGrpSpPr>
          <p:cNvPr id="8" name="Group 7"/>
          <p:cNvGrpSpPr/>
          <p:nvPr/>
        </p:nvGrpSpPr>
        <p:grpSpPr>
          <a:xfrm>
            <a:off x="76200" y="3124200"/>
            <a:ext cx="2015763" cy="461583"/>
            <a:chOff x="1530971" y="1900467"/>
            <a:chExt cx="2015763" cy="461583"/>
          </a:xfrm>
        </p:grpSpPr>
        <p:sp>
          <p:nvSpPr>
            <p:cNvPr id="57" name="TextBox 56"/>
            <p:cNvSpPr txBox="1"/>
            <p:nvPr/>
          </p:nvSpPr>
          <p:spPr>
            <a:xfrm>
              <a:off x="1700580" y="1948784"/>
              <a:ext cx="1757597" cy="369332"/>
            </a:xfrm>
            <a:prstGeom prst="rect">
              <a:avLst/>
            </a:prstGeom>
            <a:noFill/>
          </p:spPr>
          <p:txBody>
            <a:bodyPr wrap="none" rtlCol="0">
              <a:spAutoFit/>
            </a:bodyPr>
            <a:lstStyle/>
            <a:p>
              <a:r>
                <a:rPr lang="en-US" dirty="0" err="1" smtClean="0"/>
                <a:t>keymessage.json</a:t>
              </a:r>
              <a:endParaRPr lang="en-CA" dirty="0"/>
            </a:p>
          </p:txBody>
        </p:sp>
        <p:sp>
          <p:nvSpPr>
            <p:cNvPr id="58" name="Left Brace 57"/>
            <p:cNvSpPr/>
            <p:nvPr/>
          </p:nvSpPr>
          <p:spPr>
            <a:xfrm>
              <a:off x="1530971" y="1900467"/>
              <a:ext cx="76200" cy="4572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9" name="Left Brace 58"/>
            <p:cNvSpPr/>
            <p:nvPr/>
          </p:nvSpPr>
          <p:spPr>
            <a:xfrm rot="10800000">
              <a:off x="3470534" y="1904850"/>
              <a:ext cx="76200" cy="457200"/>
            </a:xfrm>
            <a:prstGeom prst="leftBrace">
              <a:avLst/>
            </a:prstGeom>
            <a:ln w="28575"/>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grpSp>
      <p:cxnSp>
        <p:nvCxnSpPr>
          <p:cNvPr id="26" name="Elbow Connector 25"/>
          <p:cNvCxnSpPr/>
          <p:nvPr/>
        </p:nvCxnSpPr>
        <p:spPr>
          <a:xfrm>
            <a:off x="2209800" y="3352800"/>
            <a:ext cx="2583638" cy="353059"/>
          </a:xfrm>
          <a:prstGeom prst="bentConnector3">
            <a:avLst>
              <a:gd name="adj1" fmla="val 45993"/>
            </a:avLst>
          </a:prstGeom>
          <a:ln w="28575">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828800" y="1562061"/>
            <a:ext cx="2691423" cy="952539"/>
          </a:xfrm>
          <a:prstGeom prst="bentConnector3">
            <a:avLst>
              <a:gd name="adj1" fmla="val 22115"/>
            </a:avLst>
          </a:prstGeom>
          <a:ln w="28575">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Equal 40"/>
          <p:cNvSpPr/>
          <p:nvPr/>
        </p:nvSpPr>
        <p:spPr>
          <a:xfrm>
            <a:off x="3599157" y="3429032"/>
            <a:ext cx="659152" cy="279550"/>
          </a:xfrm>
          <a:prstGeom prst="mathEqual">
            <a:avLst/>
          </a:prstGeom>
          <a:solidFill>
            <a:srgbClr val="FFC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Equal 53"/>
          <p:cNvSpPr/>
          <p:nvPr/>
        </p:nvSpPr>
        <p:spPr>
          <a:xfrm>
            <a:off x="2753909" y="1288272"/>
            <a:ext cx="659152" cy="279550"/>
          </a:xfrm>
          <a:prstGeom prst="mathEqual">
            <a:avLst/>
          </a:prstGeom>
          <a:solidFill>
            <a:srgbClr val="FFC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 name="Straight Arrow Connector 8"/>
          <p:cNvCxnSpPr/>
          <p:nvPr/>
        </p:nvCxnSpPr>
        <p:spPr>
          <a:xfrm>
            <a:off x="1781577" y="1368920"/>
            <a:ext cx="900551" cy="633688"/>
          </a:xfrm>
          <a:prstGeom prst="straightConnector1">
            <a:avLst/>
          </a:prstGeom>
          <a:ln>
            <a:solidFill>
              <a:schemeClr val="tx2">
                <a:lumMod val="50000"/>
              </a:schemeClr>
            </a:solidFill>
            <a:tailEnd type="arrow"/>
          </a:ln>
          <a:effectLst>
            <a:glow rad="63500">
              <a:schemeClr val="accent2">
                <a:lumMod val="60000"/>
                <a:lumOff val="40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7294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pPr algn="l"/>
            <a:r>
              <a:rPr lang="en-US" sz="1600" dirty="0" err="1" smtClean="0"/>
              <a:t>Slide.json</a:t>
            </a:r>
            <a:endParaRPr lang="en-CA" sz="1600" dirty="0"/>
          </a:p>
        </p:txBody>
      </p:sp>
      <p:sp>
        <p:nvSpPr>
          <p:cNvPr id="8" name="Content Placeholder 7"/>
          <p:cNvSpPr>
            <a:spLocks noGrp="1"/>
          </p:cNvSpPr>
          <p:nvPr>
            <p:ph sz="half" idx="2"/>
          </p:nvPr>
        </p:nvSpPr>
        <p:spPr>
          <a:xfrm>
            <a:off x="457200" y="675288"/>
            <a:ext cx="3810000" cy="2525112"/>
          </a:xfrm>
        </p:spPr>
        <p:txBody>
          <a:bodyPr>
            <a:normAutofit fontScale="92500"/>
          </a:bodyPr>
          <a:lstStyle/>
          <a:p>
            <a:pPr marL="45720" indent="0">
              <a:buNone/>
            </a:pPr>
            <a:r>
              <a:rPr lang="en-CA" dirty="0"/>
              <a:t>{</a:t>
            </a:r>
          </a:p>
          <a:p>
            <a:pPr marL="45720" indent="0">
              <a:buNone/>
            </a:pPr>
            <a:r>
              <a:rPr lang="en-CA" dirty="0" smtClean="0"/>
              <a:t>            "</a:t>
            </a:r>
            <a:r>
              <a:rPr lang="en-CA" dirty="0"/>
              <a:t>id": 1,</a:t>
            </a:r>
          </a:p>
          <a:p>
            <a:pPr marL="45720" indent="0">
              <a:buNone/>
            </a:pPr>
            <a:r>
              <a:rPr lang="en-CA" dirty="0"/>
              <a:t>            "name": "</a:t>
            </a:r>
            <a:r>
              <a:rPr lang="en-CA" dirty="0" smtClean="0">
                <a:solidFill>
                  <a:srgbClr val="FF0000"/>
                </a:solidFill>
              </a:rPr>
              <a:t>humira_gastro_content_grid_00</a:t>
            </a:r>
            <a:r>
              <a:rPr lang="en-CA" dirty="0"/>
              <a:t>",</a:t>
            </a:r>
          </a:p>
          <a:p>
            <a:pPr marL="45720" indent="0">
              <a:buNone/>
            </a:pPr>
            <a:r>
              <a:rPr lang="en-CA" dirty="0"/>
              <a:t>            "description": "</a:t>
            </a:r>
            <a:r>
              <a:rPr lang="en-CA" dirty="0">
                <a:solidFill>
                  <a:srgbClr val="FF0000"/>
                </a:solidFill>
              </a:rPr>
              <a:t>Home</a:t>
            </a:r>
            <a:r>
              <a:rPr lang="en-CA" dirty="0"/>
              <a:t>",</a:t>
            </a:r>
          </a:p>
          <a:p>
            <a:pPr marL="45720" indent="0">
              <a:buNone/>
            </a:pPr>
            <a:r>
              <a:rPr lang="en-CA" dirty="0"/>
              <a:t>            "</a:t>
            </a:r>
            <a:r>
              <a:rPr lang="en-CA" dirty="0" err="1"/>
              <a:t>keymessage</a:t>
            </a:r>
            <a:r>
              <a:rPr lang="en-CA" dirty="0"/>
              <a:t>": [1],</a:t>
            </a:r>
          </a:p>
          <a:p>
            <a:pPr marL="45720" indent="0">
              <a:buNone/>
            </a:pPr>
            <a:r>
              <a:rPr lang="en-CA" dirty="0"/>
              <a:t>            "template": [],</a:t>
            </a:r>
          </a:p>
          <a:p>
            <a:pPr marL="45720" indent="0">
              <a:buNone/>
            </a:pPr>
            <a:r>
              <a:rPr lang="en-CA" dirty="0"/>
              <a:t>            "</a:t>
            </a:r>
            <a:r>
              <a:rPr lang="en-CA" dirty="0" err="1"/>
              <a:t>template_ajax</a:t>
            </a:r>
            <a:r>
              <a:rPr lang="en-CA" dirty="0"/>
              <a:t>": [],</a:t>
            </a:r>
          </a:p>
          <a:p>
            <a:pPr marL="45720" indent="0">
              <a:buNone/>
            </a:pPr>
            <a:r>
              <a:rPr lang="en-CA" dirty="0"/>
              <a:t>            "</a:t>
            </a:r>
            <a:r>
              <a:rPr lang="en-CA" dirty="0" err="1"/>
              <a:t>js</a:t>
            </a:r>
            <a:r>
              <a:rPr lang="en-CA" dirty="0"/>
              <a:t>": </a:t>
            </a:r>
            <a:r>
              <a:rPr lang="en-CA" dirty="0" smtClean="0"/>
              <a:t>[],</a:t>
            </a:r>
            <a:endParaRPr lang="en-CA" dirty="0"/>
          </a:p>
          <a:p>
            <a:pPr marL="45720" indent="0">
              <a:buNone/>
            </a:pPr>
            <a:r>
              <a:rPr lang="en-CA" dirty="0"/>
              <a:t>            "less": </a:t>
            </a:r>
            <a:r>
              <a:rPr lang="en-CA" dirty="0" smtClean="0"/>
              <a:t>[]</a:t>
            </a:r>
          </a:p>
          <a:p>
            <a:pPr marL="45720" indent="0">
              <a:buNone/>
            </a:pPr>
            <a:r>
              <a:rPr lang="en-CA" dirty="0" smtClean="0"/>
              <a:t> </a:t>
            </a:r>
            <a:r>
              <a:rPr lang="en-CA" dirty="0"/>
              <a:t>},</a:t>
            </a:r>
          </a:p>
        </p:txBody>
      </p:sp>
      <p:sp>
        <p:nvSpPr>
          <p:cNvPr id="9" name="Text Placeholder 8"/>
          <p:cNvSpPr>
            <a:spLocks noGrp="1"/>
          </p:cNvSpPr>
          <p:nvPr>
            <p:ph type="body" sz="quarter" idx="3"/>
          </p:nvPr>
        </p:nvSpPr>
        <p:spPr>
          <a:xfrm>
            <a:off x="457199" y="3200400"/>
            <a:ext cx="3581400" cy="411162"/>
          </a:xfrm>
        </p:spPr>
        <p:txBody>
          <a:bodyPr/>
          <a:lstStyle/>
          <a:p>
            <a:pPr algn="l"/>
            <a:r>
              <a:rPr lang="en-US" sz="1600" dirty="0" err="1" smtClean="0"/>
              <a:t>Keymessage.json</a:t>
            </a:r>
            <a:endParaRPr lang="en-CA" sz="1600" dirty="0"/>
          </a:p>
        </p:txBody>
      </p:sp>
      <p:sp>
        <p:nvSpPr>
          <p:cNvPr id="10" name="Content Placeholder 9"/>
          <p:cNvSpPr>
            <a:spLocks noGrp="1"/>
          </p:cNvSpPr>
          <p:nvPr>
            <p:ph sz="quarter" idx="4"/>
          </p:nvPr>
        </p:nvSpPr>
        <p:spPr>
          <a:xfrm>
            <a:off x="457198" y="3611562"/>
            <a:ext cx="3810001" cy="2515198"/>
          </a:xfrm>
        </p:spPr>
        <p:txBody>
          <a:bodyPr>
            <a:normAutofit fontScale="92500" lnSpcReduction="10000"/>
          </a:bodyPr>
          <a:lstStyle/>
          <a:p>
            <a:pPr marL="45720" indent="0">
              <a:buNone/>
            </a:pPr>
            <a:r>
              <a:rPr lang="en-CA" dirty="0"/>
              <a:t>{</a:t>
            </a:r>
          </a:p>
          <a:p>
            <a:pPr marL="45720" indent="0">
              <a:buNone/>
            </a:pPr>
            <a:r>
              <a:rPr lang="en-CA" dirty="0"/>
              <a:t>            "id": 1,</a:t>
            </a:r>
          </a:p>
          <a:p>
            <a:pPr marL="45720" indent="0">
              <a:buNone/>
            </a:pPr>
            <a:r>
              <a:rPr lang="en-CA" dirty="0"/>
              <a:t>            "product": "AbbVie </a:t>
            </a:r>
            <a:r>
              <a:rPr lang="en-CA" dirty="0" err="1"/>
              <a:t>Humira</a:t>
            </a:r>
            <a:r>
              <a:rPr lang="en-CA" dirty="0"/>
              <a:t> Gastro IVA",</a:t>
            </a:r>
          </a:p>
          <a:p>
            <a:pPr marL="45720" indent="0">
              <a:buNone/>
            </a:pPr>
            <a:r>
              <a:rPr lang="en-CA" dirty="0"/>
              <a:t>            "</a:t>
            </a:r>
            <a:r>
              <a:rPr lang="en-CA" dirty="0" err="1"/>
              <a:t>product_id</a:t>
            </a:r>
            <a:r>
              <a:rPr lang="en-CA" dirty="0"/>
              <a:t>": "</a:t>
            </a:r>
            <a:r>
              <a:rPr lang="en-CA" dirty="0">
                <a:solidFill>
                  <a:srgbClr val="FF0000"/>
                </a:solidFill>
              </a:rPr>
              <a:t>a00O000000VGbVA</a:t>
            </a:r>
            <a:r>
              <a:rPr lang="en-CA" dirty="0"/>
              <a:t>",</a:t>
            </a:r>
          </a:p>
          <a:p>
            <a:pPr marL="45720" indent="0">
              <a:buNone/>
            </a:pPr>
            <a:r>
              <a:rPr lang="en-CA" dirty="0"/>
              <a:t>            "</a:t>
            </a:r>
            <a:r>
              <a:rPr lang="en-CA" dirty="0" err="1"/>
              <a:t>clm_presentation</a:t>
            </a:r>
            <a:r>
              <a:rPr lang="en-CA" dirty="0" smtClean="0"/>
              <a:t>":</a:t>
            </a:r>
          </a:p>
          <a:p>
            <a:pPr marL="45720" indent="0">
              <a:buNone/>
            </a:pPr>
            <a:r>
              <a:rPr lang="en-CA" dirty="0" smtClean="0"/>
              <a:t>                  "abbvie_humira_gastro_content_grid_00</a:t>
            </a:r>
            <a:r>
              <a:rPr lang="en-CA" dirty="0"/>
              <a:t>",</a:t>
            </a:r>
          </a:p>
          <a:p>
            <a:pPr marL="45720" indent="0">
              <a:buNone/>
            </a:pPr>
            <a:r>
              <a:rPr lang="en-CA" dirty="0"/>
              <a:t>            "</a:t>
            </a:r>
            <a:r>
              <a:rPr lang="en-CA" dirty="0" err="1"/>
              <a:t>presentation_version</a:t>
            </a:r>
            <a:r>
              <a:rPr lang="en-CA" dirty="0"/>
              <a:t>": "01",</a:t>
            </a:r>
          </a:p>
          <a:p>
            <a:pPr marL="45720" indent="0">
              <a:buNone/>
            </a:pPr>
            <a:r>
              <a:rPr lang="en-CA" dirty="0"/>
              <a:t>            "</a:t>
            </a:r>
            <a:r>
              <a:rPr lang="en-CA" dirty="0" err="1"/>
              <a:t>display_order</a:t>
            </a:r>
            <a:r>
              <a:rPr lang="en-CA" dirty="0"/>
              <a:t>": "0",</a:t>
            </a:r>
          </a:p>
          <a:p>
            <a:pPr marL="45720" indent="0">
              <a:buNone/>
            </a:pPr>
            <a:r>
              <a:rPr lang="en-CA" dirty="0"/>
              <a:t>            "active": true,</a:t>
            </a:r>
          </a:p>
          <a:p>
            <a:pPr marL="45720" indent="0">
              <a:buNone/>
            </a:pPr>
            <a:r>
              <a:rPr lang="en-CA" dirty="0"/>
              <a:t>            "</a:t>
            </a:r>
            <a:r>
              <a:rPr lang="en-CA" dirty="0" err="1"/>
              <a:t>slide_version</a:t>
            </a:r>
            <a:r>
              <a:rPr lang="en-CA" dirty="0"/>
              <a:t>": "1"</a:t>
            </a:r>
          </a:p>
          <a:p>
            <a:pPr marL="45720" indent="0">
              <a:buNone/>
            </a:pPr>
            <a:r>
              <a:rPr lang="en-CA" dirty="0" smtClean="0"/>
              <a:t>},</a:t>
            </a:r>
            <a:endParaRPr lang="en-CA" dirty="0"/>
          </a:p>
        </p:txBody>
      </p:sp>
      <p:sp>
        <p:nvSpPr>
          <p:cNvPr id="11" name="Content Placeholder 7"/>
          <p:cNvSpPr txBox="1">
            <a:spLocks/>
          </p:cNvSpPr>
          <p:nvPr/>
        </p:nvSpPr>
        <p:spPr>
          <a:xfrm>
            <a:off x="4267200" y="685800"/>
            <a:ext cx="3581400" cy="2525112"/>
          </a:xfrm>
          <a:prstGeom prst="rect">
            <a:avLst/>
          </a:prstGeom>
          <a:solidFill>
            <a:schemeClr val="tx2">
              <a:lumMod val="75000"/>
            </a:schemeClr>
          </a:solidFill>
        </p:spPr>
        <p:txBody>
          <a:bodyPr vert="horz" lIns="91440" tIns="45720" rIns="91440" bIns="45720" rtlCol="0" anchor="t">
            <a:normAutofit lnSpcReduction="10000"/>
          </a:bodyPr>
          <a:lstStyle>
            <a:lvl1pPr marL="22860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baseline="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a:lstStyle>
          <a:p>
            <a:pPr marL="45720" indent="0">
              <a:buFont typeface="Wingdings" pitchFamily="2" charset="2"/>
              <a:buNone/>
            </a:pPr>
            <a:endParaRPr lang="en-CA" dirty="0" smtClean="0">
              <a:solidFill>
                <a:schemeClr val="accent3">
                  <a:lumMod val="40000"/>
                  <a:lumOff val="60000"/>
                </a:schemeClr>
              </a:solidFill>
            </a:endParaRPr>
          </a:p>
          <a:p>
            <a:pPr marL="45720" indent="0">
              <a:buFont typeface="Wingdings" pitchFamily="2" charset="2"/>
              <a:buNone/>
            </a:pPr>
            <a:r>
              <a:rPr lang="en-CA" dirty="0" smtClean="0">
                <a:solidFill>
                  <a:schemeClr val="accent3">
                    <a:lumMod val="40000"/>
                    <a:lumOff val="60000"/>
                  </a:schemeClr>
                </a:solidFill>
              </a:rPr>
              <a:t>- Unique ID for each entry (just incremented)</a:t>
            </a:r>
          </a:p>
          <a:p>
            <a:pPr marL="45720" indent="0">
              <a:buFont typeface="Wingdings" pitchFamily="2" charset="2"/>
              <a:buNone/>
            </a:pPr>
            <a:r>
              <a:rPr lang="en-US" dirty="0" smtClean="0">
                <a:solidFill>
                  <a:schemeClr val="accent3">
                    <a:lumMod val="40000"/>
                    <a:lumOff val="60000"/>
                  </a:schemeClr>
                </a:solidFill>
              </a:rPr>
              <a:t>- Part of the </a:t>
            </a:r>
            <a:r>
              <a:rPr lang="en-US" dirty="0" err="1" smtClean="0">
                <a:solidFill>
                  <a:schemeClr val="accent3">
                    <a:lumMod val="40000"/>
                    <a:lumOff val="60000"/>
                  </a:schemeClr>
                </a:solidFill>
              </a:rPr>
              <a:t>keymessage</a:t>
            </a:r>
            <a:r>
              <a:rPr lang="en-US" dirty="0" smtClean="0">
                <a:solidFill>
                  <a:schemeClr val="accent3">
                    <a:lumMod val="40000"/>
                    <a:lumOff val="60000"/>
                  </a:schemeClr>
                </a:solidFill>
              </a:rPr>
              <a:t> id in Salesforce</a:t>
            </a:r>
            <a:endParaRPr lang="en-CA" dirty="0" smtClean="0">
              <a:solidFill>
                <a:schemeClr val="accent3">
                  <a:lumMod val="40000"/>
                  <a:lumOff val="60000"/>
                </a:schemeClr>
              </a:solidFill>
            </a:endParaRPr>
          </a:p>
          <a:p>
            <a:pPr marL="45720" indent="0">
              <a:buFont typeface="Wingdings" pitchFamily="2" charset="2"/>
              <a:buNone/>
            </a:pPr>
            <a:r>
              <a:rPr lang="en-CA" dirty="0" smtClean="0">
                <a:solidFill>
                  <a:schemeClr val="accent3">
                    <a:lumMod val="40000"/>
                    <a:lumOff val="60000"/>
                  </a:schemeClr>
                </a:solidFill>
              </a:rPr>
              <a:t>- What the slide will be called in </a:t>
            </a:r>
            <a:r>
              <a:rPr lang="en-CA" dirty="0" err="1" smtClean="0">
                <a:solidFill>
                  <a:schemeClr val="accent3">
                    <a:lumMod val="40000"/>
                    <a:lumOff val="60000"/>
                  </a:schemeClr>
                </a:solidFill>
              </a:rPr>
              <a:t>Veeva</a:t>
            </a:r>
            <a:endParaRPr lang="en-CA" dirty="0" smtClean="0">
              <a:solidFill>
                <a:schemeClr val="accent3">
                  <a:lumMod val="40000"/>
                  <a:lumOff val="60000"/>
                </a:schemeClr>
              </a:solidFill>
            </a:endParaRPr>
          </a:p>
          <a:p>
            <a:pPr marL="45720" indent="0">
              <a:buFont typeface="Wingdings" pitchFamily="2" charset="2"/>
              <a:buNone/>
            </a:pPr>
            <a:r>
              <a:rPr lang="en-CA" dirty="0" smtClean="0">
                <a:solidFill>
                  <a:schemeClr val="accent3">
                    <a:lumMod val="40000"/>
                    <a:lumOff val="60000"/>
                  </a:schemeClr>
                </a:solidFill>
              </a:rPr>
              <a:t>- Which </a:t>
            </a:r>
            <a:r>
              <a:rPr lang="en-CA" dirty="0" err="1" smtClean="0">
                <a:solidFill>
                  <a:schemeClr val="accent3">
                    <a:lumMod val="40000"/>
                    <a:lumOff val="60000"/>
                  </a:schemeClr>
                </a:solidFill>
              </a:rPr>
              <a:t>keymessage.json</a:t>
            </a:r>
            <a:r>
              <a:rPr lang="en-CA" dirty="0" smtClean="0">
                <a:solidFill>
                  <a:schemeClr val="accent3">
                    <a:lumMod val="40000"/>
                    <a:lumOff val="60000"/>
                  </a:schemeClr>
                </a:solidFill>
              </a:rPr>
              <a:t> entry to use</a:t>
            </a:r>
          </a:p>
          <a:p>
            <a:pPr marL="45720" indent="0">
              <a:buFont typeface="Wingdings" pitchFamily="2" charset="2"/>
              <a:buNone/>
            </a:pPr>
            <a:r>
              <a:rPr lang="en-CA" dirty="0" smtClean="0">
                <a:solidFill>
                  <a:schemeClr val="accent3">
                    <a:lumMod val="40000"/>
                    <a:lumOff val="60000"/>
                  </a:schemeClr>
                </a:solidFill>
              </a:rPr>
              <a:t>- Template files for the slide</a:t>
            </a:r>
          </a:p>
          <a:p>
            <a:pPr marL="45720" indent="0">
              <a:buFont typeface="Wingdings" pitchFamily="2" charset="2"/>
              <a:buNone/>
            </a:pPr>
            <a:r>
              <a:rPr lang="en-CA" dirty="0" smtClean="0">
                <a:solidFill>
                  <a:srgbClr val="00B0F0"/>
                </a:solidFill>
              </a:rPr>
              <a:t>- No idea!</a:t>
            </a:r>
          </a:p>
          <a:p>
            <a:pPr marL="45720" indent="0">
              <a:buFont typeface="Wingdings" pitchFamily="2" charset="2"/>
              <a:buNone/>
            </a:pPr>
            <a:r>
              <a:rPr lang="en-CA" dirty="0" smtClean="0">
                <a:solidFill>
                  <a:schemeClr val="accent3">
                    <a:lumMod val="40000"/>
                    <a:lumOff val="60000"/>
                  </a:schemeClr>
                </a:solidFill>
              </a:rPr>
              <a:t>- </a:t>
            </a:r>
            <a:r>
              <a:rPr lang="en-CA" dirty="0" err="1" smtClean="0">
                <a:solidFill>
                  <a:schemeClr val="accent3">
                    <a:lumMod val="40000"/>
                    <a:lumOff val="60000"/>
                  </a:schemeClr>
                </a:solidFill>
              </a:rPr>
              <a:t>Javascript</a:t>
            </a:r>
            <a:r>
              <a:rPr lang="en-CA" dirty="0" smtClean="0">
                <a:solidFill>
                  <a:schemeClr val="accent3">
                    <a:lumMod val="40000"/>
                    <a:lumOff val="60000"/>
                  </a:schemeClr>
                </a:solidFill>
              </a:rPr>
              <a:t> files for the slide</a:t>
            </a:r>
          </a:p>
          <a:p>
            <a:pPr marL="45720" indent="0">
              <a:buFont typeface="Wingdings" pitchFamily="2" charset="2"/>
              <a:buNone/>
            </a:pPr>
            <a:r>
              <a:rPr lang="en-CA" dirty="0" smtClean="0">
                <a:solidFill>
                  <a:schemeClr val="accent3">
                    <a:lumMod val="40000"/>
                    <a:lumOff val="60000"/>
                  </a:schemeClr>
                </a:solidFill>
              </a:rPr>
              <a:t>- Less files for the slide</a:t>
            </a:r>
          </a:p>
          <a:p>
            <a:pPr marL="45720" indent="0">
              <a:buFont typeface="Wingdings" pitchFamily="2" charset="2"/>
              <a:buNone/>
            </a:pPr>
            <a:r>
              <a:rPr lang="en-CA" dirty="0" smtClean="0">
                <a:solidFill>
                  <a:schemeClr val="accent3">
                    <a:lumMod val="40000"/>
                    <a:lumOff val="60000"/>
                  </a:schemeClr>
                </a:solidFill>
              </a:rPr>
              <a:t> </a:t>
            </a:r>
            <a:endParaRPr lang="en-CA" dirty="0">
              <a:solidFill>
                <a:schemeClr val="accent3">
                  <a:lumMod val="40000"/>
                  <a:lumOff val="60000"/>
                </a:schemeClr>
              </a:solidFill>
            </a:endParaRPr>
          </a:p>
        </p:txBody>
      </p:sp>
      <p:sp>
        <p:nvSpPr>
          <p:cNvPr id="13" name="Content Placeholder 7"/>
          <p:cNvSpPr txBox="1">
            <a:spLocks/>
          </p:cNvSpPr>
          <p:nvPr/>
        </p:nvSpPr>
        <p:spPr>
          <a:xfrm>
            <a:off x="4267200" y="3570888"/>
            <a:ext cx="3581400" cy="2525112"/>
          </a:xfrm>
          <a:prstGeom prst="rect">
            <a:avLst/>
          </a:prstGeom>
          <a:solidFill>
            <a:schemeClr val="tx2">
              <a:lumMod val="75000"/>
            </a:schemeClr>
          </a:solidFill>
        </p:spPr>
        <p:txBody>
          <a:bodyPr vert="horz" lIns="91440" tIns="45720" rIns="91440" bIns="45720" rtlCol="0" anchor="t">
            <a:normAutofit fontScale="92500" lnSpcReduction="10000"/>
          </a:bodyPr>
          <a:lstStyle>
            <a:lvl1pPr marL="22860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baseline="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a:lstStyle>
          <a:p>
            <a:pPr marL="45720" indent="0">
              <a:buFont typeface="Wingdings" pitchFamily="2" charset="2"/>
              <a:buNone/>
            </a:pPr>
            <a:endParaRPr lang="en-CA" dirty="0" smtClean="0">
              <a:solidFill>
                <a:schemeClr val="accent3">
                  <a:lumMod val="40000"/>
                  <a:lumOff val="60000"/>
                </a:schemeClr>
              </a:solidFill>
            </a:endParaRPr>
          </a:p>
          <a:p>
            <a:pPr marL="45720" indent="0">
              <a:buFont typeface="Wingdings" pitchFamily="2" charset="2"/>
              <a:buNone/>
            </a:pPr>
            <a:r>
              <a:rPr lang="en-CA" dirty="0" smtClean="0">
                <a:solidFill>
                  <a:schemeClr val="accent3">
                    <a:lumMod val="40000"/>
                    <a:lumOff val="60000"/>
                  </a:schemeClr>
                </a:solidFill>
              </a:rPr>
              <a:t>- Unique ID for each entry (just incremented)</a:t>
            </a:r>
          </a:p>
          <a:p>
            <a:pPr marL="45720" indent="0">
              <a:buFont typeface="Wingdings" pitchFamily="2" charset="2"/>
              <a:buNone/>
            </a:pPr>
            <a:r>
              <a:rPr lang="en-US" dirty="0" smtClean="0">
                <a:solidFill>
                  <a:srgbClr val="00B0F0"/>
                </a:solidFill>
              </a:rPr>
              <a:t>- Name of the product for the slide</a:t>
            </a:r>
          </a:p>
          <a:p>
            <a:pPr marL="45720" indent="0">
              <a:buFont typeface="Wingdings" pitchFamily="2" charset="2"/>
              <a:buNone/>
            </a:pPr>
            <a:r>
              <a:rPr lang="en-CA" dirty="0" smtClean="0">
                <a:solidFill>
                  <a:schemeClr val="accent3">
                    <a:lumMod val="40000"/>
                    <a:lumOff val="60000"/>
                  </a:schemeClr>
                </a:solidFill>
              </a:rPr>
              <a:t>- Product ID in Salesforce, taken from the URL</a:t>
            </a:r>
          </a:p>
          <a:p>
            <a:pPr marL="45720" indent="0">
              <a:buFont typeface="Wingdings" pitchFamily="2" charset="2"/>
              <a:buNone/>
            </a:pPr>
            <a:r>
              <a:rPr lang="en-CA" dirty="0" smtClean="0">
                <a:solidFill>
                  <a:srgbClr val="00B0F0"/>
                </a:solidFill>
              </a:rPr>
              <a:t>- Presentation name associated with the slide</a:t>
            </a:r>
          </a:p>
          <a:p>
            <a:pPr marL="45720" indent="0">
              <a:buFont typeface="Wingdings" pitchFamily="2" charset="2"/>
              <a:buNone/>
            </a:pPr>
            <a:endParaRPr lang="en-CA" dirty="0" smtClean="0">
              <a:solidFill>
                <a:srgbClr val="00B0F0"/>
              </a:solidFill>
            </a:endParaRPr>
          </a:p>
          <a:p>
            <a:pPr marL="45720" indent="0">
              <a:buFont typeface="Wingdings" pitchFamily="2" charset="2"/>
              <a:buNone/>
            </a:pPr>
            <a:r>
              <a:rPr lang="en-CA" dirty="0" smtClean="0">
                <a:solidFill>
                  <a:srgbClr val="00B0F0"/>
                </a:solidFill>
              </a:rPr>
              <a:t>- Version of the presentation</a:t>
            </a:r>
          </a:p>
          <a:p>
            <a:pPr marL="45720" indent="0">
              <a:buFont typeface="Wingdings" pitchFamily="2" charset="2"/>
              <a:buNone/>
            </a:pPr>
            <a:r>
              <a:rPr lang="en-CA" dirty="0" smtClean="0">
                <a:solidFill>
                  <a:srgbClr val="00B0F0"/>
                </a:solidFill>
              </a:rPr>
              <a:t>- Display order for the slide in the presentation</a:t>
            </a:r>
          </a:p>
          <a:p>
            <a:pPr marL="45720" indent="0">
              <a:buFont typeface="Wingdings" pitchFamily="2" charset="2"/>
              <a:buNone/>
            </a:pPr>
            <a:r>
              <a:rPr lang="en-CA" dirty="0" smtClean="0">
                <a:solidFill>
                  <a:schemeClr val="accent3">
                    <a:lumMod val="40000"/>
                    <a:lumOff val="60000"/>
                  </a:schemeClr>
                </a:solidFill>
              </a:rPr>
              <a:t>- Should always be true</a:t>
            </a:r>
          </a:p>
          <a:p>
            <a:pPr marL="45720" indent="0">
              <a:buFont typeface="Wingdings" pitchFamily="2" charset="2"/>
              <a:buNone/>
            </a:pPr>
            <a:r>
              <a:rPr lang="en-US" dirty="0" smtClean="0">
                <a:solidFill>
                  <a:srgbClr val="00B0F0"/>
                </a:solidFill>
              </a:rPr>
              <a:t>- Version of the slide</a:t>
            </a:r>
            <a:endParaRPr lang="en-CA" dirty="0" smtClean="0">
              <a:solidFill>
                <a:srgbClr val="00B0F0"/>
              </a:solidFill>
            </a:endParaRPr>
          </a:p>
          <a:p>
            <a:pPr marL="45720" indent="0">
              <a:buFont typeface="Wingdings" pitchFamily="2" charset="2"/>
              <a:buNone/>
            </a:pPr>
            <a:r>
              <a:rPr lang="en-CA" dirty="0" smtClean="0">
                <a:solidFill>
                  <a:schemeClr val="accent3">
                    <a:lumMod val="40000"/>
                    <a:lumOff val="60000"/>
                  </a:schemeClr>
                </a:solidFill>
              </a:rPr>
              <a:t> </a:t>
            </a:r>
            <a:endParaRPr lang="en-CA" dirty="0">
              <a:solidFill>
                <a:schemeClr val="accent3">
                  <a:lumMod val="40000"/>
                  <a:lumOff val="60000"/>
                </a:schemeClr>
              </a:solidFill>
            </a:endParaRPr>
          </a:p>
        </p:txBody>
      </p:sp>
      <p:sp>
        <p:nvSpPr>
          <p:cNvPr id="14" name="TextBox 13"/>
          <p:cNvSpPr txBox="1"/>
          <p:nvPr/>
        </p:nvSpPr>
        <p:spPr>
          <a:xfrm>
            <a:off x="0" y="6368534"/>
            <a:ext cx="9144000" cy="369332"/>
          </a:xfrm>
          <a:prstGeom prst="rect">
            <a:avLst/>
          </a:prstGeom>
          <a:solidFill>
            <a:schemeClr val="tx2">
              <a:lumMod val="75000"/>
            </a:schemeClr>
          </a:solidFill>
        </p:spPr>
        <p:txBody>
          <a:bodyPr wrap="square" rtlCol="0">
            <a:spAutoFit/>
          </a:bodyPr>
          <a:lstStyle/>
          <a:p>
            <a:pPr algn="ctr"/>
            <a:r>
              <a:rPr lang="en-US" dirty="0" smtClean="0">
                <a:solidFill>
                  <a:srgbClr val="00B0F0"/>
                </a:solidFill>
              </a:rPr>
              <a:t>As far as I know, items in this color are irrelevant!</a:t>
            </a:r>
            <a:endParaRPr lang="en-CA" dirty="0">
              <a:solidFill>
                <a:srgbClr val="00B0F0"/>
              </a:solidFill>
            </a:endParaRPr>
          </a:p>
        </p:txBody>
      </p:sp>
      <p:sp>
        <p:nvSpPr>
          <p:cNvPr id="15" name="TextBox 14"/>
          <p:cNvSpPr txBox="1"/>
          <p:nvPr/>
        </p:nvSpPr>
        <p:spPr>
          <a:xfrm rot="5400000">
            <a:off x="5299501" y="3013501"/>
            <a:ext cx="6858000" cy="830997"/>
          </a:xfrm>
          <a:prstGeom prst="rect">
            <a:avLst/>
          </a:prstGeom>
          <a:solidFill>
            <a:schemeClr val="tx2">
              <a:lumMod val="75000"/>
            </a:schemeClr>
          </a:solidFill>
        </p:spPr>
        <p:txBody>
          <a:bodyPr wrap="square" rtlCol="0">
            <a:spAutoFit/>
          </a:bodyPr>
          <a:lstStyle/>
          <a:p>
            <a:pPr algn="ctr"/>
            <a:r>
              <a:rPr lang="en-US" sz="4800" dirty="0" err="1" smtClean="0">
                <a:solidFill>
                  <a:schemeClr val="bg2">
                    <a:lumMod val="90000"/>
                  </a:schemeClr>
                </a:solidFill>
              </a:rPr>
              <a:t>SmartRep</a:t>
            </a:r>
            <a:endParaRPr lang="en-CA" sz="4800" dirty="0">
              <a:solidFill>
                <a:schemeClr val="bg2">
                  <a:lumMod val="90000"/>
                </a:schemeClr>
              </a:solidFill>
            </a:endParaRPr>
          </a:p>
        </p:txBody>
      </p:sp>
    </p:spTree>
    <p:extLst>
      <p:ext uri="{BB962C8B-B14F-4D97-AF65-F5344CB8AC3E}">
        <p14:creationId xmlns:p14="http://schemas.microsoft.com/office/powerpoint/2010/main" val="11588812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457200" y="1189638"/>
            <a:ext cx="3581400" cy="411162"/>
          </a:xfrm>
        </p:spPr>
        <p:txBody>
          <a:bodyPr/>
          <a:lstStyle/>
          <a:p>
            <a:pPr algn="l"/>
            <a:r>
              <a:rPr lang="en-US" sz="1600" dirty="0" err="1" smtClean="0"/>
              <a:t>Presentation.json</a:t>
            </a:r>
            <a:endParaRPr lang="en-CA" sz="1600" dirty="0"/>
          </a:p>
        </p:txBody>
      </p:sp>
      <p:sp>
        <p:nvSpPr>
          <p:cNvPr id="8" name="Content Placeholder 7"/>
          <p:cNvSpPr>
            <a:spLocks noGrp="1"/>
          </p:cNvSpPr>
          <p:nvPr>
            <p:ph sz="half" idx="2"/>
          </p:nvPr>
        </p:nvSpPr>
        <p:spPr>
          <a:xfrm>
            <a:off x="457200" y="1589688"/>
            <a:ext cx="3581400" cy="2525112"/>
          </a:xfrm>
        </p:spPr>
        <p:txBody>
          <a:bodyPr>
            <a:normAutofit/>
          </a:bodyPr>
          <a:lstStyle/>
          <a:p>
            <a:pPr marL="45720" indent="0">
              <a:buNone/>
            </a:pPr>
            <a:r>
              <a:rPr lang="en-CA" dirty="0"/>
              <a:t>{</a:t>
            </a:r>
          </a:p>
          <a:p>
            <a:pPr marL="45720" indent="0">
              <a:buNone/>
            </a:pPr>
            <a:r>
              <a:rPr lang="en-CA" dirty="0"/>
              <a:t>            "id": 1,</a:t>
            </a:r>
          </a:p>
          <a:p>
            <a:pPr marL="45720" indent="0">
              <a:buNone/>
            </a:pPr>
            <a:r>
              <a:rPr lang="en-CA" dirty="0"/>
              <a:t>            "name": "</a:t>
            </a:r>
            <a:r>
              <a:rPr lang="en-CA" dirty="0" err="1">
                <a:solidFill>
                  <a:srgbClr val="FF0000"/>
                </a:solidFill>
              </a:rPr>
              <a:t>abbvie</a:t>
            </a:r>
            <a:r>
              <a:rPr lang="en-CA" dirty="0"/>
              <a:t>",</a:t>
            </a:r>
          </a:p>
          <a:p>
            <a:pPr marL="45720" indent="0">
              <a:buNone/>
            </a:pPr>
            <a:r>
              <a:rPr lang="en-CA" dirty="0"/>
              <a:t>            "</a:t>
            </a:r>
            <a:r>
              <a:rPr lang="en-CA" dirty="0" err="1"/>
              <a:t>bodyclass</a:t>
            </a:r>
            <a:r>
              <a:rPr lang="en-CA" dirty="0"/>
              <a:t>": "",</a:t>
            </a:r>
          </a:p>
          <a:p>
            <a:pPr marL="45720" indent="0">
              <a:buNone/>
            </a:pPr>
            <a:r>
              <a:rPr lang="en-CA" dirty="0"/>
              <a:t>            "slide": </a:t>
            </a:r>
            <a:r>
              <a:rPr lang="en-CA" dirty="0" smtClean="0"/>
              <a:t>[],</a:t>
            </a:r>
            <a:endParaRPr lang="en-CA" dirty="0"/>
          </a:p>
          <a:p>
            <a:pPr marL="45720" indent="0">
              <a:buNone/>
            </a:pPr>
            <a:r>
              <a:rPr lang="en-CA" dirty="0"/>
              <a:t>            "template</a:t>
            </a:r>
            <a:r>
              <a:rPr lang="en-CA" dirty="0" smtClean="0"/>
              <a:t>":[],</a:t>
            </a:r>
            <a:endParaRPr lang="en-CA" dirty="0"/>
          </a:p>
          <a:p>
            <a:pPr marL="45720" indent="0">
              <a:buNone/>
            </a:pPr>
            <a:r>
              <a:rPr lang="en-CA" dirty="0"/>
              <a:t>            "less</a:t>
            </a:r>
            <a:r>
              <a:rPr lang="en-CA" dirty="0" smtClean="0"/>
              <a:t>":[],</a:t>
            </a:r>
            <a:endParaRPr lang="en-CA" dirty="0"/>
          </a:p>
          <a:p>
            <a:pPr marL="45720" indent="0">
              <a:buNone/>
            </a:pPr>
            <a:r>
              <a:rPr lang="en-CA" dirty="0"/>
              <a:t>            "</a:t>
            </a:r>
            <a:r>
              <a:rPr lang="en-CA" dirty="0" err="1"/>
              <a:t>js</a:t>
            </a:r>
            <a:r>
              <a:rPr lang="en-CA" dirty="0" smtClean="0"/>
              <a:t>":[]</a:t>
            </a:r>
            <a:endParaRPr lang="en-CA" dirty="0"/>
          </a:p>
          <a:p>
            <a:pPr marL="45720" indent="0">
              <a:buNone/>
            </a:pPr>
            <a:r>
              <a:rPr lang="en-CA" dirty="0" smtClean="0"/>
              <a:t>}</a:t>
            </a:r>
            <a:endParaRPr lang="en-CA" dirty="0"/>
          </a:p>
        </p:txBody>
      </p:sp>
      <p:sp>
        <p:nvSpPr>
          <p:cNvPr id="11" name="Content Placeholder 7"/>
          <p:cNvSpPr txBox="1">
            <a:spLocks/>
          </p:cNvSpPr>
          <p:nvPr/>
        </p:nvSpPr>
        <p:spPr>
          <a:xfrm>
            <a:off x="4267200" y="1600200"/>
            <a:ext cx="3581400" cy="2362200"/>
          </a:xfrm>
          <a:prstGeom prst="rect">
            <a:avLst/>
          </a:prstGeom>
          <a:solidFill>
            <a:schemeClr val="tx2">
              <a:lumMod val="75000"/>
            </a:schemeClr>
          </a:solidFill>
        </p:spPr>
        <p:txBody>
          <a:bodyPr vert="horz" lIns="91440" tIns="45720" rIns="91440" bIns="45720" rtlCol="0" anchor="t">
            <a:normAutofit/>
          </a:bodyPr>
          <a:lstStyle>
            <a:lvl1pPr marL="22860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baseline="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a:lstStyle>
          <a:p>
            <a:pPr marL="45720" indent="0">
              <a:buFont typeface="Wingdings" pitchFamily="2" charset="2"/>
              <a:buNone/>
            </a:pPr>
            <a:endParaRPr lang="en-CA" dirty="0" smtClean="0">
              <a:solidFill>
                <a:schemeClr val="accent3">
                  <a:lumMod val="40000"/>
                  <a:lumOff val="60000"/>
                </a:schemeClr>
              </a:solidFill>
            </a:endParaRPr>
          </a:p>
          <a:p>
            <a:pPr marL="45720" indent="0">
              <a:buFont typeface="Wingdings" pitchFamily="2" charset="2"/>
              <a:buNone/>
            </a:pPr>
            <a:r>
              <a:rPr lang="en-CA" dirty="0" smtClean="0">
                <a:solidFill>
                  <a:schemeClr val="accent3">
                    <a:lumMod val="40000"/>
                    <a:lumOff val="60000"/>
                  </a:schemeClr>
                </a:solidFill>
              </a:rPr>
              <a:t>- Unique ID for each entry (just incremented)</a:t>
            </a:r>
          </a:p>
          <a:p>
            <a:pPr marL="45720" indent="0">
              <a:buNone/>
            </a:pPr>
            <a:r>
              <a:rPr lang="en-US" dirty="0" smtClean="0">
                <a:solidFill>
                  <a:schemeClr val="accent3">
                    <a:lumMod val="40000"/>
                    <a:lumOff val="60000"/>
                  </a:schemeClr>
                </a:solidFill>
              </a:rPr>
              <a:t>- Part </a:t>
            </a:r>
            <a:r>
              <a:rPr lang="en-US" dirty="0">
                <a:solidFill>
                  <a:schemeClr val="accent3">
                    <a:lumMod val="40000"/>
                    <a:lumOff val="60000"/>
                  </a:schemeClr>
                </a:solidFill>
              </a:rPr>
              <a:t>of the </a:t>
            </a:r>
            <a:r>
              <a:rPr lang="en-US" dirty="0" err="1">
                <a:solidFill>
                  <a:schemeClr val="accent3">
                    <a:lumMod val="40000"/>
                    <a:lumOff val="60000"/>
                  </a:schemeClr>
                </a:solidFill>
              </a:rPr>
              <a:t>keymessage</a:t>
            </a:r>
            <a:r>
              <a:rPr lang="en-US" dirty="0">
                <a:solidFill>
                  <a:schemeClr val="accent3">
                    <a:lumMod val="40000"/>
                    <a:lumOff val="60000"/>
                  </a:schemeClr>
                </a:solidFill>
              </a:rPr>
              <a:t> id in Salesforce </a:t>
            </a:r>
            <a:endParaRPr lang="en-US" dirty="0" smtClean="0">
              <a:solidFill>
                <a:schemeClr val="accent3">
                  <a:lumMod val="40000"/>
                  <a:lumOff val="60000"/>
                </a:schemeClr>
              </a:solidFill>
            </a:endParaRPr>
          </a:p>
          <a:p>
            <a:pPr marL="45720" indent="0">
              <a:buNone/>
            </a:pPr>
            <a:r>
              <a:rPr lang="en-CA" dirty="0" smtClean="0">
                <a:solidFill>
                  <a:schemeClr val="accent3">
                    <a:lumMod val="40000"/>
                    <a:lumOff val="60000"/>
                  </a:schemeClr>
                </a:solidFill>
              </a:rPr>
              <a:t>- Add a class to the body in all slides</a:t>
            </a:r>
          </a:p>
          <a:p>
            <a:pPr marL="45720" indent="0">
              <a:buFont typeface="Wingdings" pitchFamily="2" charset="2"/>
              <a:buNone/>
            </a:pPr>
            <a:r>
              <a:rPr lang="en-CA" dirty="0" smtClean="0">
                <a:solidFill>
                  <a:schemeClr val="accent3">
                    <a:lumMod val="40000"/>
                    <a:lumOff val="60000"/>
                  </a:schemeClr>
                </a:solidFill>
              </a:rPr>
              <a:t>- Order slides should appear in </a:t>
            </a:r>
            <a:r>
              <a:rPr lang="en-CA" dirty="0" err="1" smtClean="0">
                <a:solidFill>
                  <a:schemeClr val="accent3">
                    <a:lumMod val="40000"/>
                    <a:lumOff val="60000"/>
                  </a:schemeClr>
                </a:solidFill>
              </a:rPr>
              <a:t>SmartRep</a:t>
            </a:r>
            <a:endParaRPr lang="en-CA" dirty="0" smtClean="0">
              <a:solidFill>
                <a:schemeClr val="accent3">
                  <a:lumMod val="40000"/>
                  <a:lumOff val="60000"/>
                </a:schemeClr>
              </a:solidFill>
            </a:endParaRPr>
          </a:p>
          <a:p>
            <a:pPr marL="45720" indent="0">
              <a:buFont typeface="Wingdings" pitchFamily="2" charset="2"/>
              <a:buNone/>
            </a:pPr>
            <a:r>
              <a:rPr lang="en-CA" dirty="0" smtClean="0">
                <a:solidFill>
                  <a:schemeClr val="accent3">
                    <a:lumMod val="40000"/>
                    <a:lumOff val="60000"/>
                  </a:schemeClr>
                </a:solidFill>
              </a:rPr>
              <a:t>- Template files for the presentation</a:t>
            </a:r>
          </a:p>
          <a:p>
            <a:pPr marL="45720" indent="0">
              <a:buFont typeface="Wingdings" pitchFamily="2" charset="2"/>
              <a:buNone/>
            </a:pPr>
            <a:r>
              <a:rPr lang="en-CA" dirty="0" smtClean="0">
                <a:solidFill>
                  <a:schemeClr val="accent3">
                    <a:lumMod val="40000"/>
                    <a:lumOff val="60000"/>
                  </a:schemeClr>
                </a:solidFill>
              </a:rPr>
              <a:t>- </a:t>
            </a:r>
            <a:r>
              <a:rPr lang="en-CA" dirty="0" err="1" smtClean="0">
                <a:solidFill>
                  <a:schemeClr val="accent3">
                    <a:lumMod val="40000"/>
                    <a:lumOff val="60000"/>
                  </a:schemeClr>
                </a:solidFill>
              </a:rPr>
              <a:t>Javascript</a:t>
            </a:r>
            <a:r>
              <a:rPr lang="en-CA" dirty="0" smtClean="0">
                <a:solidFill>
                  <a:schemeClr val="accent3">
                    <a:lumMod val="40000"/>
                    <a:lumOff val="60000"/>
                  </a:schemeClr>
                </a:solidFill>
              </a:rPr>
              <a:t> files for the presentation</a:t>
            </a:r>
          </a:p>
          <a:p>
            <a:pPr marL="45720" indent="0">
              <a:buFont typeface="Wingdings" pitchFamily="2" charset="2"/>
              <a:buNone/>
            </a:pPr>
            <a:r>
              <a:rPr lang="en-CA" dirty="0" smtClean="0">
                <a:solidFill>
                  <a:schemeClr val="accent3">
                    <a:lumMod val="40000"/>
                    <a:lumOff val="60000"/>
                  </a:schemeClr>
                </a:solidFill>
              </a:rPr>
              <a:t>- Less files for the presentation</a:t>
            </a:r>
          </a:p>
          <a:p>
            <a:pPr marL="45720" indent="0">
              <a:buFont typeface="Wingdings" pitchFamily="2" charset="2"/>
              <a:buNone/>
            </a:pPr>
            <a:r>
              <a:rPr lang="en-CA" dirty="0" smtClean="0">
                <a:solidFill>
                  <a:schemeClr val="accent3">
                    <a:lumMod val="40000"/>
                    <a:lumOff val="60000"/>
                  </a:schemeClr>
                </a:solidFill>
              </a:rPr>
              <a:t> </a:t>
            </a:r>
            <a:endParaRPr lang="en-CA" dirty="0">
              <a:solidFill>
                <a:schemeClr val="accent3">
                  <a:lumMod val="40000"/>
                  <a:lumOff val="60000"/>
                </a:schemeClr>
              </a:solidFill>
            </a:endParaRPr>
          </a:p>
        </p:txBody>
      </p:sp>
      <p:sp>
        <p:nvSpPr>
          <p:cNvPr id="14" name="TextBox 13"/>
          <p:cNvSpPr txBox="1"/>
          <p:nvPr/>
        </p:nvSpPr>
        <p:spPr>
          <a:xfrm>
            <a:off x="531264" y="4648200"/>
            <a:ext cx="7315200" cy="923330"/>
          </a:xfrm>
          <a:prstGeom prst="rect">
            <a:avLst/>
          </a:prstGeom>
          <a:solidFill>
            <a:schemeClr val="tx2">
              <a:lumMod val="75000"/>
            </a:schemeClr>
          </a:solidFill>
        </p:spPr>
        <p:txBody>
          <a:bodyPr wrap="square" rtlCol="0">
            <a:spAutoFit/>
          </a:bodyPr>
          <a:lstStyle/>
          <a:p>
            <a:r>
              <a:rPr lang="en-US" dirty="0" smtClean="0">
                <a:solidFill>
                  <a:schemeClr val="bg1">
                    <a:lumMod val="95000"/>
                  </a:schemeClr>
                </a:solidFill>
              </a:rPr>
              <a:t>The </a:t>
            </a:r>
            <a:r>
              <a:rPr lang="en-US" dirty="0" err="1" smtClean="0">
                <a:solidFill>
                  <a:schemeClr val="accent1">
                    <a:lumMod val="40000"/>
                    <a:lumOff val="60000"/>
                  </a:schemeClr>
                </a:solidFill>
              </a:rPr>
              <a:t>keymessage</a:t>
            </a:r>
            <a:r>
              <a:rPr lang="en-US" dirty="0" smtClean="0">
                <a:solidFill>
                  <a:schemeClr val="accent1">
                    <a:lumMod val="40000"/>
                    <a:lumOff val="60000"/>
                  </a:schemeClr>
                </a:solidFill>
              </a:rPr>
              <a:t> id </a:t>
            </a:r>
            <a:r>
              <a:rPr lang="en-US" dirty="0" smtClean="0">
                <a:solidFill>
                  <a:schemeClr val="bg1">
                    <a:lumMod val="95000"/>
                  </a:schemeClr>
                </a:solidFill>
              </a:rPr>
              <a:t>in Salesforce is created in </a:t>
            </a:r>
            <a:r>
              <a:rPr lang="en-US" dirty="0" err="1" smtClean="0">
                <a:solidFill>
                  <a:schemeClr val="bg1">
                    <a:lumMod val="95000"/>
                  </a:schemeClr>
                </a:solidFill>
              </a:rPr>
              <a:t>SmartRep</a:t>
            </a:r>
            <a:r>
              <a:rPr lang="en-US" dirty="0" smtClean="0">
                <a:solidFill>
                  <a:schemeClr val="bg1">
                    <a:lumMod val="95000"/>
                  </a:schemeClr>
                </a:solidFill>
              </a:rPr>
              <a:t> by combining the </a:t>
            </a:r>
            <a:r>
              <a:rPr lang="en-US" dirty="0" err="1" smtClean="0">
                <a:solidFill>
                  <a:schemeClr val="accent1">
                    <a:lumMod val="40000"/>
                    <a:lumOff val="60000"/>
                  </a:schemeClr>
                </a:solidFill>
              </a:rPr>
              <a:t>Presentation.json</a:t>
            </a:r>
            <a:r>
              <a:rPr lang="en-US" dirty="0" smtClean="0">
                <a:solidFill>
                  <a:schemeClr val="accent1">
                    <a:lumMod val="40000"/>
                    <a:lumOff val="60000"/>
                  </a:schemeClr>
                </a:solidFill>
              </a:rPr>
              <a:t> name </a:t>
            </a:r>
            <a:r>
              <a:rPr lang="en-US" dirty="0" smtClean="0">
                <a:solidFill>
                  <a:schemeClr val="bg1">
                    <a:lumMod val="95000"/>
                  </a:schemeClr>
                </a:solidFill>
              </a:rPr>
              <a:t>with each </a:t>
            </a:r>
            <a:r>
              <a:rPr lang="en-US" dirty="0" err="1" smtClean="0">
                <a:solidFill>
                  <a:schemeClr val="accent1">
                    <a:lumMod val="40000"/>
                    <a:lumOff val="60000"/>
                  </a:schemeClr>
                </a:solidFill>
              </a:rPr>
              <a:t>Slide.json</a:t>
            </a:r>
            <a:r>
              <a:rPr lang="en-US" dirty="0" smtClean="0">
                <a:solidFill>
                  <a:schemeClr val="accent1">
                    <a:lumMod val="40000"/>
                    <a:lumOff val="60000"/>
                  </a:schemeClr>
                </a:solidFill>
              </a:rPr>
              <a:t> name</a:t>
            </a:r>
            <a:r>
              <a:rPr lang="en-US" dirty="0" smtClean="0">
                <a:solidFill>
                  <a:schemeClr val="bg1">
                    <a:lumMod val="95000"/>
                  </a:schemeClr>
                </a:solidFill>
              </a:rPr>
              <a:t>, connected with underscores: </a:t>
            </a:r>
            <a:r>
              <a:rPr lang="en-US" dirty="0" smtClean="0">
                <a:solidFill>
                  <a:schemeClr val="accent1">
                    <a:lumMod val="40000"/>
                    <a:lumOff val="60000"/>
                  </a:schemeClr>
                </a:solidFill>
              </a:rPr>
              <a:t>abbvie_humira_gastro_content_grid_00.zip</a:t>
            </a:r>
            <a:endParaRPr lang="en-CA" dirty="0">
              <a:solidFill>
                <a:schemeClr val="accent1">
                  <a:lumMod val="40000"/>
                  <a:lumOff val="60000"/>
                </a:schemeClr>
              </a:solidFill>
            </a:endParaRPr>
          </a:p>
        </p:txBody>
      </p:sp>
      <p:sp>
        <p:nvSpPr>
          <p:cNvPr id="12" name="TextBox 11"/>
          <p:cNvSpPr txBox="1"/>
          <p:nvPr/>
        </p:nvSpPr>
        <p:spPr>
          <a:xfrm rot="5400000">
            <a:off x="5299501" y="3013501"/>
            <a:ext cx="6858000" cy="830997"/>
          </a:xfrm>
          <a:prstGeom prst="rect">
            <a:avLst/>
          </a:prstGeom>
          <a:solidFill>
            <a:schemeClr val="tx2">
              <a:lumMod val="75000"/>
            </a:schemeClr>
          </a:solidFill>
        </p:spPr>
        <p:txBody>
          <a:bodyPr wrap="square" rtlCol="0">
            <a:spAutoFit/>
          </a:bodyPr>
          <a:lstStyle/>
          <a:p>
            <a:pPr algn="ctr"/>
            <a:r>
              <a:rPr lang="en-US" sz="4800" dirty="0" err="1" smtClean="0">
                <a:solidFill>
                  <a:schemeClr val="bg2">
                    <a:lumMod val="90000"/>
                  </a:schemeClr>
                </a:solidFill>
              </a:rPr>
              <a:t>SmartRep</a:t>
            </a:r>
            <a:endParaRPr lang="en-CA" sz="4800" dirty="0">
              <a:solidFill>
                <a:schemeClr val="bg2">
                  <a:lumMod val="90000"/>
                </a:schemeClr>
              </a:solidFill>
            </a:endParaRPr>
          </a:p>
        </p:txBody>
      </p:sp>
    </p:spTree>
    <p:extLst>
      <p:ext uri="{BB962C8B-B14F-4D97-AF65-F5344CB8AC3E}">
        <p14:creationId xmlns:p14="http://schemas.microsoft.com/office/powerpoint/2010/main" val="21613533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68997"/>
            <a:ext cx="9144000" cy="830997"/>
          </a:xfrm>
          <a:prstGeom prst="rect">
            <a:avLst/>
          </a:prstGeom>
          <a:solidFill>
            <a:schemeClr val="tx2">
              <a:lumMod val="75000"/>
            </a:schemeClr>
          </a:solidFill>
        </p:spPr>
        <p:txBody>
          <a:bodyPr wrap="square" rtlCol="0">
            <a:spAutoFit/>
          </a:bodyPr>
          <a:lstStyle/>
          <a:p>
            <a:pPr algn="ctr"/>
            <a:r>
              <a:rPr lang="en-US" sz="4800" dirty="0" err="1" smtClean="0">
                <a:solidFill>
                  <a:schemeClr val="bg1"/>
                </a:solidFill>
              </a:rPr>
              <a:t>SalesForce</a:t>
            </a:r>
            <a:r>
              <a:rPr lang="en-US" sz="4800" dirty="0" smtClean="0">
                <a:solidFill>
                  <a:schemeClr val="bg1"/>
                </a:solidFill>
              </a:rPr>
              <a:t> - Overview</a:t>
            </a:r>
            <a:endParaRPr lang="en-CA" sz="4800" dirty="0">
              <a:solidFill>
                <a:schemeClr val="bg1"/>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2299"/>
            <a:ext cx="9144000" cy="6195701"/>
          </a:xfrm>
          <a:prstGeom prst="rect">
            <a:avLst/>
          </a:prstGeom>
        </p:spPr>
      </p:pic>
      <p:sp>
        <p:nvSpPr>
          <p:cNvPr id="11" name="Rectangle 10"/>
          <p:cNvSpPr/>
          <p:nvPr/>
        </p:nvSpPr>
        <p:spPr>
          <a:xfrm>
            <a:off x="2971800" y="1881855"/>
            <a:ext cx="762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p:cNvSpPr/>
          <p:nvPr/>
        </p:nvSpPr>
        <p:spPr>
          <a:xfrm>
            <a:off x="3810000" y="1881855"/>
            <a:ext cx="914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5257800" y="1880074"/>
            <a:ext cx="914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p:cNvSpPr/>
          <p:nvPr/>
        </p:nvSpPr>
        <p:spPr>
          <a:xfrm>
            <a:off x="7670207" y="1895029"/>
            <a:ext cx="228600" cy="215426"/>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6" name="Straight Connector 15"/>
          <p:cNvCxnSpPr/>
          <p:nvPr/>
        </p:nvCxnSpPr>
        <p:spPr>
          <a:xfrm flipH="1">
            <a:off x="2514600" y="2110455"/>
            <a:ext cx="838200" cy="1470945"/>
          </a:xfrm>
          <a:prstGeom prst="line">
            <a:avLst/>
          </a:prstGeom>
          <a:ln w="19050">
            <a:solidFill>
              <a:srgbClr val="F0303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524000" y="3589945"/>
            <a:ext cx="1676400" cy="923330"/>
          </a:xfrm>
          <a:prstGeom prst="rect">
            <a:avLst/>
          </a:prstGeom>
          <a:solidFill>
            <a:schemeClr val="tx2">
              <a:lumMod val="75000"/>
            </a:schemeClr>
          </a:solidFill>
          <a:ln w="19050">
            <a:solidFill>
              <a:srgbClr val="F03030"/>
            </a:solidFill>
          </a:ln>
        </p:spPr>
        <p:txBody>
          <a:bodyPr wrap="square" rtlCol="0">
            <a:spAutoFit/>
          </a:bodyPr>
          <a:lstStyle/>
          <a:p>
            <a:pPr algn="ctr"/>
            <a:r>
              <a:rPr lang="en-US" dirty="0" smtClean="0">
                <a:solidFill>
                  <a:schemeClr val="bg1"/>
                </a:solidFill>
              </a:rPr>
              <a:t>This is where </a:t>
            </a:r>
            <a:r>
              <a:rPr lang="en-US" dirty="0" err="1" smtClean="0">
                <a:solidFill>
                  <a:schemeClr val="bg1"/>
                </a:solidFill>
              </a:rPr>
              <a:t>SmartRep</a:t>
            </a:r>
            <a:r>
              <a:rPr lang="en-US" dirty="0" smtClean="0">
                <a:solidFill>
                  <a:schemeClr val="bg1"/>
                </a:solidFill>
              </a:rPr>
              <a:t> sends our Slides</a:t>
            </a:r>
            <a:endParaRPr lang="en-CA" dirty="0">
              <a:solidFill>
                <a:schemeClr val="bg1"/>
              </a:solidFill>
            </a:endParaRPr>
          </a:p>
        </p:txBody>
      </p:sp>
      <p:sp>
        <p:nvSpPr>
          <p:cNvPr id="18" name="TextBox 17"/>
          <p:cNvSpPr txBox="1"/>
          <p:nvPr/>
        </p:nvSpPr>
        <p:spPr>
          <a:xfrm>
            <a:off x="3505200" y="3589945"/>
            <a:ext cx="1676400" cy="1200329"/>
          </a:xfrm>
          <a:prstGeom prst="rect">
            <a:avLst/>
          </a:prstGeom>
          <a:solidFill>
            <a:schemeClr val="tx2">
              <a:lumMod val="75000"/>
            </a:schemeClr>
          </a:solidFill>
          <a:ln w="19050">
            <a:solidFill>
              <a:srgbClr val="F03030"/>
            </a:solidFill>
          </a:ln>
        </p:spPr>
        <p:txBody>
          <a:bodyPr wrap="square" rtlCol="0">
            <a:spAutoFit/>
          </a:bodyPr>
          <a:lstStyle/>
          <a:p>
            <a:pPr algn="ctr"/>
            <a:r>
              <a:rPr lang="en-US" dirty="0" smtClean="0">
                <a:solidFill>
                  <a:schemeClr val="bg1"/>
                </a:solidFill>
              </a:rPr>
              <a:t>This is where we need to set up the presentation</a:t>
            </a:r>
            <a:endParaRPr lang="en-CA" dirty="0">
              <a:solidFill>
                <a:schemeClr val="bg1"/>
              </a:solidFill>
            </a:endParaRPr>
          </a:p>
        </p:txBody>
      </p:sp>
      <p:cxnSp>
        <p:nvCxnSpPr>
          <p:cNvPr id="21" name="Straight Connector 20"/>
          <p:cNvCxnSpPr>
            <a:stCxn id="12" idx="2"/>
          </p:cNvCxnSpPr>
          <p:nvPr/>
        </p:nvCxnSpPr>
        <p:spPr>
          <a:xfrm>
            <a:off x="4267200" y="2110455"/>
            <a:ext cx="0" cy="147094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724970" y="2119000"/>
            <a:ext cx="371030" cy="15386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410200" y="3657600"/>
            <a:ext cx="1676400" cy="1200329"/>
          </a:xfrm>
          <a:prstGeom prst="rect">
            <a:avLst/>
          </a:prstGeom>
          <a:solidFill>
            <a:schemeClr val="tx2">
              <a:lumMod val="75000"/>
            </a:schemeClr>
          </a:solidFill>
          <a:ln w="19050">
            <a:solidFill>
              <a:srgbClr val="F03030"/>
            </a:solidFill>
          </a:ln>
        </p:spPr>
        <p:txBody>
          <a:bodyPr wrap="square" rtlCol="0">
            <a:spAutoFit/>
          </a:bodyPr>
          <a:lstStyle/>
          <a:p>
            <a:pPr algn="ctr"/>
            <a:r>
              <a:rPr lang="en-US" dirty="0" smtClean="0">
                <a:solidFill>
                  <a:schemeClr val="bg1"/>
                </a:solidFill>
              </a:rPr>
              <a:t>And this is where we set up the product for the ISA</a:t>
            </a:r>
            <a:endParaRPr lang="en-CA" dirty="0">
              <a:solidFill>
                <a:schemeClr val="bg1"/>
              </a:solidFill>
            </a:endParaRPr>
          </a:p>
        </p:txBody>
      </p:sp>
      <p:cxnSp>
        <p:nvCxnSpPr>
          <p:cNvPr id="25" name="Straight Connector 24"/>
          <p:cNvCxnSpPr/>
          <p:nvPr/>
        </p:nvCxnSpPr>
        <p:spPr>
          <a:xfrm>
            <a:off x="7820827" y="2119000"/>
            <a:ext cx="371030" cy="15386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256804" y="3657599"/>
            <a:ext cx="1676400" cy="1200329"/>
          </a:xfrm>
          <a:prstGeom prst="rect">
            <a:avLst/>
          </a:prstGeom>
          <a:solidFill>
            <a:schemeClr val="tx2">
              <a:lumMod val="75000"/>
            </a:schemeClr>
          </a:solidFill>
          <a:ln w="19050">
            <a:solidFill>
              <a:schemeClr val="accent1">
                <a:lumMod val="75000"/>
              </a:schemeClr>
            </a:solidFill>
          </a:ln>
        </p:spPr>
        <p:txBody>
          <a:bodyPr wrap="square" rtlCol="0">
            <a:spAutoFit/>
          </a:bodyPr>
          <a:lstStyle/>
          <a:p>
            <a:pPr algn="ctr"/>
            <a:r>
              <a:rPr lang="en-US" dirty="0" smtClean="0">
                <a:solidFill>
                  <a:schemeClr val="bg1"/>
                </a:solidFill>
              </a:rPr>
              <a:t>If you don’t see these tabs, click here for the full tab list!</a:t>
            </a:r>
            <a:endParaRPr lang="en-CA" dirty="0">
              <a:solidFill>
                <a:schemeClr val="bg1"/>
              </a:solidFill>
            </a:endParaRPr>
          </a:p>
        </p:txBody>
      </p:sp>
    </p:spTree>
    <p:extLst>
      <p:ext uri="{BB962C8B-B14F-4D97-AF65-F5344CB8AC3E}">
        <p14:creationId xmlns:p14="http://schemas.microsoft.com/office/powerpoint/2010/main" val="572696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68997"/>
            <a:ext cx="9144000" cy="830997"/>
          </a:xfrm>
          <a:prstGeom prst="rect">
            <a:avLst/>
          </a:prstGeom>
          <a:solidFill>
            <a:schemeClr val="tx2">
              <a:lumMod val="75000"/>
            </a:schemeClr>
          </a:solidFill>
        </p:spPr>
        <p:txBody>
          <a:bodyPr wrap="square" rtlCol="0">
            <a:spAutoFit/>
          </a:bodyPr>
          <a:lstStyle/>
          <a:p>
            <a:pPr algn="ctr"/>
            <a:r>
              <a:rPr lang="en-US" sz="4800" dirty="0" err="1" smtClean="0">
                <a:solidFill>
                  <a:schemeClr val="bg1"/>
                </a:solidFill>
              </a:rPr>
              <a:t>SalesForce</a:t>
            </a:r>
            <a:r>
              <a:rPr lang="en-US" sz="4800" dirty="0" smtClean="0">
                <a:solidFill>
                  <a:schemeClr val="bg1"/>
                </a:solidFill>
              </a:rPr>
              <a:t> – Product ID</a:t>
            </a:r>
            <a:endParaRPr lang="en-CA" sz="4800"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5800"/>
            <a:ext cx="9144000" cy="6169784"/>
          </a:xfrm>
          <a:prstGeom prst="rect">
            <a:avLst/>
          </a:prstGeom>
        </p:spPr>
      </p:pic>
      <p:sp>
        <p:nvSpPr>
          <p:cNvPr id="19" name="Rectangle 18"/>
          <p:cNvSpPr/>
          <p:nvPr/>
        </p:nvSpPr>
        <p:spPr>
          <a:xfrm>
            <a:off x="1828800" y="3587886"/>
            <a:ext cx="1066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p:cNvSpPr txBox="1"/>
          <p:nvPr/>
        </p:nvSpPr>
        <p:spPr>
          <a:xfrm>
            <a:off x="150620" y="4571321"/>
            <a:ext cx="2819400" cy="923330"/>
          </a:xfrm>
          <a:prstGeom prst="rect">
            <a:avLst/>
          </a:prstGeom>
          <a:solidFill>
            <a:schemeClr val="tx2">
              <a:lumMod val="75000"/>
            </a:schemeClr>
          </a:solidFill>
          <a:ln w="19050">
            <a:solidFill>
              <a:srgbClr val="F03030"/>
            </a:solidFill>
          </a:ln>
        </p:spPr>
        <p:txBody>
          <a:bodyPr wrap="square" rtlCol="0">
            <a:spAutoFit/>
          </a:bodyPr>
          <a:lstStyle/>
          <a:p>
            <a:pPr algn="ctr"/>
            <a:r>
              <a:rPr lang="en-US" dirty="0" smtClean="0">
                <a:solidFill>
                  <a:schemeClr val="bg1"/>
                </a:solidFill>
              </a:rPr>
              <a:t>To find the product ID, click the product you want to use to open it’s details page.</a:t>
            </a:r>
            <a:endParaRPr lang="en-CA" dirty="0">
              <a:solidFill>
                <a:schemeClr val="bg1"/>
              </a:solidFill>
            </a:endParaRPr>
          </a:p>
        </p:txBody>
      </p:sp>
      <p:cxnSp>
        <p:nvCxnSpPr>
          <p:cNvPr id="23" name="Straight Connector 22"/>
          <p:cNvCxnSpPr/>
          <p:nvPr/>
        </p:nvCxnSpPr>
        <p:spPr>
          <a:xfrm flipV="1">
            <a:off x="1560320" y="3816486"/>
            <a:ext cx="801880" cy="754835"/>
          </a:xfrm>
          <a:prstGeom prst="line">
            <a:avLst/>
          </a:prstGeom>
          <a:ln w="19050">
            <a:solidFill>
              <a:srgbClr val="F03030"/>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8080" y="3332197"/>
            <a:ext cx="4419600" cy="3500849"/>
          </a:xfrm>
          <a:prstGeom prst="rect">
            <a:avLst/>
          </a:prstGeom>
          <a:ln w="28575">
            <a:solidFill>
              <a:srgbClr val="7030A0"/>
            </a:solidFill>
          </a:ln>
        </p:spPr>
      </p:pic>
      <p:sp>
        <p:nvSpPr>
          <p:cNvPr id="27" name="Rectangle 26"/>
          <p:cNvSpPr/>
          <p:nvPr/>
        </p:nvSpPr>
        <p:spPr>
          <a:xfrm>
            <a:off x="6477000" y="3587886"/>
            <a:ext cx="1066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8" name="Straight Connector 27"/>
          <p:cNvCxnSpPr/>
          <p:nvPr/>
        </p:nvCxnSpPr>
        <p:spPr>
          <a:xfrm flipH="1" flipV="1">
            <a:off x="7442318" y="3829305"/>
            <a:ext cx="634882" cy="1680302"/>
          </a:xfrm>
          <a:prstGeom prst="line">
            <a:avLst/>
          </a:prstGeom>
          <a:ln w="19050">
            <a:solidFill>
              <a:srgbClr val="F03030"/>
            </a:solidFill>
          </a:ln>
        </p:spPr>
        <p:style>
          <a:lnRef idx="1">
            <a:schemeClr val="accent1"/>
          </a:lnRef>
          <a:fillRef idx="0">
            <a:schemeClr val="accent1"/>
          </a:fillRef>
          <a:effectRef idx="0">
            <a:schemeClr val="accent1"/>
          </a:effectRef>
          <a:fontRef idx="minor">
            <a:schemeClr val="tx1"/>
          </a:fontRef>
        </p:style>
      </p:cxnSp>
      <p:cxnSp>
        <p:nvCxnSpPr>
          <p:cNvPr id="9" name="Elbow Connector 8"/>
          <p:cNvCxnSpPr/>
          <p:nvPr/>
        </p:nvCxnSpPr>
        <p:spPr>
          <a:xfrm>
            <a:off x="2895600" y="3702186"/>
            <a:ext cx="1792480" cy="377757"/>
          </a:xfrm>
          <a:prstGeom prst="bentConnector3">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10300" y="5509606"/>
            <a:ext cx="2819400" cy="1323439"/>
          </a:xfrm>
          <a:prstGeom prst="rect">
            <a:avLst/>
          </a:prstGeom>
          <a:solidFill>
            <a:schemeClr val="tx2">
              <a:lumMod val="75000"/>
            </a:schemeClr>
          </a:solidFill>
          <a:ln w="19050">
            <a:solidFill>
              <a:srgbClr val="F03030"/>
            </a:solidFill>
          </a:ln>
        </p:spPr>
        <p:txBody>
          <a:bodyPr wrap="square" rtlCol="0">
            <a:spAutoFit/>
          </a:bodyPr>
          <a:lstStyle/>
          <a:p>
            <a:pPr algn="ctr"/>
            <a:r>
              <a:rPr lang="en-US" sz="1600" dirty="0" smtClean="0">
                <a:solidFill>
                  <a:schemeClr val="bg1"/>
                </a:solidFill>
              </a:rPr>
              <a:t>The ID we need for our </a:t>
            </a:r>
            <a:r>
              <a:rPr lang="en-US" sz="1600" dirty="0" err="1" smtClean="0">
                <a:solidFill>
                  <a:schemeClr val="bg1"/>
                </a:solidFill>
              </a:rPr>
              <a:t>keymessage.json</a:t>
            </a:r>
            <a:r>
              <a:rPr lang="en-US" sz="1600" dirty="0" smtClean="0">
                <a:solidFill>
                  <a:schemeClr val="bg1"/>
                </a:solidFill>
              </a:rPr>
              <a:t> is the string at the end of the URL. For AbbVie </a:t>
            </a:r>
            <a:r>
              <a:rPr lang="en-US" sz="1600" dirty="0" err="1" smtClean="0">
                <a:solidFill>
                  <a:schemeClr val="bg1"/>
                </a:solidFill>
              </a:rPr>
              <a:t>Humira</a:t>
            </a:r>
            <a:r>
              <a:rPr lang="en-US" sz="1600" dirty="0" smtClean="0">
                <a:solidFill>
                  <a:schemeClr val="bg1"/>
                </a:solidFill>
              </a:rPr>
              <a:t> Gastro IVA, </a:t>
            </a:r>
            <a:r>
              <a:rPr lang="en-US" sz="1600" dirty="0">
                <a:solidFill>
                  <a:schemeClr val="bg1"/>
                </a:solidFill>
              </a:rPr>
              <a:t>the string is “</a:t>
            </a:r>
            <a:r>
              <a:rPr lang="en-US" sz="1600" dirty="0" smtClean="0">
                <a:solidFill>
                  <a:schemeClr val="accent3">
                    <a:lumMod val="40000"/>
                    <a:lumOff val="60000"/>
                  </a:schemeClr>
                </a:solidFill>
              </a:rPr>
              <a:t>a00O000000VGbVA</a:t>
            </a:r>
            <a:r>
              <a:rPr lang="en-US" sz="1600" dirty="0" smtClean="0">
                <a:solidFill>
                  <a:schemeClr val="bg1"/>
                </a:solidFill>
              </a:rPr>
              <a:t>”</a:t>
            </a:r>
            <a:endParaRPr lang="en-CA" sz="1600" dirty="0">
              <a:solidFill>
                <a:schemeClr val="bg1"/>
              </a:solidFill>
            </a:endParaRPr>
          </a:p>
        </p:txBody>
      </p:sp>
    </p:spTree>
    <p:extLst>
      <p:ext uri="{BB962C8B-B14F-4D97-AF65-F5344CB8AC3E}">
        <p14:creationId xmlns:p14="http://schemas.microsoft.com/office/powerpoint/2010/main" val="12778312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68997"/>
            <a:ext cx="9144000" cy="830997"/>
          </a:xfrm>
          <a:prstGeom prst="rect">
            <a:avLst/>
          </a:prstGeom>
          <a:solidFill>
            <a:schemeClr val="tx2">
              <a:lumMod val="75000"/>
            </a:schemeClr>
          </a:solidFill>
        </p:spPr>
        <p:txBody>
          <a:bodyPr wrap="square" rtlCol="0">
            <a:spAutoFit/>
          </a:bodyPr>
          <a:lstStyle/>
          <a:p>
            <a:pPr algn="ctr"/>
            <a:r>
              <a:rPr lang="en-US" sz="4800" dirty="0" err="1" smtClean="0">
                <a:solidFill>
                  <a:schemeClr val="bg1"/>
                </a:solidFill>
              </a:rPr>
              <a:t>SalesForce</a:t>
            </a:r>
            <a:r>
              <a:rPr lang="en-US" sz="4800" dirty="0" smtClean="0">
                <a:solidFill>
                  <a:schemeClr val="bg1"/>
                </a:solidFill>
              </a:rPr>
              <a:t> – New Product</a:t>
            </a:r>
            <a:endParaRPr lang="en-CA" sz="4800"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1" y="685800"/>
            <a:ext cx="9144000" cy="6172200"/>
          </a:xfrm>
          <a:prstGeom prst="rect">
            <a:avLst/>
          </a:prstGeom>
        </p:spPr>
      </p:pic>
      <p:sp>
        <p:nvSpPr>
          <p:cNvPr id="13" name="Rectangle 12"/>
          <p:cNvSpPr/>
          <p:nvPr/>
        </p:nvSpPr>
        <p:spPr>
          <a:xfrm>
            <a:off x="3124199" y="3187581"/>
            <a:ext cx="1444239"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p:cNvSpPr/>
          <p:nvPr/>
        </p:nvSpPr>
        <p:spPr>
          <a:xfrm>
            <a:off x="3124200" y="3543300"/>
            <a:ext cx="1444238"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p:cNvSpPr txBox="1"/>
          <p:nvPr/>
        </p:nvSpPr>
        <p:spPr>
          <a:xfrm>
            <a:off x="89019" y="1143000"/>
            <a:ext cx="3124200" cy="1200329"/>
          </a:xfrm>
          <a:prstGeom prst="rect">
            <a:avLst/>
          </a:prstGeom>
          <a:solidFill>
            <a:schemeClr val="tx2">
              <a:lumMod val="75000"/>
            </a:schemeClr>
          </a:solidFill>
          <a:ln w="19050">
            <a:solidFill>
              <a:srgbClr val="F03030"/>
            </a:solidFill>
          </a:ln>
        </p:spPr>
        <p:txBody>
          <a:bodyPr wrap="square" rtlCol="0">
            <a:spAutoFit/>
          </a:bodyPr>
          <a:lstStyle/>
          <a:p>
            <a:pPr algn="ctr"/>
            <a:r>
              <a:rPr lang="en-US" dirty="0" smtClean="0">
                <a:solidFill>
                  <a:schemeClr val="bg1"/>
                </a:solidFill>
              </a:rPr>
              <a:t>To create a new Product, press “New” on the product Catalog page. It will take you to the New Product Catalog page.</a:t>
            </a:r>
            <a:endParaRPr lang="en-CA" dirty="0">
              <a:solidFill>
                <a:schemeClr val="bg1"/>
              </a:solidFill>
            </a:endParaRPr>
          </a:p>
        </p:txBody>
      </p:sp>
      <p:cxnSp>
        <p:nvCxnSpPr>
          <p:cNvPr id="16" name="Straight Connector 15"/>
          <p:cNvCxnSpPr>
            <a:stCxn id="21" idx="1"/>
          </p:cNvCxnSpPr>
          <p:nvPr/>
        </p:nvCxnSpPr>
        <p:spPr>
          <a:xfrm flipH="1">
            <a:off x="4579478" y="2978718"/>
            <a:ext cx="1135522" cy="323163"/>
          </a:xfrm>
          <a:prstGeom prst="line">
            <a:avLst/>
          </a:prstGeom>
          <a:ln w="19050">
            <a:solidFill>
              <a:srgbClr val="F0303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715000" y="2655552"/>
            <a:ext cx="2819400" cy="646331"/>
          </a:xfrm>
          <a:prstGeom prst="rect">
            <a:avLst/>
          </a:prstGeom>
          <a:solidFill>
            <a:schemeClr val="tx2">
              <a:lumMod val="75000"/>
            </a:schemeClr>
          </a:solidFill>
          <a:ln w="19050">
            <a:solidFill>
              <a:srgbClr val="F03030"/>
            </a:solidFill>
          </a:ln>
        </p:spPr>
        <p:txBody>
          <a:bodyPr wrap="square" rtlCol="0">
            <a:spAutoFit/>
          </a:bodyPr>
          <a:lstStyle/>
          <a:p>
            <a:pPr algn="ctr"/>
            <a:r>
              <a:rPr lang="en-US" dirty="0" smtClean="0">
                <a:solidFill>
                  <a:schemeClr val="bg1"/>
                </a:solidFill>
              </a:rPr>
              <a:t>Enter the name you want to use for the new product</a:t>
            </a:r>
            <a:endParaRPr lang="en-CA" dirty="0">
              <a:solidFill>
                <a:schemeClr val="bg1"/>
              </a:solidFill>
            </a:endParaRPr>
          </a:p>
        </p:txBody>
      </p:sp>
      <p:sp>
        <p:nvSpPr>
          <p:cNvPr id="22" name="TextBox 21"/>
          <p:cNvSpPr txBox="1"/>
          <p:nvPr/>
        </p:nvSpPr>
        <p:spPr>
          <a:xfrm>
            <a:off x="5715000" y="3543300"/>
            <a:ext cx="2819400" cy="646331"/>
          </a:xfrm>
          <a:prstGeom prst="rect">
            <a:avLst/>
          </a:prstGeom>
          <a:solidFill>
            <a:schemeClr val="tx2">
              <a:lumMod val="75000"/>
            </a:schemeClr>
          </a:solidFill>
          <a:ln w="19050">
            <a:solidFill>
              <a:srgbClr val="F03030"/>
            </a:solidFill>
          </a:ln>
        </p:spPr>
        <p:txBody>
          <a:bodyPr wrap="square" rtlCol="0">
            <a:spAutoFit/>
          </a:bodyPr>
          <a:lstStyle/>
          <a:p>
            <a:pPr algn="ctr"/>
            <a:r>
              <a:rPr lang="en-US" dirty="0" smtClean="0">
                <a:solidFill>
                  <a:schemeClr val="bg1"/>
                </a:solidFill>
              </a:rPr>
              <a:t>For ISAs, the Product Type should be set to Detail.</a:t>
            </a:r>
            <a:endParaRPr lang="en-CA" dirty="0">
              <a:solidFill>
                <a:schemeClr val="bg1"/>
              </a:solidFill>
            </a:endParaRPr>
          </a:p>
        </p:txBody>
      </p:sp>
      <p:cxnSp>
        <p:nvCxnSpPr>
          <p:cNvPr id="24" name="Straight Connector 23"/>
          <p:cNvCxnSpPr/>
          <p:nvPr/>
        </p:nvCxnSpPr>
        <p:spPr>
          <a:xfrm flipH="1" flipV="1">
            <a:off x="4579478" y="3650836"/>
            <a:ext cx="1135522" cy="235364"/>
          </a:xfrm>
          <a:prstGeom prst="line">
            <a:avLst/>
          </a:prstGeom>
          <a:ln w="19050">
            <a:solidFill>
              <a:srgbClr val="F0303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561" y="4457343"/>
            <a:ext cx="9140439" cy="2400657"/>
          </a:xfrm>
          <a:prstGeom prst="rect">
            <a:avLst/>
          </a:prstGeom>
          <a:solidFill>
            <a:schemeClr val="tx2">
              <a:lumMod val="75000"/>
            </a:schemeClr>
          </a:solidFill>
          <a:ln w="19050">
            <a:solidFill>
              <a:srgbClr val="F03030"/>
            </a:solidFill>
          </a:ln>
        </p:spPr>
        <p:txBody>
          <a:bodyPr wrap="square" lIns="548640" tIns="91440" rIns="548640" bIns="91440" rtlCol="0">
            <a:spAutoFit/>
          </a:bodyPr>
          <a:lstStyle/>
          <a:p>
            <a:pPr algn="ctr"/>
            <a:r>
              <a:rPr lang="en-US" dirty="0" smtClean="0">
                <a:solidFill>
                  <a:schemeClr val="bg1"/>
                </a:solidFill>
              </a:rPr>
              <a:t>Only the 2 fields need to be completed to create a valid product.</a:t>
            </a:r>
          </a:p>
          <a:p>
            <a:pPr algn="ctr"/>
            <a:endParaRPr lang="en-US" dirty="0">
              <a:solidFill>
                <a:schemeClr val="bg1"/>
              </a:solidFill>
            </a:endParaRPr>
          </a:p>
          <a:p>
            <a:pPr algn="ctr"/>
            <a:r>
              <a:rPr lang="en-US" dirty="0" smtClean="0">
                <a:solidFill>
                  <a:schemeClr val="bg1"/>
                </a:solidFill>
              </a:rPr>
              <a:t>When you hit save, it will take you to the product page for your new product, where you can grab the ID from the URL</a:t>
            </a:r>
          </a:p>
          <a:p>
            <a:pPr algn="ctr"/>
            <a:endParaRPr lang="en-US" dirty="0">
              <a:solidFill>
                <a:schemeClr val="bg1"/>
              </a:solidFill>
            </a:endParaRPr>
          </a:p>
          <a:p>
            <a:pPr algn="ctr"/>
            <a:r>
              <a:rPr lang="en-US" dirty="0" smtClean="0">
                <a:solidFill>
                  <a:schemeClr val="bg1"/>
                </a:solidFill>
              </a:rPr>
              <a:t>You will need to get your new product setup with an account for syncing to </a:t>
            </a:r>
            <a:r>
              <a:rPr lang="en-US" dirty="0" err="1" smtClean="0">
                <a:solidFill>
                  <a:schemeClr val="bg1"/>
                </a:solidFill>
              </a:rPr>
              <a:t>Veeva</a:t>
            </a:r>
            <a:r>
              <a:rPr lang="en-US" dirty="0" smtClean="0">
                <a:solidFill>
                  <a:schemeClr val="bg1"/>
                </a:solidFill>
              </a:rPr>
              <a:t>. Let the </a:t>
            </a:r>
            <a:r>
              <a:rPr lang="en-US" b="1" dirty="0" smtClean="0">
                <a:solidFill>
                  <a:schemeClr val="bg1"/>
                </a:solidFill>
              </a:rPr>
              <a:t>CRM team </a:t>
            </a:r>
            <a:r>
              <a:rPr lang="en-US" dirty="0" smtClean="0">
                <a:solidFill>
                  <a:schemeClr val="bg1"/>
                </a:solidFill>
              </a:rPr>
              <a:t>know which product and which login you are using, and they can create the association for you.</a:t>
            </a:r>
            <a:endParaRPr lang="en-CA" dirty="0">
              <a:solidFill>
                <a:schemeClr val="bg1"/>
              </a:solidFill>
            </a:endParaRPr>
          </a:p>
        </p:txBody>
      </p:sp>
    </p:spTree>
    <p:extLst>
      <p:ext uri="{BB962C8B-B14F-4D97-AF65-F5344CB8AC3E}">
        <p14:creationId xmlns:p14="http://schemas.microsoft.com/office/powerpoint/2010/main" val="274877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68997"/>
            <a:ext cx="9144000" cy="830997"/>
          </a:xfrm>
          <a:prstGeom prst="rect">
            <a:avLst/>
          </a:prstGeom>
          <a:solidFill>
            <a:schemeClr val="tx2">
              <a:lumMod val="75000"/>
            </a:schemeClr>
          </a:solidFill>
        </p:spPr>
        <p:txBody>
          <a:bodyPr wrap="square" rtlCol="0">
            <a:spAutoFit/>
          </a:bodyPr>
          <a:lstStyle/>
          <a:p>
            <a:pPr algn="ctr"/>
            <a:r>
              <a:rPr lang="en-US" sz="4800" dirty="0" err="1" smtClean="0">
                <a:solidFill>
                  <a:schemeClr val="bg1"/>
                </a:solidFill>
              </a:rPr>
              <a:t>SalesForce</a:t>
            </a:r>
            <a:r>
              <a:rPr lang="en-US" sz="4800" dirty="0" smtClean="0">
                <a:solidFill>
                  <a:schemeClr val="bg1"/>
                </a:solidFill>
              </a:rPr>
              <a:t> – New </a:t>
            </a:r>
            <a:r>
              <a:rPr lang="en-US" sz="4800" dirty="0" smtClean="0">
                <a:solidFill>
                  <a:schemeClr val="bg1"/>
                </a:solidFill>
              </a:rPr>
              <a:t>Presentation</a:t>
            </a:r>
            <a:endParaRPr lang="en-CA" sz="4800"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5800"/>
            <a:ext cx="9144000" cy="6172200"/>
          </a:xfrm>
          <a:prstGeom prst="rect">
            <a:avLst/>
          </a:prstGeom>
        </p:spPr>
      </p:pic>
      <p:sp>
        <p:nvSpPr>
          <p:cNvPr id="18" name="Rectangle 17"/>
          <p:cNvSpPr/>
          <p:nvPr/>
        </p:nvSpPr>
        <p:spPr>
          <a:xfrm>
            <a:off x="2819400" y="2971800"/>
            <a:ext cx="1444239" cy="190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9" name="Straight Connector 18"/>
          <p:cNvCxnSpPr>
            <a:stCxn id="20" idx="1"/>
          </p:cNvCxnSpPr>
          <p:nvPr/>
        </p:nvCxnSpPr>
        <p:spPr>
          <a:xfrm flipH="1">
            <a:off x="4274680" y="2855270"/>
            <a:ext cx="1135520" cy="230830"/>
          </a:xfrm>
          <a:prstGeom prst="line">
            <a:avLst/>
          </a:prstGeom>
          <a:ln w="19050">
            <a:solidFill>
              <a:srgbClr val="F03030"/>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410200" y="2439771"/>
            <a:ext cx="3657600" cy="830997"/>
          </a:xfrm>
          <a:prstGeom prst="rect">
            <a:avLst/>
          </a:prstGeom>
          <a:solidFill>
            <a:schemeClr val="tx2">
              <a:lumMod val="75000"/>
            </a:schemeClr>
          </a:solidFill>
          <a:ln w="19050">
            <a:solidFill>
              <a:srgbClr val="F03030"/>
            </a:solidFill>
          </a:ln>
        </p:spPr>
        <p:txBody>
          <a:bodyPr wrap="square" rtlCol="0">
            <a:spAutoFit/>
          </a:bodyPr>
          <a:lstStyle/>
          <a:p>
            <a:pPr algn="ctr"/>
            <a:r>
              <a:rPr lang="en-US" sz="1600" dirty="0" smtClean="0">
                <a:solidFill>
                  <a:schemeClr val="bg1"/>
                </a:solidFill>
              </a:rPr>
              <a:t>Enter the display name for the presentation. This is what it will be called in </a:t>
            </a:r>
            <a:r>
              <a:rPr lang="en-US" sz="1600" dirty="0" err="1" smtClean="0">
                <a:solidFill>
                  <a:schemeClr val="bg1"/>
                </a:solidFill>
              </a:rPr>
              <a:t>Veeva</a:t>
            </a:r>
            <a:endParaRPr lang="en-CA" sz="1600" dirty="0">
              <a:solidFill>
                <a:schemeClr val="bg1"/>
              </a:solidFill>
            </a:endParaRPr>
          </a:p>
        </p:txBody>
      </p:sp>
      <p:sp>
        <p:nvSpPr>
          <p:cNvPr id="23" name="Rectangle 22"/>
          <p:cNvSpPr/>
          <p:nvPr/>
        </p:nvSpPr>
        <p:spPr>
          <a:xfrm>
            <a:off x="2819400" y="3158699"/>
            <a:ext cx="1444239" cy="1941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6" name="Straight Connector 25"/>
          <p:cNvCxnSpPr>
            <a:stCxn id="27" idx="1"/>
          </p:cNvCxnSpPr>
          <p:nvPr/>
        </p:nvCxnSpPr>
        <p:spPr>
          <a:xfrm flipH="1" flipV="1">
            <a:off x="4274681" y="3324134"/>
            <a:ext cx="1124478" cy="362755"/>
          </a:xfrm>
          <a:prstGeom prst="line">
            <a:avLst/>
          </a:prstGeom>
          <a:ln w="19050">
            <a:solidFill>
              <a:srgbClr val="F0303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399159" y="3394501"/>
            <a:ext cx="3657600" cy="584775"/>
          </a:xfrm>
          <a:prstGeom prst="rect">
            <a:avLst/>
          </a:prstGeom>
          <a:solidFill>
            <a:schemeClr val="tx2">
              <a:lumMod val="75000"/>
            </a:schemeClr>
          </a:solidFill>
          <a:ln w="19050">
            <a:solidFill>
              <a:srgbClr val="F03030"/>
            </a:solidFill>
          </a:ln>
        </p:spPr>
        <p:txBody>
          <a:bodyPr wrap="square" rtlCol="0">
            <a:spAutoFit/>
          </a:bodyPr>
          <a:lstStyle/>
          <a:p>
            <a:pPr algn="ctr"/>
            <a:r>
              <a:rPr lang="en-US" sz="1600" dirty="0" smtClean="0">
                <a:solidFill>
                  <a:schemeClr val="bg1"/>
                </a:solidFill>
              </a:rPr>
              <a:t>Select the product we previously set up for our Presentation</a:t>
            </a:r>
            <a:endParaRPr lang="en-CA" sz="1600" dirty="0">
              <a:solidFill>
                <a:schemeClr val="bg1"/>
              </a:solidFill>
            </a:endParaRPr>
          </a:p>
        </p:txBody>
      </p:sp>
      <p:sp>
        <p:nvSpPr>
          <p:cNvPr id="28" name="Rectangle 27"/>
          <p:cNvSpPr/>
          <p:nvPr/>
        </p:nvSpPr>
        <p:spPr>
          <a:xfrm>
            <a:off x="2743200" y="5509323"/>
            <a:ext cx="1444239"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9" name="Straight Connector 28"/>
          <p:cNvCxnSpPr>
            <a:stCxn id="30" idx="1"/>
          </p:cNvCxnSpPr>
          <p:nvPr/>
        </p:nvCxnSpPr>
        <p:spPr>
          <a:xfrm flipH="1" flipV="1">
            <a:off x="4198480" y="5623626"/>
            <a:ext cx="754520" cy="261609"/>
          </a:xfrm>
          <a:prstGeom prst="line">
            <a:avLst/>
          </a:prstGeom>
          <a:ln w="19050">
            <a:solidFill>
              <a:srgbClr val="F0303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953000" y="4977294"/>
            <a:ext cx="4038600" cy="1815882"/>
          </a:xfrm>
          <a:prstGeom prst="rect">
            <a:avLst/>
          </a:prstGeom>
          <a:solidFill>
            <a:schemeClr val="tx2">
              <a:lumMod val="75000"/>
            </a:schemeClr>
          </a:solidFill>
          <a:ln w="19050">
            <a:solidFill>
              <a:srgbClr val="F03030"/>
            </a:solidFill>
          </a:ln>
        </p:spPr>
        <p:txBody>
          <a:bodyPr wrap="square" rtlCol="0">
            <a:spAutoFit/>
          </a:bodyPr>
          <a:lstStyle/>
          <a:p>
            <a:r>
              <a:rPr lang="en-US" sz="1600" dirty="0" smtClean="0">
                <a:solidFill>
                  <a:schemeClr val="bg1"/>
                </a:solidFill>
              </a:rPr>
              <a:t>Enter the id for the presentation. We usually</a:t>
            </a:r>
            <a:r>
              <a:rPr lang="en-US" sz="1600" dirty="0" smtClean="0">
                <a:solidFill>
                  <a:schemeClr val="bg1"/>
                </a:solidFill>
              </a:rPr>
              <a:t> select something similar to the slide ids. </a:t>
            </a:r>
            <a:r>
              <a:rPr lang="en-CA" sz="1600" dirty="0" smtClean="0">
                <a:solidFill>
                  <a:schemeClr val="bg1"/>
                </a:solidFill>
              </a:rPr>
              <a:t>Ex: Presentation </a:t>
            </a:r>
            <a:r>
              <a:rPr lang="en-CA" sz="1600" dirty="0">
                <a:solidFill>
                  <a:schemeClr val="bg1"/>
                </a:solidFill>
              </a:rPr>
              <a:t>id could be </a:t>
            </a:r>
            <a:r>
              <a:rPr lang="en-CA" sz="1600" dirty="0" err="1" smtClean="0">
                <a:solidFill>
                  <a:schemeClr val="accent3">
                    <a:lumMod val="40000"/>
                    <a:lumOff val="60000"/>
                  </a:schemeClr>
                </a:solidFill>
              </a:rPr>
              <a:t>abbvie_humira_gastro_content_grid</a:t>
            </a:r>
            <a:endParaRPr lang="en-CA" sz="1600" dirty="0" smtClean="0">
              <a:solidFill>
                <a:schemeClr val="accent3">
                  <a:lumMod val="40000"/>
                  <a:lumOff val="60000"/>
                </a:schemeClr>
              </a:solidFill>
            </a:endParaRPr>
          </a:p>
          <a:p>
            <a:r>
              <a:rPr lang="en-CA" sz="1600" dirty="0" smtClean="0">
                <a:solidFill>
                  <a:schemeClr val="bg1"/>
                </a:solidFill>
              </a:rPr>
              <a:t>and the slide ids would be</a:t>
            </a:r>
          </a:p>
          <a:p>
            <a:r>
              <a:rPr lang="en-US" sz="1600" dirty="0" smtClean="0">
                <a:solidFill>
                  <a:schemeClr val="accent3">
                    <a:lumMod val="40000"/>
                    <a:lumOff val="60000"/>
                  </a:schemeClr>
                </a:solidFill>
              </a:rPr>
              <a:t>abbvie_humira_gastro_content_grid_00,</a:t>
            </a:r>
          </a:p>
          <a:p>
            <a:r>
              <a:rPr lang="en-US" sz="1600" dirty="0" smtClean="0">
                <a:solidFill>
                  <a:schemeClr val="accent3">
                    <a:lumMod val="40000"/>
                    <a:lumOff val="60000"/>
                  </a:schemeClr>
                </a:solidFill>
              </a:rPr>
              <a:t>abbvie_humira_gastro_content_grid_01, etc.</a:t>
            </a:r>
          </a:p>
        </p:txBody>
      </p:sp>
    </p:spTree>
    <p:extLst>
      <p:ext uri="{BB962C8B-B14F-4D97-AF65-F5344CB8AC3E}">
        <p14:creationId xmlns:p14="http://schemas.microsoft.com/office/powerpoint/2010/main" val="37970232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68997"/>
            <a:ext cx="9144000" cy="830997"/>
          </a:xfrm>
          <a:prstGeom prst="rect">
            <a:avLst/>
          </a:prstGeom>
          <a:solidFill>
            <a:schemeClr val="tx2">
              <a:lumMod val="75000"/>
            </a:schemeClr>
          </a:solidFill>
        </p:spPr>
        <p:txBody>
          <a:bodyPr wrap="square" rtlCol="0">
            <a:spAutoFit/>
          </a:bodyPr>
          <a:lstStyle/>
          <a:p>
            <a:pPr algn="ctr"/>
            <a:r>
              <a:rPr lang="en-US" sz="4800" dirty="0" err="1" smtClean="0">
                <a:solidFill>
                  <a:schemeClr val="bg1"/>
                </a:solidFill>
              </a:rPr>
              <a:t>SalesForce</a:t>
            </a:r>
            <a:r>
              <a:rPr lang="en-US" sz="4800" dirty="0" smtClean="0">
                <a:solidFill>
                  <a:schemeClr val="bg1"/>
                </a:solidFill>
              </a:rPr>
              <a:t> – </a:t>
            </a:r>
            <a:r>
              <a:rPr lang="en-US" sz="4800" dirty="0" smtClean="0">
                <a:solidFill>
                  <a:schemeClr val="bg1"/>
                </a:solidFill>
              </a:rPr>
              <a:t>Adding Slides</a:t>
            </a:r>
            <a:endParaRPr lang="en-CA" sz="4800"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5800"/>
            <a:ext cx="9144000" cy="6172200"/>
          </a:xfrm>
          <a:prstGeom prst="rect">
            <a:avLst/>
          </a:prstGeom>
        </p:spPr>
      </p:pic>
      <p:sp>
        <p:nvSpPr>
          <p:cNvPr id="5" name="Rectangle 4"/>
          <p:cNvSpPr/>
          <p:nvPr/>
        </p:nvSpPr>
        <p:spPr>
          <a:xfrm>
            <a:off x="1295400" y="5105400"/>
            <a:ext cx="77724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6" name="Straight Connector 5"/>
          <p:cNvCxnSpPr>
            <a:stCxn id="8" idx="1"/>
          </p:cNvCxnSpPr>
          <p:nvPr/>
        </p:nvCxnSpPr>
        <p:spPr>
          <a:xfrm flipH="1">
            <a:off x="3962400" y="4058336"/>
            <a:ext cx="838200" cy="1047064"/>
          </a:xfrm>
          <a:prstGeom prst="line">
            <a:avLst/>
          </a:prstGeom>
          <a:ln w="19050">
            <a:solidFill>
              <a:srgbClr val="F0303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800600" y="3519727"/>
            <a:ext cx="3657600" cy="1077218"/>
          </a:xfrm>
          <a:prstGeom prst="rect">
            <a:avLst/>
          </a:prstGeom>
          <a:solidFill>
            <a:schemeClr val="tx2">
              <a:lumMod val="75000"/>
            </a:schemeClr>
          </a:solidFill>
          <a:ln w="19050">
            <a:solidFill>
              <a:srgbClr val="F03030"/>
            </a:solidFill>
          </a:ln>
        </p:spPr>
        <p:txBody>
          <a:bodyPr wrap="square" rtlCol="0">
            <a:spAutoFit/>
          </a:bodyPr>
          <a:lstStyle/>
          <a:p>
            <a:pPr algn="ctr"/>
            <a:r>
              <a:rPr lang="en-US" sz="1600" dirty="0" smtClean="0">
                <a:solidFill>
                  <a:schemeClr val="bg1"/>
                </a:solidFill>
              </a:rPr>
              <a:t>After saving the presentation, you should land on the presentation page. Find the </a:t>
            </a:r>
            <a:r>
              <a:rPr lang="en-US" sz="1600" dirty="0" smtClean="0">
                <a:solidFill>
                  <a:schemeClr val="accent3">
                    <a:lumMod val="40000"/>
                    <a:lumOff val="60000"/>
                  </a:schemeClr>
                </a:solidFill>
              </a:rPr>
              <a:t>CLM Presentation Slides </a:t>
            </a:r>
            <a:r>
              <a:rPr lang="en-US" sz="1600" dirty="0" smtClean="0">
                <a:solidFill>
                  <a:schemeClr val="bg1"/>
                </a:solidFill>
              </a:rPr>
              <a:t>section to add slides to the presentation</a:t>
            </a:r>
            <a:endParaRPr lang="en-CA" sz="1600" dirty="0">
              <a:solidFill>
                <a:schemeClr val="bg1"/>
              </a:solidFill>
            </a:endParaRPr>
          </a:p>
        </p:txBody>
      </p:sp>
    </p:spTree>
    <p:extLst>
      <p:ext uri="{BB962C8B-B14F-4D97-AF65-F5344CB8AC3E}">
        <p14:creationId xmlns:p14="http://schemas.microsoft.com/office/powerpoint/2010/main" val="202833947"/>
      </p:ext>
    </p:extLst>
  </p:cSld>
  <p:clrMapOvr>
    <a:masterClrMapping/>
  </p:clrMapOvr>
  <p:timing>
    <p:tnLst>
      <p:par>
        <p:cTn id="1" dur="indefinite" restart="never" nodeType="tmRoot"/>
      </p:par>
    </p:tnLst>
  </p:timing>
</p:sld>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616</TotalTime>
  <Words>1966</Words>
  <Application>Microsoft Office PowerPoint</Application>
  <PresentationFormat>On-screen Show (4:3)</PresentationFormat>
  <Paragraphs>248</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Calibri</vt:lpstr>
      <vt:lpstr>Wingdings</vt:lpstr>
      <vt:lpstr>Composite</vt:lpstr>
      <vt:lpstr>DDA/IVA/ISA/Insert Acronym Here   Initial Setup Overview</vt:lpstr>
      <vt:lpstr>Typical ISA Setup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Typical ISA Setup</vt:lpstr>
      <vt:lpstr>Typical ISA Setup</vt:lpstr>
      <vt:lpstr>PowerPoint Presentation</vt:lpstr>
      <vt:lpstr>PowerPoint Presentation</vt:lpstr>
      <vt:lpstr>PowerPoint Presentation</vt:lpstr>
      <vt:lpstr>PowerPoint Presentation</vt:lpstr>
      <vt:lpstr>PowerPoint Presentation</vt:lpstr>
      <vt:lpstr>PowerPoint Presentation</vt:lpstr>
    </vt:vector>
  </TitlesOfParts>
  <Company>Klick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DDA/IVA/ISA/Insert Acronym Here   Initial Setup Workflow</dc:title>
  <dc:creator>Windows User</dc:creator>
  <cp:lastModifiedBy>Wraith</cp:lastModifiedBy>
  <cp:revision>39</cp:revision>
  <dcterms:created xsi:type="dcterms:W3CDTF">2016-11-16T17:53:44Z</dcterms:created>
  <dcterms:modified xsi:type="dcterms:W3CDTF">2016-11-21T01:10:39Z</dcterms:modified>
</cp:coreProperties>
</file>