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2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45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1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5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8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6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92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5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3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34C7-4463-4300-964D-74C7488FA3C0}" type="datetimeFigureOut">
              <a:rPr lang="en-CA" smtClean="0"/>
              <a:t>03/10/2016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3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 descr="C:\Users\jhaber\Desktop\Developers Meeting\quadratic-graph-static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"/>
            <a:ext cx="9220200" cy="69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0"/>
            <a:ext cx="9141151" cy="6858000"/>
          </a:xfrm>
        </p:spPr>
      </p:pic>
    </p:spTree>
    <p:extLst>
      <p:ext uri="{BB962C8B-B14F-4D97-AF65-F5344CB8AC3E}">
        <p14:creationId xmlns:p14="http://schemas.microsoft.com/office/powerpoint/2010/main" val="24639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" y="0"/>
            <a:ext cx="9142576" cy="6858000"/>
          </a:xfrm>
        </p:spPr>
      </p:pic>
    </p:spTree>
    <p:extLst>
      <p:ext uri="{BB962C8B-B14F-4D97-AF65-F5344CB8AC3E}">
        <p14:creationId xmlns:p14="http://schemas.microsoft.com/office/powerpoint/2010/main" val="178562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 descr="C:\Users\jhaber\Desktop\Developers Meeting\quadratic-graph-static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"/>
            <a:ext cx="9220200" cy="69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Klick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2016-10-03T14:23:20Z</dcterms:created>
  <dcterms:modified xsi:type="dcterms:W3CDTF">2016-10-03T15:09:34Z</dcterms:modified>
</cp:coreProperties>
</file>