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6" r:id="rId6"/>
    <p:sldId id="2146847057" r:id="rId7"/>
    <p:sldId id="2146847054" r:id="rId8"/>
    <p:sldId id="262" r:id="rId9"/>
    <p:sldId id="263" r:id="rId10"/>
    <p:sldId id="265" r:id="rId11"/>
    <p:sldId id="266"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86F6-94D5-4E4D-2733-0AF7C7193F46}"/>
              </a:ext>
            </a:extLst>
          </p:cNvPr>
          <p:cNvSpPr>
            <a:spLocks noGrp="1"/>
          </p:cNvSpPr>
          <p:nvPr>
            <p:ph type="title"/>
          </p:nvPr>
        </p:nvSpPr>
        <p:spPr>
          <a:xfrm>
            <a:off x="581193" y="702156"/>
            <a:ext cx="7589792" cy="530296"/>
          </a:xfrm>
        </p:spPr>
        <p:txBody>
          <a:bodyPr>
            <a:normAutofit/>
          </a:bodyPr>
          <a:lstStyle/>
          <a:p>
            <a:r>
              <a:rPr lang="en-US" dirty="0">
                <a:solidFill>
                  <a:schemeClr val="accent1"/>
                </a:solidFill>
              </a:rPr>
              <a:t>OUTPUT IMAGES:</a:t>
            </a:r>
            <a:endParaRPr lang="en-IN" dirty="0">
              <a:solidFill>
                <a:schemeClr val="accent1"/>
              </a:solidFill>
            </a:endParaRPr>
          </a:p>
        </p:txBody>
      </p:sp>
      <p:pic>
        <p:nvPicPr>
          <p:cNvPr id="5" name="Content Placeholder 4">
            <a:extLst>
              <a:ext uri="{FF2B5EF4-FFF2-40B4-BE49-F238E27FC236}">
                <a16:creationId xmlns:a16="http://schemas.microsoft.com/office/drawing/2014/main" id="{B973F9B1-5678-CB87-5DC9-5BCF9DBDEFD6}"/>
              </a:ext>
            </a:extLst>
          </p:cNvPr>
          <p:cNvPicPr>
            <a:picLocks noGrp="1" noChangeAspect="1"/>
          </p:cNvPicPr>
          <p:nvPr>
            <p:ph idx="1"/>
          </p:nvPr>
        </p:nvPicPr>
        <p:blipFill>
          <a:blip r:embed="rId2"/>
          <a:stretch>
            <a:fillRect/>
          </a:stretch>
        </p:blipFill>
        <p:spPr>
          <a:xfrm>
            <a:off x="1465386" y="1617880"/>
            <a:ext cx="8053752" cy="3622239"/>
          </a:xfrm>
        </p:spPr>
      </p:pic>
    </p:spTree>
    <p:extLst>
      <p:ext uri="{BB962C8B-B14F-4D97-AF65-F5344CB8AC3E}">
        <p14:creationId xmlns:p14="http://schemas.microsoft.com/office/powerpoint/2010/main" val="164607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86F6-94D5-4E4D-2733-0AF7C7193F46}"/>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8043C28B-0E79-11D2-DB55-B7B4CD36FFAF}"/>
              </a:ext>
            </a:extLst>
          </p:cNvPr>
          <p:cNvPicPr>
            <a:picLocks noGrp="1" noChangeAspect="1"/>
          </p:cNvPicPr>
          <p:nvPr>
            <p:ph idx="1"/>
          </p:nvPr>
        </p:nvPicPr>
        <p:blipFill>
          <a:blip r:embed="rId2"/>
          <a:stretch>
            <a:fillRect/>
          </a:stretch>
        </p:blipFill>
        <p:spPr>
          <a:xfrm>
            <a:off x="581025" y="1577145"/>
            <a:ext cx="11029950" cy="4122810"/>
          </a:xfrm>
        </p:spPr>
      </p:pic>
    </p:spTree>
    <p:extLst>
      <p:ext uri="{BB962C8B-B14F-4D97-AF65-F5344CB8AC3E}">
        <p14:creationId xmlns:p14="http://schemas.microsoft.com/office/powerpoint/2010/main" val="76922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775</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 LOGGER</vt:lpstr>
      <vt:lpstr>OUTPUT IMAGES:</vt:lpstr>
      <vt:lpstr>PowerPoint Presentation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23</cp:revision>
  <dcterms:created xsi:type="dcterms:W3CDTF">2021-05-26T16:50:10Z</dcterms:created>
  <dcterms:modified xsi:type="dcterms:W3CDTF">2024-04-05T09:08:32Z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