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0" r:id="rId6"/>
    <p:sldId id="259" r:id="rId7"/>
    <p:sldId id="257" r:id="rId8"/>
    <p:sldId id="266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5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2" autoAdjust="0"/>
    <p:restoredTop sz="94598" autoAdjust="0"/>
  </p:normalViewPr>
  <p:slideViewPr>
    <p:cSldViewPr snapToGrid="0" showGuides="1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4C3C3A6-B337-4D83-9CDB-B9C35780FF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C79A68-3D73-4695-8C1E-3CDBCB536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7C6B7-F63D-48F8-8C65-A57506B0F13B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F5045C-A7CE-41D4-85C5-0E9ACEEF9B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9ABD0F-F8EA-4B9F-8647-FC7D4AE3D8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B78DD-9481-4863-BCCC-946573546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403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9A0FA-2191-4F92-A1E4-6EB4598AC4EC}" type="datetimeFigureOut">
              <a:rPr lang="en-US" smtClean="0"/>
              <a:t>11/21/2023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359F2-43EF-4812-9DC0-98C0B1A406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111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31937252-EACE-4232-855F-5C47E3F8B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04088"/>
            <a:ext cx="10993549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3507450D-E801-41C1-9FD7-923530A06B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CBA6DBC1-39A1-48A6-8B81-3CD966D06E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8056" y="3081528"/>
            <a:ext cx="11265408" cy="331012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283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3200400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32004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2343" y="2250891"/>
            <a:ext cx="320040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2341" y="2926051"/>
            <a:ext cx="32004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F00371C-297D-40EF-8A7B-A4A10A3E0F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3499" y="2250891"/>
            <a:ext cx="320040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54C654D6-9180-439B-AA80-A486173B740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43497" y="2926051"/>
            <a:ext cx="32004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735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E7D0488-B202-4F7B-9F3C-5F3540449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986411"/>
            <a:ext cx="3568661" cy="1872388"/>
          </a:xfrm>
        </p:spPr>
        <p:txBody>
          <a:bodyPr anchor="ctr"/>
          <a:lstStyle/>
          <a:p>
            <a:pPr algn="r"/>
            <a:r>
              <a:rPr lang="en-US">
                <a:solidFill>
                  <a:schemeClr val="tx2"/>
                </a:solidFill>
              </a:rPr>
              <a:t>Click to edit Master title style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972A87D-479C-4157-A7C5-33D8FC7B297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8056" y="768096"/>
            <a:ext cx="2578608" cy="2816352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78EE581A-A98D-4A1B-B826-3C60801D667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52800" y="768096"/>
            <a:ext cx="2578608" cy="2816352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16AE88BE-E502-4D34-AAE9-6EE48F1ACE2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57544" y="768096"/>
            <a:ext cx="2578608" cy="2816352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9FD0C6B3-E0D9-4177-8079-178D1B0F530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62288" y="768096"/>
            <a:ext cx="2578608" cy="2816352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3AD8A25-150B-42DF-B6CC-FB1E5225D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0392" y="3956050"/>
            <a:ext cx="7225075" cy="1902749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992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20F9CA6-0CB1-4A9E-96E4-67800B107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826FB8-73AC-4F8B-BD9C-B5E87FC9C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0F196A1-2430-4797-B656-A38302FAF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6"/>
            <a:ext cx="3568661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7AE5FA5-AF50-4B00-8E20-1B20A667A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6" y="2340864"/>
            <a:ext cx="3568661" cy="3634486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3237575-909D-45C0-B594-0B7A40F04B5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57344" y="0"/>
            <a:ext cx="7534656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254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8439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918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8986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284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50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26BD44-2224-46FF-A4E7-9C9FFE197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5"/>
            <a:ext cx="3424138" cy="15001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8249B4-F572-49E8-9B53-CB4E629EB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414788"/>
            <a:ext cx="3424138" cy="397577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6C12940-675F-4BDC-8733-71FEBC2FDC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42815" y="640080"/>
            <a:ext cx="3703320" cy="575157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63AD391F-F462-4773-B9C7-B512F55F681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46720" y="640080"/>
            <a:ext cx="3703320" cy="575157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97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9CC542F-D03C-4537-9B6E-7F653B651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30730"/>
            <a:ext cx="3475915" cy="147834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Click to edit Master title style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Content Placeholder 2" descr="Tag=AccentColor&#10;Flavor=Light&#10;Target=Bullets">
            <a:extLst>
              <a:ext uri="{FF2B5EF4-FFF2-40B4-BE49-F238E27FC236}">
                <a16:creationId xmlns:a16="http://schemas.microsoft.com/office/drawing/2014/main" id="{C768CCB8-0718-4D4E-8EE1-1D2875500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3475915" cy="3678303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C3A8825-378F-41FE-A716-644287762A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41800" y="630936"/>
            <a:ext cx="7504113" cy="352044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2E6B2055-B099-48CF-84C8-2AF6D561869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42816" y="4234252"/>
            <a:ext cx="3703320" cy="213969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EED74C29-FF8A-4470-8221-FD11E7FB7D7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046720" y="4233672"/>
            <a:ext cx="3703320" cy="213969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943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E787D40-90B5-470E-95A2-784F1CB47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322102"/>
            <a:ext cx="10993549" cy="11536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DD90A03-8871-46F6-B527-27A279CAF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75712"/>
            <a:ext cx="10993546" cy="5903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C0DC8A-3006-4A75-A9BA-FCA96D2C38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9580" y="603504"/>
            <a:ext cx="11292840" cy="355701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504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31520"/>
            <a:ext cx="11029616" cy="9875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887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31520"/>
            <a:ext cx="11029616" cy="9875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3B9690E8-0AA0-453A-A2BA-3C4A02401F3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612" y="2800318"/>
            <a:ext cx="2560320" cy="176479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97CAE430-B148-4FE1-B142-E196CFFEBAB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8612" y="4633986"/>
            <a:ext cx="2560320" cy="347662"/>
          </a:xfrm>
        </p:spPr>
        <p:txBody>
          <a:bodyPr lIns="146304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F34D7C92-7171-4768-A26F-CE08A04FAAA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8612" y="4951788"/>
            <a:ext cx="2560320" cy="347662"/>
          </a:xfrm>
        </p:spPr>
        <p:txBody>
          <a:bodyPr lIns="146304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23">
            <a:extLst>
              <a:ext uri="{FF2B5EF4-FFF2-40B4-BE49-F238E27FC236}">
                <a16:creationId xmlns:a16="http://schemas.microsoft.com/office/drawing/2014/main" id="{91EBE236-D9BF-46C4-8CE2-60F7CD40E76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13623" y="2800318"/>
            <a:ext cx="2560320" cy="176479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3755B2FB-A969-40D9-919A-8DBCA8B765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13623" y="4633986"/>
            <a:ext cx="2560320" cy="347662"/>
          </a:xfrm>
        </p:spPr>
        <p:txBody>
          <a:bodyPr lIns="146304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C047E0AE-451F-4E70-A217-3D51A5FCA8D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13623" y="4951788"/>
            <a:ext cx="2560320" cy="347662"/>
          </a:xfrm>
        </p:spPr>
        <p:txBody>
          <a:bodyPr lIns="146304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23">
            <a:extLst>
              <a:ext uri="{FF2B5EF4-FFF2-40B4-BE49-F238E27FC236}">
                <a16:creationId xmlns:a16="http://schemas.microsoft.com/office/drawing/2014/main" id="{92DC936D-218B-4AB2-A141-83C839EE37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24179" y="2800318"/>
            <a:ext cx="2560320" cy="176479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5085FD65-394A-47FA-BF7A-013D84C8706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24179" y="4633986"/>
            <a:ext cx="2560320" cy="347662"/>
          </a:xfrm>
        </p:spPr>
        <p:txBody>
          <a:bodyPr lIns="146304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8">
            <a:extLst>
              <a:ext uri="{FF2B5EF4-FFF2-40B4-BE49-F238E27FC236}">
                <a16:creationId xmlns:a16="http://schemas.microsoft.com/office/drawing/2014/main" id="{23417874-DD14-461C-B278-0DE8032D272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24179" y="4951788"/>
            <a:ext cx="2560320" cy="347662"/>
          </a:xfrm>
        </p:spPr>
        <p:txBody>
          <a:bodyPr lIns="146304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23">
            <a:extLst>
              <a:ext uri="{FF2B5EF4-FFF2-40B4-BE49-F238E27FC236}">
                <a16:creationId xmlns:a16="http://schemas.microsoft.com/office/drawing/2014/main" id="{A8685BFC-DF7F-4414-8D3E-652C9EF1355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28350" y="2801105"/>
            <a:ext cx="2560320" cy="176479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801A82CD-E0FD-4C28-B287-439356FAE8D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28350" y="4633986"/>
            <a:ext cx="2560320" cy="347662"/>
          </a:xfrm>
        </p:spPr>
        <p:txBody>
          <a:bodyPr lIns="146304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8">
            <a:extLst>
              <a:ext uri="{FF2B5EF4-FFF2-40B4-BE49-F238E27FC236}">
                <a16:creationId xmlns:a16="http://schemas.microsoft.com/office/drawing/2014/main" id="{C1ACEAC1-C62C-4024-9525-268AB72427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028350" y="4951788"/>
            <a:ext cx="2560320" cy="347662"/>
          </a:xfrm>
        </p:spPr>
        <p:txBody>
          <a:bodyPr lIns="146304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327585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9AD7E45-24A5-4020-858E-57CFA0955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C213B6D-04F4-4E9D-AD86-E50884CB4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2DB8B62-62C2-4723-85AF-F5D87B489A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8056" y="3081528"/>
            <a:ext cx="5486400" cy="331012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D1329640-D9D1-44D4-8E40-04E753A2B8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496" y="3081528"/>
            <a:ext cx="5486400" cy="331012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857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martArt Placeholder 14">
            <a:extLst>
              <a:ext uri="{FF2B5EF4-FFF2-40B4-BE49-F238E27FC236}">
                <a16:creationId xmlns:a16="http://schemas.microsoft.com/office/drawing/2014/main" id="{1A07AFA2-B97F-4965-B3E3-0399F8696B92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576263" y="2290762"/>
            <a:ext cx="2286000" cy="25146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16" name="SmartArt Placeholder 14">
            <a:extLst>
              <a:ext uri="{FF2B5EF4-FFF2-40B4-BE49-F238E27FC236}">
                <a16:creationId xmlns:a16="http://schemas.microsoft.com/office/drawing/2014/main" id="{FBD83F25-25EA-4FCB-9180-B7567885BE7A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3486759" y="2290762"/>
            <a:ext cx="2286000" cy="25146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17" name="SmartArt Placeholder 14">
            <a:extLst>
              <a:ext uri="{FF2B5EF4-FFF2-40B4-BE49-F238E27FC236}">
                <a16:creationId xmlns:a16="http://schemas.microsoft.com/office/drawing/2014/main" id="{C19AF1FD-578A-4AC1-8006-BF395C098188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6397255" y="2290762"/>
            <a:ext cx="2286000" cy="25146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18" name="SmartArt Placeholder 14">
            <a:extLst>
              <a:ext uri="{FF2B5EF4-FFF2-40B4-BE49-F238E27FC236}">
                <a16:creationId xmlns:a16="http://schemas.microsoft.com/office/drawing/2014/main" id="{A30FAB41-D651-4537-9674-A090F9541E38}"/>
              </a:ext>
            </a:extLst>
          </p:cNvPr>
          <p:cNvSpPr>
            <a:spLocks noGrp="1"/>
          </p:cNvSpPr>
          <p:nvPr>
            <p:ph type="dgm" sz="quarter" idx="16"/>
          </p:nvPr>
        </p:nvSpPr>
        <p:spPr>
          <a:xfrm>
            <a:off x="9307750" y="2290762"/>
            <a:ext cx="2286000" cy="25146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FF70985-87A5-4813-BB21-CD79732947F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6263" y="4943475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324000" indent="0">
              <a:buNone/>
              <a:defRPr sz="1800"/>
            </a:lvl2pPr>
            <a:lvl3pPr marL="630000" indent="0">
              <a:buNone/>
              <a:defRPr sz="1800"/>
            </a:lvl3pPr>
            <a:lvl4pPr marL="1008000" indent="0">
              <a:buNone/>
              <a:defRPr sz="1800"/>
            </a:lvl4pPr>
            <a:lvl5pPr marL="1368000" indent="0">
              <a:buNone/>
              <a:defRPr sz="18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8F30C930-1919-4A13-98BD-6CB6119CC1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894" y="5447348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24000" indent="0">
              <a:buNone/>
              <a:defRPr sz="1600"/>
            </a:lvl2pPr>
            <a:lvl3pPr marL="630000" indent="0">
              <a:buNone/>
              <a:defRPr sz="1600"/>
            </a:lvl3pPr>
            <a:lvl4pPr marL="1008000" indent="0">
              <a:buNone/>
              <a:defRPr sz="1600"/>
            </a:lvl4pPr>
            <a:lvl5pPr marL="1368000" indent="0">
              <a:buNone/>
              <a:defRPr sz="16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6E4126AC-7681-4156-8274-2A641489439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87128" y="4943475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324000" indent="0">
              <a:buNone/>
              <a:defRPr sz="1800"/>
            </a:lvl2pPr>
            <a:lvl3pPr marL="630000" indent="0">
              <a:buNone/>
              <a:defRPr sz="1800"/>
            </a:lvl3pPr>
            <a:lvl4pPr marL="1008000" indent="0">
              <a:buNone/>
              <a:defRPr sz="1800"/>
            </a:lvl4pPr>
            <a:lvl5pPr marL="1368000" indent="0">
              <a:buNone/>
              <a:defRPr sz="18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D03485ED-1755-41FA-942B-ED95B3913DB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86759" y="5447348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24000" indent="0">
              <a:buNone/>
              <a:defRPr sz="1600"/>
            </a:lvl2pPr>
            <a:lvl3pPr marL="630000" indent="0">
              <a:buNone/>
              <a:defRPr sz="1600"/>
            </a:lvl3pPr>
            <a:lvl4pPr marL="1008000" indent="0">
              <a:buNone/>
              <a:defRPr sz="1600"/>
            </a:lvl4pPr>
            <a:lvl5pPr marL="1368000" indent="0">
              <a:buNone/>
              <a:defRPr sz="16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42AFEFC9-586E-4B97-AD51-F02AC6AC6A6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7624" y="4943475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324000" indent="0">
              <a:buNone/>
              <a:defRPr sz="1800"/>
            </a:lvl2pPr>
            <a:lvl3pPr marL="630000" indent="0">
              <a:buNone/>
              <a:defRPr sz="1800"/>
            </a:lvl3pPr>
            <a:lvl4pPr marL="1008000" indent="0">
              <a:buNone/>
              <a:defRPr sz="1800"/>
            </a:lvl4pPr>
            <a:lvl5pPr marL="1368000" indent="0">
              <a:buNone/>
              <a:defRPr sz="18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E94B1769-BE23-4EBA-A0DA-9A01476DAC5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7255" y="5447348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24000" indent="0">
              <a:buNone/>
              <a:defRPr sz="1600"/>
            </a:lvl2pPr>
            <a:lvl3pPr marL="630000" indent="0">
              <a:buNone/>
              <a:defRPr sz="1600"/>
            </a:lvl3pPr>
            <a:lvl4pPr marL="1008000" indent="0">
              <a:buNone/>
              <a:defRPr sz="1600"/>
            </a:lvl4pPr>
            <a:lvl5pPr marL="1368000" indent="0">
              <a:buNone/>
              <a:defRPr sz="16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9A7362AB-6137-4C5C-9219-392C3875AD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308119" y="4957131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324000" indent="0">
              <a:buNone/>
              <a:defRPr sz="1800"/>
            </a:lvl2pPr>
            <a:lvl3pPr marL="630000" indent="0">
              <a:buNone/>
              <a:defRPr sz="1800"/>
            </a:lvl3pPr>
            <a:lvl4pPr marL="1008000" indent="0">
              <a:buNone/>
              <a:defRPr sz="1800"/>
            </a:lvl4pPr>
            <a:lvl5pPr marL="1368000" indent="0">
              <a:buNone/>
              <a:defRPr sz="18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DA6F45F2-E17A-4027-AAA9-B9B703C26A2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307750" y="5461004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24000" indent="0">
              <a:buNone/>
              <a:defRPr sz="1600"/>
            </a:lvl2pPr>
            <a:lvl3pPr marL="630000" indent="0">
              <a:buNone/>
              <a:defRPr sz="1600"/>
            </a:lvl3pPr>
            <a:lvl4pPr marL="1008000" indent="0">
              <a:buNone/>
              <a:defRPr sz="1600"/>
            </a:lvl4pPr>
            <a:lvl5pPr marL="1368000" indent="0">
              <a:buNone/>
              <a:defRPr sz="16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63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280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A78C165-B12A-4B46-AC7E-8E730F42CBBA}"/>
              </a:ext>
            </a:extLst>
          </p:cNvPr>
          <p:cNvCxnSpPr>
            <a:cxnSpLocks/>
          </p:cNvCxnSpPr>
          <p:nvPr userDrawn="1"/>
        </p:nvCxnSpPr>
        <p:spPr>
          <a:xfrm>
            <a:off x="4241830" y="495574"/>
            <a:ext cx="3703320" cy="0"/>
          </a:xfrm>
          <a:prstGeom prst="line">
            <a:avLst/>
          </a:prstGeom>
          <a:ln w="82550" cap="flat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15F2DE1-F272-49DD-84C1-C2FB82B723E3}"/>
              </a:ext>
            </a:extLst>
          </p:cNvPr>
          <p:cNvCxnSpPr>
            <a:cxnSpLocks/>
          </p:cNvCxnSpPr>
          <p:nvPr userDrawn="1"/>
        </p:nvCxnSpPr>
        <p:spPr>
          <a:xfrm>
            <a:off x="8042147" y="495574"/>
            <a:ext cx="3703320" cy="0"/>
          </a:xfrm>
          <a:prstGeom prst="line">
            <a:avLst/>
          </a:prstGeom>
          <a:ln w="82550" cap="flat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20BB053-86D6-405E-A719-7B6EF23E7207}"/>
              </a:ext>
            </a:extLst>
          </p:cNvPr>
          <p:cNvCxnSpPr>
            <a:cxnSpLocks/>
          </p:cNvCxnSpPr>
          <p:nvPr userDrawn="1"/>
        </p:nvCxnSpPr>
        <p:spPr>
          <a:xfrm>
            <a:off x="437009" y="495574"/>
            <a:ext cx="3703320" cy="0"/>
          </a:xfrm>
          <a:prstGeom prst="line">
            <a:avLst/>
          </a:prstGeom>
          <a:ln w="82550" cap="flat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29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7" r:id="rId3"/>
    <p:sldLayoutId id="2147483780" r:id="rId4"/>
    <p:sldLayoutId id="2147483764" r:id="rId5"/>
    <p:sldLayoutId id="2147483785" r:id="rId6"/>
    <p:sldLayoutId id="2147483783" r:id="rId7"/>
    <p:sldLayoutId id="2147483784" r:id="rId8"/>
    <p:sldLayoutId id="2147483767" r:id="rId9"/>
    <p:sldLayoutId id="2147483782" r:id="rId10"/>
    <p:sldLayoutId id="2147483778" r:id="rId11"/>
    <p:sldLayoutId id="2147483779" r:id="rId12"/>
    <p:sldLayoutId id="2147483765" r:id="rId13"/>
    <p:sldLayoutId id="2147483766" r:id="rId14"/>
    <p:sldLayoutId id="2147483769" r:id="rId15"/>
    <p:sldLayoutId id="2147483770" r:id="rId16"/>
    <p:sldLayoutId id="2147483771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59453A-78E9-42AE-AE23-C9D218CBC3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04088"/>
            <a:ext cx="10993549" cy="1499616"/>
          </a:xfrm>
        </p:spPr>
        <p:txBody>
          <a:bodyPr/>
          <a:lstStyle/>
          <a:p>
            <a:r>
              <a:rPr lang="en-US" dirty="0"/>
              <a:t>E-Health management website.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39AF166-E191-409C-98AE-C2A47C576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/>
          <a:lstStyle/>
          <a:p>
            <a:r>
              <a:rPr lang="en-US" dirty="0"/>
              <a:t>Software Project Presentation.</a:t>
            </a:r>
          </a:p>
        </p:txBody>
      </p:sp>
      <p:pic>
        <p:nvPicPr>
          <p:cNvPr id="8" name="Picture Placeholder 7" descr="Medical equipment with a stethoscope">
            <a:extLst>
              <a:ext uri="{FF2B5EF4-FFF2-40B4-BE49-F238E27FC236}">
                <a16:creationId xmlns:a16="http://schemas.microsoft.com/office/drawing/2014/main" id="{D9011B7D-CD6B-49C3-8163-9672E7B5EB9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056" y="3081528"/>
            <a:ext cx="11265408" cy="3310128"/>
          </a:xfrm>
        </p:spPr>
      </p:pic>
    </p:spTree>
    <p:extLst>
      <p:ext uri="{BB962C8B-B14F-4D97-AF65-F5344CB8AC3E}">
        <p14:creationId xmlns:p14="http://schemas.microsoft.com/office/powerpoint/2010/main" val="1039759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17B37-3ABF-424E-9128-F20C2B725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31520"/>
            <a:ext cx="11029616" cy="987552"/>
          </a:xfrm>
        </p:spPr>
        <p:txBody>
          <a:bodyPr/>
          <a:lstStyle/>
          <a:p>
            <a:r>
              <a:rPr lang="en-US" dirty="0"/>
              <a:t>Team members :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D3D3D04B-7F08-4393-B600-71020269B3C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88612" y="4633986"/>
            <a:ext cx="2560320" cy="347662"/>
          </a:xfrm>
        </p:spPr>
        <p:txBody>
          <a:bodyPr/>
          <a:lstStyle/>
          <a:p>
            <a:r>
              <a:rPr lang="en-US" dirty="0"/>
              <a:t>Name : Jahid </a:t>
            </a:r>
            <a:r>
              <a:rPr lang="en-US" dirty="0" err="1"/>
              <a:t>anam</a:t>
            </a:r>
            <a:r>
              <a:rPr lang="en-US" dirty="0"/>
              <a:t> prince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12EE506F-1A52-4055-82B9-EF14953CE5F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88612" y="4951788"/>
            <a:ext cx="2560320" cy="347662"/>
          </a:xfrm>
        </p:spPr>
        <p:txBody>
          <a:bodyPr/>
          <a:lstStyle/>
          <a:p>
            <a:r>
              <a:rPr lang="en-US" dirty="0"/>
              <a:t>Id : 221-15-5521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936A8D66-1E4C-4AD8-B246-75CD04E1619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413623" y="4633986"/>
            <a:ext cx="2560320" cy="347662"/>
          </a:xfrm>
        </p:spPr>
        <p:txBody>
          <a:bodyPr/>
          <a:lstStyle/>
          <a:p>
            <a:r>
              <a:rPr lang="en-US" sz="1200" dirty="0"/>
              <a:t>Name :MD.IMAMUL MURSHALIN ISLAM MAHI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FE982A47-351F-4C7F-B196-1548D7F0538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413623" y="4951788"/>
            <a:ext cx="2560320" cy="347662"/>
          </a:xfrm>
        </p:spPr>
        <p:txBody>
          <a:bodyPr/>
          <a:lstStyle/>
          <a:p>
            <a:r>
              <a:rPr lang="en-US" dirty="0"/>
              <a:t>Id : 221-15-4966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C51CD755-C6BC-42E8-855F-648DF3B1A90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24179" y="4633986"/>
            <a:ext cx="2560320" cy="347662"/>
          </a:xfrm>
        </p:spPr>
        <p:txBody>
          <a:bodyPr/>
          <a:lstStyle/>
          <a:p>
            <a:r>
              <a:rPr lang="en-US" dirty="0"/>
              <a:t>Name : Joy Ghosh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2C2C5565-24E3-4C97-AF55-866E5DE78C0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224179" y="4951788"/>
            <a:ext cx="2560320" cy="347662"/>
          </a:xfrm>
        </p:spPr>
        <p:txBody>
          <a:bodyPr/>
          <a:lstStyle/>
          <a:p>
            <a:r>
              <a:rPr lang="en-US" dirty="0"/>
              <a:t>Id : 221-15-5088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1AF5F-8658-48C6-8F26-A03E38923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1974-A699-44BC-93B3-F64FE92D3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62C38202-FC09-32F9-51C3-9333FB4954D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15530" b="15530"/>
          <a:stretch>
            <a:fillRect/>
          </a:stretch>
        </p:blipFill>
        <p:spPr/>
      </p:pic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3ABF130C-8CCB-3F2E-6E36-88C2C9D64CA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19370" b="11110"/>
          <a:stretch/>
        </p:blipFill>
        <p:spPr>
          <a:xfrm>
            <a:off x="588612" y="2800318"/>
            <a:ext cx="2560320" cy="1764792"/>
          </a:xfrm>
        </p:spPr>
      </p:pic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3CA2AA2D-7ED4-EA67-2F23-91B8641D798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 l="239" r="-239" b="48296"/>
          <a:stretch/>
        </p:blipFill>
        <p:spPr>
          <a:xfrm>
            <a:off x="6224179" y="2800318"/>
            <a:ext cx="2560320" cy="1764792"/>
          </a:xfrm>
        </p:spPr>
      </p:pic>
    </p:spTree>
    <p:extLst>
      <p:ext uri="{BB962C8B-B14F-4D97-AF65-F5344CB8AC3E}">
        <p14:creationId xmlns:p14="http://schemas.microsoft.com/office/powerpoint/2010/main" val="1508071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C271D-D3EB-4A78-9929-4B8E740B5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30730"/>
            <a:ext cx="3475915" cy="1478341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0F1C6-68F4-48F7-97E9-343EE7513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3475915" cy="3678303"/>
          </a:xfrm>
        </p:spPr>
        <p:txBody>
          <a:bodyPr>
            <a:normAutofit/>
          </a:bodyPr>
          <a:lstStyle/>
          <a:p>
            <a:r>
              <a:rPr lang="en-US" dirty="0"/>
              <a:t>In our pursuit of redefining healthcare accessibility, we present our e-healthcare website project. Designed to seamlessly connect users with medical services, our platform pioneers a digital approach to healthcare. Join us on this transformative journey as we unveil a project committed to enhancing the healthcare experience for all.</a:t>
            </a:r>
          </a:p>
        </p:txBody>
      </p:sp>
      <p:pic>
        <p:nvPicPr>
          <p:cNvPr id="20" name="Picture Placeholder 19" descr="doctor talking to patient&#10;">
            <a:extLst>
              <a:ext uri="{FF2B5EF4-FFF2-40B4-BE49-F238E27FC236}">
                <a16:creationId xmlns:a16="http://schemas.microsoft.com/office/drawing/2014/main" id="{3121C450-AE4D-4EF5-BCE8-1DC9F3D770B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10" name="Picture Placeholder 9" descr="A doctor with his arms crossed">
            <a:extLst>
              <a:ext uri="{FF2B5EF4-FFF2-40B4-BE49-F238E27FC236}">
                <a16:creationId xmlns:a16="http://schemas.microsoft.com/office/drawing/2014/main" id="{24A8453A-33BC-42B9-9F32-A38E7F1AC27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42816" y="4234252"/>
            <a:ext cx="3703320" cy="2139696"/>
          </a:xfrm>
        </p:spPr>
      </p:pic>
      <p:pic>
        <p:nvPicPr>
          <p:cNvPr id="12" name="Picture Placeholder 11" descr="A smiling doctor with a stethoscope and patient">
            <a:extLst>
              <a:ext uri="{FF2B5EF4-FFF2-40B4-BE49-F238E27FC236}">
                <a16:creationId xmlns:a16="http://schemas.microsoft.com/office/drawing/2014/main" id="{F2F92A19-D60A-4D6C-8103-E5036EBC089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46720" y="4233672"/>
            <a:ext cx="3703320" cy="2139696"/>
          </a:xfrm>
        </p:spPr>
      </p:pic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9C838D91-2BF9-4595-90F6-6E2D751F6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E05EE0A-8EAF-4145-9C58-570DD8775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136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BCEE0-AF33-4B8B-9622-2A50B4FD6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5"/>
            <a:ext cx="3424138" cy="1500131"/>
          </a:xfrm>
        </p:spPr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95D9B-1C30-46A7-AC78-0AD00F70B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414788"/>
            <a:ext cx="3424138" cy="3975776"/>
          </a:xfrm>
        </p:spPr>
        <p:txBody>
          <a:bodyPr>
            <a:normAutofit/>
          </a:bodyPr>
          <a:lstStyle/>
          <a:p>
            <a:r>
              <a:rPr lang="en-US" dirty="0"/>
              <a:t>E-healthcare websites offer unparalleled advantages, providing accessible and convenient medical services. Users benefit from reduced costs, time-efficient appointments, 24/7 availability, and enhanced communication. With streamlined data management, global reach, and robust security, these platforms redefine healthcare, prioritizing patient empowerment and fostering a connected, efficient, and responsive healthcare landscape.</a:t>
            </a:r>
          </a:p>
        </p:txBody>
      </p:sp>
      <p:pic>
        <p:nvPicPr>
          <p:cNvPr id="7" name="Picture Placeholder 6" descr="A stethoscope ">
            <a:extLst>
              <a:ext uri="{FF2B5EF4-FFF2-40B4-BE49-F238E27FC236}">
                <a16:creationId xmlns:a16="http://schemas.microsoft.com/office/drawing/2014/main" id="{7F61309D-C856-4938-ADC7-424523E494C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42815" y="640080"/>
            <a:ext cx="3703320" cy="5751576"/>
          </a:xfrm>
        </p:spPr>
      </p:pic>
      <p:pic>
        <p:nvPicPr>
          <p:cNvPr id="9" name="Picture Placeholder 8" descr="Doctors in surgery">
            <a:extLst>
              <a:ext uri="{FF2B5EF4-FFF2-40B4-BE49-F238E27FC236}">
                <a16:creationId xmlns:a16="http://schemas.microsoft.com/office/drawing/2014/main" id="{945B1BB8-49E7-4A38-B10A-734F467CE26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46720" y="640080"/>
            <a:ext cx="3703320" cy="5751576"/>
          </a:xfr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AA17CD5-6A6E-4EE4-BD68-9B358654D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A0B9DDD-5A75-438F-8748-02EC3B861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164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B4489-FC73-422D-B916-0D61046F5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322102"/>
            <a:ext cx="10993549" cy="1153609"/>
          </a:xfrm>
        </p:spPr>
        <p:txBody>
          <a:bodyPr>
            <a:normAutofit/>
          </a:bodyPr>
          <a:lstStyle/>
          <a:p>
            <a:r>
              <a:rPr lang="en-US" dirty="0"/>
              <a:t>Tools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57B5A0-5976-4FBC-9F15-908902EAE3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75712"/>
            <a:ext cx="10993546" cy="59032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"Through HTML and CSS, our website emerges—a fusion of design and structure, delivering seamless, accessible digital experiences."</a:t>
            </a:r>
          </a:p>
        </p:txBody>
      </p:sp>
      <p:pic>
        <p:nvPicPr>
          <p:cNvPr id="6" name="Picture Placeholder 5" descr="A smiling doctor with a stethoscope and a child and mom">
            <a:extLst>
              <a:ext uri="{FF2B5EF4-FFF2-40B4-BE49-F238E27FC236}">
                <a16:creationId xmlns:a16="http://schemas.microsoft.com/office/drawing/2014/main" id="{2E4C2C15-C217-4490-A3A7-E98F49FDF07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9580" y="603504"/>
            <a:ext cx="11292840" cy="3557016"/>
          </a:xfrm>
        </p:spPr>
      </p:pic>
    </p:spTree>
    <p:extLst>
      <p:ext uri="{BB962C8B-B14F-4D97-AF65-F5344CB8AC3E}">
        <p14:creationId xmlns:p14="http://schemas.microsoft.com/office/powerpoint/2010/main" val="1721841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F56A6-A0B7-4AD3-A4A4-9522F249B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09964-5C29-4FD6-AB66-FC11856B4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FA8F6C-85B2-40F8-9392-16F12DC2D8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E-healthcare offers 24/7 access, digital empowerment, and cost-effective virtual consultations, enhancing convenience and efficiency. In contrast, offline health management relies on in-person interactions, potentially limiting accessibility and information sharing. Balancing both approaches ensures a comprehensive and patient-centric healthcare experience.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F3BEB4-74AE-46AA-B4D6-F74D0D181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4A0150-AECF-4D8C-A650-1671E51D3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400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0FB38-0113-4F80-BBD4-A9C97FF4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518" y="2240280"/>
            <a:ext cx="3568661" cy="1188720"/>
          </a:xfrm>
        </p:spPr>
        <p:txBody>
          <a:bodyPr>
            <a:normAutofit fontScale="90000"/>
          </a:bodyPr>
          <a:lstStyle/>
          <a:p>
            <a:r>
              <a:rPr lang="en-US" sz="4400" b="1" u="sng" dirty="0"/>
              <a:t>Thank you</a:t>
            </a:r>
          </a:p>
        </p:txBody>
      </p:sp>
      <p:pic>
        <p:nvPicPr>
          <p:cNvPr id="6" name="Picture Placeholder 5" descr="A doctor talking to a patient&#10;">
            <a:extLst>
              <a:ext uri="{FF2B5EF4-FFF2-40B4-BE49-F238E27FC236}">
                <a16:creationId xmlns:a16="http://schemas.microsoft.com/office/drawing/2014/main" id="{AC4A1F6E-E065-4C87-B012-9FBDEC8C1ED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57344" y="0"/>
            <a:ext cx="7534656" cy="6858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7942D-0E12-44A9-B67B-FD75E0E41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61971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Custom 10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465359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 design" id="{9B7A93B0-7E75-4B33-9362-9C4D614AECA1}" vid="{3CF9A9D3-49E8-47CC-B06C-73362BD111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AB925AF-1C2C-47DC-A961-4D6FA16128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8D7F1A9-0188-45A8-AAB7-D8B3257A9F5E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6CCEB89B-922A-4F66-97DB-EDD8F270360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Dividend design</Template>
  <TotalTime>47</TotalTime>
  <Words>246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Gill Sans MT</vt:lpstr>
      <vt:lpstr>Wingdings 2</vt:lpstr>
      <vt:lpstr>DividendVTI</vt:lpstr>
      <vt:lpstr>E-Health management website.</vt:lpstr>
      <vt:lpstr>Team members :</vt:lpstr>
      <vt:lpstr>Introduction</vt:lpstr>
      <vt:lpstr>advantages</vt:lpstr>
      <vt:lpstr>Tools</vt:lpstr>
      <vt:lpstr>Performance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E-Health management website.</dc:title>
  <dc:creator>Jahid Prince</dc:creator>
  <cp:lastModifiedBy>Jahid Prince</cp:lastModifiedBy>
  <cp:revision>2</cp:revision>
  <dcterms:created xsi:type="dcterms:W3CDTF">2023-11-20T18:39:16Z</dcterms:created>
  <dcterms:modified xsi:type="dcterms:W3CDTF">2023-11-21T05:29:35Z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