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461cb1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461cb1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461cb1f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461cb1f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461cb1f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461cb1f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461cb1f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461cb1f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461cb1f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461cb1f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461cb1f7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461cb1f7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461cb1f7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461cb1f7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461cb1f7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461cb1f7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Pongamos límites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sz="4800"/>
              <a:t>Daniel Eduardo Gutiérrez Delfín </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s" sz="4800"/>
              <a:t>José Alberto Polanco Cervera </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s" sz="4800"/>
              <a:t>Luis Guillermo Toraya Novelo </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s" sz="4800"/>
              <a:t>Miguel Ángel Zapata Maldonado </a:t>
            </a:r>
            <a:endParaRPr sz="480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Perfil</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Edad entre 10-12 años​</a:t>
            </a:r>
            <a:endParaRPr/>
          </a:p>
          <a:p>
            <a:pPr indent="-342900" lvl="0" marL="457200" rtl="0" algn="l">
              <a:spcBef>
                <a:spcPts val="0"/>
              </a:spcBef>
              <a:spcAft>
                <a:spcPts val="0"/>
              </a:spcAft>
              <a:buSzPts val="1800"/>
              <a:buChar char="●"/>
            </a:pPr>
            <a:r>
              <a:rPr lang="es"/>
              <a:t>Conocimiento básico del uso de una computadora​</a:t>
            </a:r>
            <a:endParaRPr/>
          </a:p>
          <a:p>
            <a:pPr indent="-342900" lvl="0" marL="457200" rtl="0" algn="l">
              <a:spcBef>
                <a:spcPts val="0"/>
              </a:spcBef>
              <a:spcAft>
                <a:spcPts val="0"/>
              </a:spcAft>
              <a:buSzPts val="1800"/>
              <a:buChar char="●"/>
            </a:pPr>
            <a:r>
              <a:rPr lang="es"/>
              <a:t>Cursando la primaria​</a:t>
            </a:r>
            <a:endParaRPr/>
          </a:p>
          <a:p>
            <a:pPr indent="-342900" lvl="0" marL="457200" rtl="0" algn="l">
              <a:spcBef>
                <a:spcPts val="0"/>
              </a:spcBef>
              <a:spcAft>
                <a:spcPts val="0"/>
              </a:spcAft>
              <a:buSzPts val="1800"/>
              <a:buChar char="●"/>
            </a:pPr>
            <a:r>
              <a:rPr lang="es"/>
              <a:t>Conoce las partes de su cuerpo​</a:t>
            </a:r>
            <a:endParaRPr/>
          </a:p>
          <a:p>
            <a:pPr indent="-342900" lvl="0" marL="457200" rtl="0" algn="l">
              <a:spcBef>
                <a:spcPts val="0"/>
              </a:spcBef>
              <a:spcAft>
                <a:spcPts val="0"/>
              </a:spcAft>
              <a:buSzPts val="1800"/>
              <a:buChar char="●"/>
            </a:pPr>
            <a:r>
              <a:rPr lang="es"/>
              <a:t>La posibilidad de que conozca o no las partes del cuerpo que no deben ser tocadas​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Persona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Es estudiante de primaria </a:t>
            </a:r>
            <a:endParaRPr/>
          </a:p>
          <a:p>
            <a:pPr indent="-342900" lvl="0" marL="457200" rtl="0" algn="l">
              <a:spcBef>
                <a:spcPts val="0"/>
              </a:spcBef>
              <a:spcAft>
                <a:spcPts val="0"/>
              </a:spcAft>
              <a:buSzPts val="1800"/>
              <a:buChar char="●"/>
            </a:pPr>
            <a:r>
              <a:rPr lang="es"/>
              <a:t>Tiene 10 años.</a:t>
            </a:r>
            <a:endParaRPr/>
          </a:p>
          <a:p>
            <a:pPr indent="-342900" lvl="0" marL="457200" rtl="0" algn="l">
              <a:spcBef>
                <a:spcPts val="0"/>
              </a:spcBef>
              <a:spcAft>
                <a:spcPts val="0"/>
              </a:spcAft>
              <a:buSzPts val="1800"/>
              <a:buChar char="●"/>
            </a:pPr>
            <a:r>
              <a:rPr lang="es"/>
              <a:t>Ha usado la computadora desde pequeño.</a:t>
            </a:r>
            <a:endParaRPr/>
          </a:p>
          <a:p>
            <a:pPr indent="-342900" lvl="0" marL="457200" rtl="0" algn="l">
              <a:spcBef>
                <a:spcPts val="0"/>
              </a:spcBef>
              <a:spcAft>
                <a:spcPts val="0"/>
              </a:spcAft>
              <a:buSzPts val="1800"/>
              <a:buChar char="●"/>
            </a:pPr>
            <a:r>
              <a:rPr lang="es"/>
              <a:t>Tiene conocimiento de las partes de su cuerpo pero no tiene una idea clara de que partes no deberían tocarse sin su consentimiento.</a:t>
            </a:r>
            <a:endParaRPr/>
          </a:p>
          <a:p>
            <a:pPr indent="-342900" lvl="0" marL="457200" rtl="0" algn="l">
              <a:spcBef>
                <a:spcPts val="0"/>
              </a:spcBef>
              <a:spcAft>
                <a:spcPts val="0"/>
              </a:spcAft>
              <a:buSzPts val="1800"/>
              <a:buChar char="●"/>
            </a:pPr>
            <a:r>
              <a:rPr lang="es"/>
              <a:t>Le gustan los juegos de computadora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Escenario</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
              <a:t>Miguel es un niño de 10 años que actualmente se encuentra cursando la primaria, le gustan los videojuegos y sabe usar la computadora. En su escuela los están llevando a los centros de cómputo para darles una plática sobre la prevención contra el abuso sexual en los niños, en dichas pláticas se habla acerca de las partes del cuerpo que no deben ser tocadas. Miguel no tiene idea de las partes del cuerpo que no deben ser tocadas, él piensa que pueden ser sus pies o barriga ya que no le gusta que le realicen cosquillas. El ponente les muestra el juego “Pongamos límites” para mostrarle a los niños las partes que no deben ser tocadas.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Escenario: Pasos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s"/>
              <a:t>Miguel entra al juego.</a:t>
            </a:r>
            <a:endParaRPr/>
          </a:p>
          <a:p>
            <a:pPr indent="-334327" lvl="0" marL="457200" rtl="0" algn="l">
              <a:spcBef>
                <a:spcPts val="0"/>
              </a:spcBef>
              <a:spcAft>
                <a:spcPts val="0"/>
              </a:spcAft>
              <a:buSzPct val="100000"/>
              <a:buAutoNum type="arabicPeriod"/>
            </a:pPr>
            <a:r>
              <a:rPr lang="es"/>
              <a:t>El sistema le muestra a Miguel los personajes de Itzel y Juanito, posteriormente se le indica a Miguel que seleccione a uno de los dos.</a:t>
            </a:r>
            <a:endParaRPr/>
          </a:p>
          <a:p>
            <a:pPr indent="-334327" lvl="0" marL="457200" rtl="0" algn="l">
              <a:spcBef>
                <a:spcPts val="0"/>
              </a:spcBef>
              <a:spcAft>
                <a:spcPts val="0"/>
              </a:spcAft>
              <a:buSzPct val="100000"/>
              <a:buAutoNum type="arabicPeriod"/>
            </a:pPr>
            <a:r>
              <a:rPr lang="es"/>
              <a:t>Miguel selecciona el personaje de Itzel.</a:t>
            </a:r>
            <a:endParaRPr/>
          </a:p>
          <a:p>
            <a:pPr indent="-334327" lvl="0" marL="457200" rtl="0" algn="l">
              <a:spcBef>
                <a:spcPts val="0"/>
              </a:spcBef>
              <a:spcAft>
                <a:spcPts val="0"/>
              </a:spcAft>
              <a:buSzPct val="100000"/>
              <a:buAutoNum type="arabicPeriod"/>
            </a:pPr>
            <a:r>
              <a:rPr lang="es"/>
              <a:t>Miguel sigue el tutorial del juego y oprime el botón izquierdo del mouse donde se le indica para iniciar el juego.</a:t>
            </a:r>
            <a:endParaRPr/>
          </a:p>
          <a:p>
            <a:pPr indent="-334327" lvl="0" marL="457200" rtl="0" algn="l">
              <a:spcBef>
                <a:spcPts val="0"/>
              </a:spcBef>
              <a:spcAft>
                <a:spcPts val="0"/>
              </a:spcAft>
              <a:buSzPct val="100000"/>
              <a:buAutoNum type="arabicPeriod"/>
            </a:pPr>
            <a:r>
              <a:rPr lang="es"/>
              <a:t>Miguel toca una parte del cuerpo de Itzel nuevamente</a:t>
            </a:r>
            <a:endParaRPr/>
          </a:p>
          <a:p>
            <a:pPr indent="-334327" lvl="0" marL="914400" rtl="0" algn="l">
              <a:spcBef>
                <a:spcPts val="0"/>
              </a:spcBef>
              <a:spcAft>
                <a:spcPts val="0"/>
              </a:spcAft>
              <a:buSzPct val="100000"/>
              <a:buAutoNum type="alphaLcPeriod"/>
            </a:pPr>
            <a:r>
              <a:rPr lang="es"/>
              <a:t>Si Miguel toca una parte no privada, Itzel emitirá un sonido de conformidad.</a:t>
            </a:r>
            <a:endParaRPr/>
          </a:p>
          <a:p>
            <a:pPr indent="-334327" lvl="0" marL="914400" rtl="0" algn="l">
              <a:spcBef>
                <a:spcPts val="0"/>
              </a:spcBef>
              <a:spcAft>
                <a:spcPts val="0"/>
              </a:spcAft>
              <a:buSzPct val="100000"/>
              <a:buAutoNum type="alphaLcPeriod"/>
            </a:pPr>
            <a:r>
              <a:rPr lang="es"/>
              <a:t>Si Miguel toca una parte privada, Itzel emitirá un sonido de disconformidad y se muestra un globo de texto explicando el porqué no debe ser tocada.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Prototipo</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808875" y="1067138"/>
            <a:ext cx="3111724" cy="1744151"/>
          </a:xfrm>
          <a:prstGeom prst="rect">
            <a:avLst/>
          </a:prstGeom>
          <a:noFill/>
          <a:ln>
            <a:noFill/>
          </a:ln>
        </p:spPr>
      </p:pic>
      <p:pic>
        <p:nvPicPr>
          <p:cNvPr id="99" name="Google Shape;99;p18"/>
          <p:cNvPicPr preferRelativeResize="0"/>
          <p:nvPr/>
        </p:nvPicPr>
        <p:blipFill>
          <a:blip r:embed="rId4">
            <a:alphaModFix/>
          </a:blip>
          <a:stretch>
            <a:fillRect/>
          </a:stretch>
        </p:blipFill>
        <p:spPr>
          <a:xfrm>
            <a:off x="4796806" y="1095550"/>
            <a:ext cx="3106694" cy="1687325"/>
          </a:xfrm>
          <a:prstGeom prst="rect">
            <a:avLst/>
          </a:prstGeom>
          <a:noFill/>
          <a:ln>
            <a:noFill/>
          </a:ln>
        </p:spPr>
      </p:pic>
      <p:pic>
        <p:nvPicPr>
          <p:cNvPr id="100" name="Google Shape;100;p18"/>
          <p:cNvPicPr preferRelativeResize="0"/>
          <p:nvPr/>
        </p:nvPicPr>
        <p:blipFill>
          <a:blip r:embed="rId5">
            <a:alphaModFix/>
          </a:blip>
          <a:stretch>
            <a:fillRect/>
          </a:stretch>
        </p:blipFill>
        <p:spPr>
          <a:xfrm>
            <a:off x="2837299" y="3043646"/>
            <a:ext cx="3045524" cy="16467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Prototipo</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2363613" y="1720187"/>
            <a:ext cx="4416775" cy="239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Prototipo</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4938600" y="1638875"/>
            <a:ext cx="3328650" cy="1865750"/>
          </a:xfrm>
          <a:prstGeom prst="rect">
            <a:avLst/>
          </a:prstGeom>
          <a:noFill/>
          <a:ln>
            <a:noFill/>
          </a:ln>
        </p:spPr>
      </p:pic>
      <p:pic>
        <p:nvPicPr>
          <p:cNvPr id="115" name="Google Shape;115;p20"/>
          <p:cNvPicPr preferRelativeResize="0"/>
          <p:nvPr/>
        </p:nvPicPr>
        <p:blipFill>
          <a:blip r:embed="rId4">
            <a:alphaModFix/>
          </a:blip>
          <a:stretch>
            <a:fillRect/>
          </a:stretch>
        </p:blipFill>
        <p:spPr>
          <a:xfrm>
            <a:off x="698375" y="1699675"/>
            <a:ext cx="3228899" cy="174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Prototipo</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2341367" y="1667388"/>
            <a:ext cx="4461274" cy="250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