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313"/>
    <a:srgbClr val="FD3D3D"/>
    <a:srgbClr val="2ACBCB"/>
    <a:srgbClr val="361B00"/>
    <a:srgbClr val="F3C1FB"/>
    <a:srgbClr val="EA526F"/>
    <a:srgbClr val="F292A4"/>
    <a:srgbClr val="E681F7"/>
    <a:srgbClr val="1F9895"/>
    <a:srgbClr val="46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1B461-DF4E-4239-92B5-0A07EBC249F7}" v="585" dt="2023-07-03T01:31:29.577"/>
    <p1510:client id="{FBF696D4-EFE3-49F3-B09C-2F833890B9EA}" v="49" dt="2023-07-03T03:39:0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LBERTO POLANCO CERVERA" userId="S::a14001793@alumnos.uady.mx::f2a48bb5-8486-4a3d-b8b9-e218f5f1bfd8" providerId="AD" clId="Web-{FBF696D4-EFE3-49F3-B09C-2F833890B9EA}"/>
    <pc:docChg chg="delSld modSld">
      <pc:chgData name="JOSE ALBERTO POLANCO CERVERA" userId="S::a14001793@alumnos.uady.mx::f2a48bb5-8486-4a3d-b8b9-e218f5f1bfd8" providerId="AD" clId="Web-{FBF696D4-EFE3-49F3-B09C-2F833890B9EA}" dt="2023-07-03T03:39:07.154" v="50" actId="20577"/>
      <pc:docMkLst>
        <pc:docMk/>
      </pc:docMkLst>
      <pc:sldChg chg="modSp">
        <pc:chgData name="JOSE ALBERTO POLANCO CERVERA" userId="S::a14001793@alumnos.uady.mx::f2a48bb5-8486-4a3d-b8b9-e218f5f1bfd8" providerId="AD" clId="Web-{FBF696D4-EFE3-49F3-B09C-2F833890B9EA}" dt="2023-07-03T03:39:07.154" v="50" actId="20577"/>
        <pc:sldMkLst>
          <pc:docMk/>
          <pc:sldMk cId="1635133600" sldId="256"/>
        </pc:sldMkLst>
        <pc:spChg chg="mod">
          <ac:chgData name="JOSE ALBERTO POLANCO CERVERA" userId="S::a14001793@alumnos.uady.mx::f2a48bb5-8486-4a3d-b8b9-e218f5f1bfd8" providerId="AD" clId="Web-{FBF696D4-EFE3-49F3-B09C-2F833890B9EA}" dt="2023-07-03T03:38:35.013" v="48" actId="20577"/>
          <ac:spMkLst>
            <pc:docMk/>
            <pc:sldMk cId="1635133600" sldId="256"/>
            <ac:spMk id="2" creationId="{963E3E45-5CBB-84EC-8F52-611BA156A9EC}"/>
          </ac:spMkLst>
        </pc:spChg>
        <pc:spChg chg="mod">
          <ac:chgData name="JOSE ALBERTO POLANCO CERVERA" userId="S::a14001793@alumnos.uady.mx::f2a48bb5-8486-4a3d-b8b9-e218f5f1bfd8" providerId="AD" clId="Web-{FBF696D4-EFE3-49F3-B09C-2F833890B9EA}" dt="2023-07-03T03:39:07.154" v="50" actId="20577"/>
          <ac:spMkLst>
            <pc:docMk/>
            <pc:sldMk cId="1635133600" sldId="256"/>
            <ac:spMk id="3" creationId="{523C866D-065C-042B-E8E2-7FDE1000767B}"/>
          </ac:spMkLst>
        </pc:spChg>
      </pc:sldChg>
      <pc:sldChg chg="del">
        <pc:chgData name="JOSE ALBERTO POLANCO CERVERA" userId="S::a14001793@alumnos.uady.mx::f2a48bb5-8486-4a3d-b8b9-e218f5f1bfd8" providerId="AD" clId="Web-{FBF696D4-EFE3-49F3-B09C-2F833890B9EA}" dt="2023-07-03T03:34:48.443" v="4"/>
        <pc:sldMkLst>
          <pc:docMk/>
          <pc:sldMk cId="373614861" sldId="257"/>
        </pc:sldMkLst>
      </pc:sldChg>
      <pc:sldChg chg="del">
        <pc:chgData name="JOSE ALBERTO POLANCO CERVERA" userId="S::a14001793@alumnos.uady.mx::f2a48bb5-8486-4a3d-b8b9-e218f5f1bfd8" providerId="AD" clId="Web-{FBF696D4-EFE3-49F3-B09C-2F833890B9EA}" dt="2023-07-03T03:34:48.443" v="3"/>
        <pc:sldMkLst>
          <pc:docMk/>
          <pc:sldMk cId="2289588257" sldId="258"/>
        </pc:sldMkLst>
      </pc:sldChg>
      <pc:sldChg chg="del">
        <pc:chgData name="JOSE ALBERTO POLANCO CERVERA" userId="S::a14001793@alumnos.uady.mx::f2a48bb5-8486-4a3d-b8b9-e218f5f1bfd8" providerId="AD" clId="Web-{FBF696D4-EFE3-49F3-B09C-2F833890B9EA}" dt="2023-07-03T03:34:48.443" v="2"/>
        <pc:sldMkLst>
          <pc:docMk/>
          <pc:sldMk cId="624737583" sldId="259"/>
        </pc:sldMkLst>
      </pc:sldChg>
      <pc:sldChg chg="del">
        <pc:chgData name="JOSE ALBERTO POLANCO CERVERA" userId="S::a14001793@alumnos.uady.mx::f2a48bb5-8486-4a3d-b8b9-e218f5f1bfd8" providerId="AD" clId="Web-{FBF696D4-EFE3-49F3-B09C-2F833890B9EA}" dt="2023-07-03T03:34:48.443" v="1"/>
        <pc:sldMkLst>
          <pc:docMk/>
          <pc:sldMk cId="964284414" sldId="260"/>
        </pc:sldMkLst>
      </pc:sldChg>
      <pc:sldChg chg="del">
        <pc:chgData name="JOSE ALBERTO POLANCO CERVERA" userId="S::a14001793@alumnos.uady.mx::f2a48bb5-8486-4a3d-b8b9-e218f5f1bfd8" providerId="AD" clId="Web-{FBF696D4-EFE3-49F3-B09C-2F833890B9EA}" dt="2023-07-03T03:34:48.443" v="0"/>
        <pc:sldMkLst>
          <pc:docMk/>
          <pc:sldMk cId="1223915484" sldId="261"/>
        </pc:sldMkLst>
      </pc:sldChg>
      <pc:sldChg chg="addSp delSp">
        <pc:chgData name="JOSE ALBERTO POLANCO CERVERA" userId="S::a14001793@alumnos.uady.mx::f2a48bb5-8486-4a3d-b8b9-e218f5f1bfd8" providerId="AD" clId="Web-{FBF696D4-EFE3-49F3-B09C-2F833890B9EA}" dt="2023-07-03T03:35:48.163" v="13"/>
        <pc:sldMkLst>
          <pc:docMk/>
          <pc:sldMk cId="21544795" sldId="263"/>
        </pc:sldMkLst>
        <pc:spChg chg="del">
          <ac:chgData name="JOSE ALBERTO POLANCO CERVERA" userId="S::a14001793@alumnos.uady.mx::f2a48bb5-8486-4a3d-b8b9-e218f5f1bfd8" providerId="AD" clId="Web-{FBF696D4-EFE3-49F3-B09C-2F833890B9EA}" dt="2023-07-03T03:35:01.068" v="6"/>
          <ac:spMkLst>
            <pc:docMk/>
            <pc:sldMk cId="21544795" sldId="263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5:01.084" v="7"/>
          <ac:spMkLst>
            <pc:docMk/>
            <pc:sldMk cId="21544795" sldId="263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5:48.163" v="13"/>
          <ac:grpSpMkLst>
            <pc:docMk/>
            <pc:sldMk cId="21544795" sldId="263"/>
            <ac:grpSpMk id="6" creationId="{39445B16-AE6A-0BAC-20AC-ED8ED067EDCE}"/>
          </ac:grpSpMkLst>
        </pc:grpChg>
      </pc:sldChg>
      <pc:sldChg chg="del">
        <pc:chgData name="JOSE ALBERTO POLANCO CERVERA" userId="S::a14001793@alumnos.uady.mx::f2a48bb5-8486-4a3d-b8b9-e218f5f1bfd8" providerId="AD" clId="Web-{FBF696D4-EFE3-49F3-B09C-2F833890B9EA}" dt="2023-07-03T03:38:00.433" v="32"/>
        <pc:sldMkLst>
          <pc:docMk/>
          <pc:sldMk cId="3019973144" sldId="264"/>
        </pc:sldMkLst>
      </pc:sldChg>
      <pc:sldChg chg="del">
        <pc:chgData name="JOSE ALBERTO POLANCO CERVERA" userId="S::a14001793@alumnos.uady.mx::f2a48bb5-8486-4a3d-b8b9-e218f5f1bfd8" providerId="AD" clId="Web-{FBF696D4-EFE3-49F3-B09C-2F833890B9EA}" dt="2023-07-03T03:38:00.433" v="33"/>
        <pc:sldMkLst>
          <pc:docMk/>
          <pc:sldMk cId="3910135470" sldId="265"/>
        </pc:sldMkLst>
      </pc:sldChg>
      <pc:sldChg chg="del">
        <pc:chgData name="JOSE ALBERTO POLANCO CERVERA" userId="S::a14001793@alumnos.uady.mx::f2a48bb5-8486-4a3d-b8b9-e218f5f1bfd8" providerId="AD" clId="Web-{FBF696D4-EFE3-49F3-B09C-2F833890B9EA}" dt="2023-07-03T03:34:48.443" v="5"/>
        <pc:sldMkLst>
          <pc:docMk/>
          <pc:sldMk cId="3236056366" sldId="267"/>
        </pc:sldMkLst>
      </pc:sldChg>
      <pc:sldChg chg="addSp delSp modSp">
        <pc:chgData name="JOSE ALBERTO POLANCO CERVERA" userId="S::a14001793@alumnos.uady.mx::f2a48bb5-8486-4a3d-b8b9-e218f5f1bfd8" providerId="AD" clId="Web-{FBF696D4-EFE3-49F3-B09C-2F833890B9EA}" dt="2023-07-03T03:35:34.304" v="12"/>
        <pc:sldMkLst>
          <pc:docMk/>
          <pc:sldMk cId="4201977251" sldId="268"/>
        </pc:sldMkLst>
        <pc:spChg chg="del">
          <ac:chgData name="JOSE ALBERTO POLANCO CERVERA" userId="S::a14001793@alumnos.uady.mx::f2a48bb5-8486-4a3d-b8b9-e218f5f1bfd8" providerId="AD" clId="Web-{FBF696D4-EFE3-49F3-B09C-2F833890B9EA}" dt="2023-07-03T03:35:09.568" v="8"/>
          <ac:spMkLst>
            <pc:docMk/>
            <pc:sldMk cId="4201977251" sldId="268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5:09.568" v="9"/>
          <ac:spMkLst>
            <pc:docMk/>
            <pc:sldMk cId="4201977251" sldId="268"/>
            <ac:spMk id="7" creationId="{5352EF0C-D322-76CD-BCA6-7F98CAEDA81F}"/>
          </ac:spMkLst>
        </pc:spChg>
        <pc:spChg chg="mod">
          <ac:chgData name="JOSE ALBERTO POLANCO CERVERA" userId="S::a14001793@alumnos.uady.mx::f2a48bb5-8486-4a3d-b8b9-e218f5f1bfd8" providerId="AD" clId="Web-{FBF696D4-EFE3-49F3-B09C-2F833890B9EA}" dt="2023-07-03T03:35:13.209" v="11" actId="1076"/>
          <ac:spMkLst>
            <pc:docMk/>
            <pc:sldMk cId="4201977251" sldId="268"/>
            <ac:spMk id="8" creationId="{AA7BA723-DD4A-C64E-CE85-8130DCB91B4C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5:34.304" v="12"/>
          <ac:grpSpMkLst>
            <pc:docMk/>
            <pc:sldMk cId="4201977251" sldId="268"/>
            <ac:grpSpMk id="4" creationId="{554CBEBF-70C8-C1FC-AE40-8C7D5AD3352D}"/>
          </ac:grpSpMkLst>
        </pc:grpChg>
      </pc:sldChg>
      <pc:sldChg chg="addSp delSp">
        <pc:chgData name="JOSE ALBERTO POLANCO CERVERA" userId="S::a14001793@alumnos.uady.mx::f2a48bb5-8486-4a3d-b8b9-e218f5f1bfd8" providerId="AD" clId="Web-{FBF696D4-EFE3-49F3-B09C-2F833890B9EA}" dt="2023-07-03T03:36:01.086" v="16"/>
        <pc:sldMkLst>
          <pc:docMk/>
          <pc:sldMk cId="3867364371" sldId="269"/>
        </pc:sldMkLst>
        <pc:spChg chg="del">
          <ac:chgData name="JOSE ALBERTO POLANCO CERVERA" userId="S::a14001793@alumnos.uady.mx::f2a48bb5-8486-4a3d-b8b9-e218f5f1bfd8" providerId="AD" clId="Web-{FBF696D4-EFE3-49F3-B09C-2F833890B9EA}" dt="2023-07-03T03:35:53.679" v="14"/>
          <ac:spMkLst>
            <pc:docMk/>
            <pc:sldMk cId="3867364371" sldId="269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5:53.679" v="15"/>
          <ac:spMkLst>
            <pc:docMk/>
            <pc:sldMk cId="3867364371" sldId="269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6:01.086" v="16"/>
          <ac:grpSpMkLst>
            <pc:docMk/>
            <pc:sldMk cId="3867364371" sldId="269"/>
            <ac:grpSpMk id="6" creationId="{EF45DB4F-FD83-98E8-8565-33702D8611B8}"/>
          </ac:grpSpMkLst>
        </pc:grpChg>
      </pc:sldChg>
      <pc:sldChg chg="addSp delSp">
        <pc:chgData name="JOSE ALBERTO POLANCO CERVERA" userId="S::a14001793@alumnos.uady.mx::f2a48bb5-8486-4a3d-b8b9-e218f5f1bfd8" providerId="AD" clId="Web-{FBF696D4-EFE3-49F3-B09C-2F833890B9EA}" dt="2023-07-03T03:37:05.807" v="22"/>
        <pc:sldMkLst>
          <pc:docMk/>
          <pc:sldMk cId="1205820775" sldId="270"/>
        </pc:sldMkLst>
        <pc:spChg chg="del">
          <ac:chgData name="JOSE ALBERTO POLANCO CERVERA" userId="S::a14001793@alumnos.uady.mx::f2a48bb5-8486-4a3d-b8b9-e218f5f1bfd8" providerId="AD" clId="Web-{FBF696D4-EFE3-49F3-B09C-2F833890B9EA}" dt="2023-07-03T03:36:10.117" v="17"/>
          <ac:spMkLst>
            <pc:docMk/>
            <pc:sldMk cId="1205820775" sldId="270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6:10.117" v="18"/>
          <ac:spMkLst>
            <pc:docMk/>
            <pc:sldMk cId="1205820775" sldId="270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7:05.807" v="22"/>
          <ac:grpSpMkLst>
            <pc:docMk/>
            <pc:sldMk cId="1205820775" sldId="270"/>
            <ac:grpSpMk id="4" creationId="{9C2771CE-6E2F-0979-5A78-0E0B11AA190C}"/>
          </ac:grpSpMkLst>
        </pc:grpChg>
      </pc:sldChg>
      <pc:sldChg chg="addSp delSp">
        <pc:chgData name="JOSE ALBERTO POLANCO CERVERA" userId="S::a14001793@alumnos.uady.mx::f2a48bb5-8486-4a3d-b8b9-e218f5f1bfd8" providerId="AD" clId="Web-{FBF696D4-EFE3-49F3-B09C-2F833890B9EA}" dt="2023-07-03T03:36:32.759" v="21"/>
        <pc:sldMkLst>
          <pc:docMk/>
          <pc:sldMk cId="2772519340" sldId="271"/>
        </pc:sldMkLst>
        <pc:spChg chg="del">
          <ac:chgData name="JOSE ALBERTO POLANCO CERVERA" userId="S::a14001793@alumnos.uady.mx::f2a48bb5-8486-4a3d-b8b9-e218f5f1bfd8" providerId="AD" clId="Web-{FBF696D4-EFE3-49F3-B09C-2F833890B9EA}" dt="2023-07-03T03:36:25.383" v="19"/>
          <ac:spMkLst>
            <pc:docMk/>
            <pc:sldMk cId="2772519340" sldId="271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6:25.383" v="20"/>
          <ac:spMkLst>
            <pc:docMk/>
            <pc:sldMk cId="2772519340" sldId="271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6:32.759" v="21"/>
          <ac:grpSpMkLst>
            <pc:docMk/>
            <pc:sldMk cId="2772519340" sldId="271"/>
            <ac:grpSpMk id="47" creationId="{2D78BACD-1910-108D-C7AA-17FF0DA0285F}"/>
          </ac:grpSpMkLst>
        </pc:grpChg>
      </pc:sldChg>
      <pc:sldChg chg="addSp delSp">
        <pc:chgData name="JOSE ALBERTO POLANCO CERVERA" userId="S::a14001793@alumnos.uady.mx::f2a48bb5-8486-4a3d-b8b9-e218f5f1bfd8" providerId="AD" clId="Web-{FBF696D4-EFE3-49F3-B09C-2F833890B9EA}" dt="2023-07-03T03:37:38.636" v="28"/>
        <pc:sldMkLst>
          <pc:docMk/>
          <pc:sldMk cId="2531590131" sldId="272"/>
        </pc:sldMkLst>
        <pc:spChg chg="del">
          <ac:chgData name="JOSE ALBERTO POLANCO CERVERA" userId="S::a14001793@alumnos.uady.mx::f2a48bb5-8486-4a3d-b8b9-e218f5f1bfd8" providerId="AD" clId="Web-{FBF696D4-EFE3-49F3-B09C-2F833890B9EA}" dt="2023-07-03T03:37:31.292" v="26"/>
          <ac:spMkLst>
            <pc:docMk/>
            <pc:sldMk cId="2531590131" sldId="272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7:31.292" v="27"/>
          <ac:spMkLst>
            <pc:docMk/>
            <pc:sldMk cId="2531590131" sldId="272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7:38.636" v="28"/>
          <ac:grpSpMkLst>
            <pc:docMk/>
            <pc:sldMk cId="2531590131" sldId="272"/>
            <ac:grpSpMk id="50" creationId="{36E815D8-E977-9FB5-06B5-9117A54BAC40}"/>
          </ac:grpSpMkLst>
        </pc:grpChg>
      </pc:sldChg>
      <pc:sldChg chg="addSp delSp">
        <pc:chgData name="JOSE ALBERTO POLANCO CERVERA" userId="S::a14001793@alumnos.uady.mx::f2a48bb5-8486-4a3d-b8b9-e218f5f1bfd8" providerId="AD" clId="Web-{FBF696D4-EFE3-49F3-B09C-2F833890B9EA}" dt="2023-07-03T03:37:54.839" v="31"/>
        <pc:sldMkLst>
          <pc:docMk/>
          <pc:sldMk cId="3912757724" sldId="273"/>
        </pc:sldMkLst>
        <pc:spChg chg="del">
          <ac:chgData name="JOSE ALBERTO POLANCO CERVERA" userId="S::a14001793@alumnos.uady.mx::f2a48bb5-8486-4a3d-b8b9-e218f5f1bfd8" providerId="AD" clId="Web-{FBF696D4-EFE3-49F3-B09C-2F833890B9EA}" dt="2023-07-03T03:37:47.152" v="29"/>
          <ac:spMkLst>
            <pc:docMk/>
            <pc:sldMk cId="3912757724" sldId="273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7:47.152" v="30"/>
          <ac:spMkLst>
            <pc:docMk/>
            <pc:sldMk cId="3912757724" sldId="273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7:54.839" v="31"/>
          <ac:grpSpMkLst>
            <pc:docMk/>
            <pc:sldMk cId="3912757724" sldId="273"/>
            <ac:grpSpMk id="47" creationId="{00192FEF-9639-09FB-AF72-7340C6B9FD5F}"/>
          </ac:grpSpMkLst>
        </pc:grpChg>
      </pc:sldChg>
      <pc:sldChg chg="addSp delSp">
        <pc:chgData name="JOSE ALBERTO POLANCO CERVERA" userId="S::a14001793@alumnos.uady.mx::f2a48bb5-8486-4a3d-b8b9-e218f5f1bfd8" providerId="AD" clId="Web-{FBF696D4-EFE3-49F3-B09C-2F833890B9EA}" dt="2023-07-03T03:37:23.198" v="25"/>
        <pc:sldMkLst>
          <pc:docMk/>
          <pc:sldMk cId="22905991" sldId="274"/>
        </pc:sldMkLst>
        <pc:spChg chg="del">
          <ac:chgData name="JOSE ALBERTO POLANCO CERVERA" userId="S::a14001793@alumnos.uady.mx::f2a48bb5-8486-4a3d-b8b9-e218f5f1bfd8" providerId="AD" clId="Web-{FBF696D4-EFE3-49F3-B09C-2F833890B9EA}" dt="2023-07-03T03:37:13.213" v="23"/>
          <ac:spMkLst>
            <pc:docMk/>
            <pc:sldMk cId="22905991" sldId="274"/>
            <ac:spMk id="3" creationId="{618D73D1-C7F0-B593-F2B4-1ADEAFEE5A42}"/>
          </ac:spMkLst>
        </pc:spChg>
        <pc:spChg chg="del">
          <ac:chgData name="JOSE ALBERTO POLANCO CERVERA" userId="S::a14001793@alumnos.uady.mx::f2a48bb5-8486-4a3d-b8b9-e218f5f1bfd8" providerId="AD" clId="Web-{FBF696D4-EFE3-49F3-B09C-2F833890B9EA}" dt="2023-07-03T03:37:13.213" v="24"/>
          <ac:spMkLst>
            <pc:docMk/>
            <pc:sldMk cId="22905991" sldId="274"/>
            <ac:spMk id="7" creationId="{5352EF0C-D322-76CD-BCA6-7F98CAEDA81F}"/>
          </ac:spMkLst>
        </pc:spChg>
        <pc:grpChg chg="add">
          <ac:chgData name="JOSE ALBERTO POLANCO CERVERA" userId="S::a14001793@alumnos.uady.mx::f2a48bb5-8486-4a3d-b8b9-e218f5f1bfd8" providerId="AD" clId="Web-{FBF696D4-EFE3-49F3-B09C-2F833890B9EA}" dt="2023-07-03T03:37:23.198" v="25"/>
          <ac:grpSpMkLst>
            <pc:docMk/>
            <pc:sldMk cId="22905991" sldId="274"/>
            <ac:grpSpMk id="4" creationId="{465C98E8-8A9B-2C58-270F-D5BBBAAD43BF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0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24575,'2'-4'0,"1"0"0,0 1 0,0 0 0,0-1 0,0 1 0,0 1 0,1-1 0,-1 0 0,8-3 0,-7 3 0,88-55 0,24-16 0,-103 67 0,1 0 0,1 1 0,-1 0 0,1 1 0,25-5 0,3 0 0,-21 5 0,0 0 0,22-1 0,83-12 0,-26 8 0,-27 10-1365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6:2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24575,'64'5'0,"-35"-4"0,-20 0 0,-1 0 0,1-1 0,-1 0 0,1-1 0,-1 1 0,1-2 0,-1 1 0,10-4 0,48-20 0,-59 23 0,0 0 0,-1-1 0,1 0 0,-1-1 0,0 1 0,8-7 0,5-2 0,-2 2 0,-1-1 0,0-1 0,25-23 0,-32 24-1365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3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4:3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24575,'101'-6'0,"-43"-13"0,-43 16 0,0 2 0,1 0 0,-1 0 0,22 3 0,-19-1 0,-1 0 0,1-2 0,17-2 0,-14 1 13,0 1 0,36 2 1,-14 0-1419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1:3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26 24575,'-4'-3'0,"0"0"0,1 1 0,-1-1 0,0 1 0,0 0 0,0 0 0,-1 0 0,1 1 0,0-1 0,-1 1 0,1 0 0,-1 0 0,1 1 0,-1-1 0,1 1 0,-1 0 0,1 0 0,-1 1 0,-7 1 0,2 0 0,0 0 0,0 1 0,0 0 0,0 0 0,0 2 0,1-1 0,-14 9 0,-14 8 0,-13 9 0,-48 38 0,83-56 0,9-9 0,0 2 0,0-1 0,1 1 0,-1 0 0,1 0 0,0 0 0,1 1 0,-1 0 0,1-1 0,0 2 0,1-1 0,-1 0 0,-3 12 0,-1-1 0,7-15 0,0 0 0,0 0 0,0 0 0,0 0 0,0 0 0,0 0 0,1 0 0,-1 0 0,1 0 0,-1 0 0,1 3 0,0-11 0,1 1 0,0 0 0,0-1 0,0 1 0,1 0 0,-1 0 0,1 0 0,0 0 0,1 0 0,-1 0 0,1 1 0,0-1 0,0 1 0,1 0 0,-1 0 0,5-4 0,15-21 0,-17 22 0,0-1 0,0 1 0,1 0 0,13-11 0,1 2 0,-7 5 0,1 0 0,0 2 0,20-11 0,14-17 0,-38 33 0,1 1 0,0 0 0,0 1 0,0 0 0,0 1 0,0 0 0,0 1 0,24 2 0,5 0 0,-36-2 0,-1 2 0,0-1 0,0 0 0,1 1 0,-1 0 0,-1 0 0,1 0 0,0 0 0,0 0 0,-1 1 0,1 0 0,-1 0 0,0 0 0,0 0 0,4 5 0,10 8 0,-10-8-114,1-1 1,-1 1-1,-1 1 0,1-1 0,-1 1 1,-1 0-1,0 1 0,0-1 0,-1 1 1,0 0-1,5 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1:3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1:3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1:4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133 113 24575,'-5'1'0,"0"-1"0,-1 1 0,1 0 0,0 1 0,0-1 0,-7 4 0,7-3 0,1 0 0,-1-1 0,0 1 0,0-1 0,0 0 0,0 0 0,-5 0 0,21-3 0,0 0 0,0 0 0,1-1 0,-2 0 0,1-1 0,0-1 0,14-7 0,77-35 0,-93 43 0,10-6 0,-18 8 0,-12 5 0,-19 5 0,13-4 0,1 1 0,-1 0 0,1 1 0,-18 10 0,29-12 0,7-3 0,12-3 0,21-6 0,83-30 0,-117 38 0,0-1 0,0 1 0,1 0 0,-1-1 0,0 1 0,0-1 0,0 0 0,0 1 0,1-1 0,-1 0 0,0 1 0,0-1 0,0 0 0,0 0 0,-1 0 0,1 0 0,0 0 0,0 0 0,-1 0 0,1 0 0,0 0 0,-1-1 0,1 1 0,-1 0 0,1 0 0,-1-1 0,0 1 0,1-2 0,-2 2 0,1 0 0,-1 0 0,1 1 0,-1-1 0,1 0 0,-1 0 0,1 0 0,-1 0 0,0 0 0,0 1 0,1-1 0,-1 0 0,0 1 0,0-1 0,0 1 0,0-1 0,0 1 0,0-1 0,0 1 0,0-1 0,0 1 0,0 0 0,0 0 0,0-1 0,0 1 0,0 0 0,0 0 0,0 0 0,0 0 0,0 0 0,0 0 0,0 1 0,0-1 0,-1 1 0,-6 1 0,0 0 0,0 1 0,0 0 0,1 0 0,-1 1 0,1 0 0,0 1 0,-12 9 0,-10 5 0,28-18 0,0-1 0,0 0 0,1 1 0,-1-1 0,0 1 0,0-1 0,0 1 0,1-1 0,-1 1 0,0-1 0,0 1 0,1 0 0,-1-1 0,0 1 0,1 0 0,-1 0 0,1 0 0,-1-1 0,1 1 0,0 0 0,-1 0 0,1 2 0,0-3 0,1 1 0,-1-1 0,1 1 0,-1-1 0,1 1 0,-1-1 0,1 1 0,0-1 0,-1 1 0,1-1 0,0 0 0,-1 1 0,1-1 0,0 0 0,0 1 0,-1-1 0,1 0 0,0 0 0,0 0 0,1 0 0,53 2 0,-48-2 0,-1 0 0,9 0 0,0 0 0,-1-1 0,1-1 0,18-4 0,-31 5 0,0 1 0,0-1 0,-1 1 0,1-1 0,0 0 0,0 0 0,-1 0 0,1 0 0,-1 0 0,1 0 0,-1-1 0,3-1 0,-4 2 0,1 0 0,-1 1 0,0-1 0,0 0 0,1 1 0,-1-1 0,0 0 0,0 0 0,0 1 0,0-1 0,0 0 0,0 0 0,0 1 0,0-1 0,0 0 0,0 0 0,-1 1 0,1-1 0,0 0 0,0 0 0,-1 1 0,1-1 0,0 0 0,-1 1 0,1-1 0,-1 1 0,1-1 0,-1 0 0,1 1 0,-1-1 0,1 1 0,-1-1 0,0 1 0,1 0 0,-1-1 0,0 1 0,0-1 0,-32-14 0,33 14 0,-1 1 0,0-1 0,1 1 0,-1 0 0,0-1 0,1 1 0,-1 0 0,0 0 0,0 0 0,1 0 0,-1-1 0,0 1 0,0 0 0,1 0 0,-1 0 0,0 0 0,0 1 0,1-1 0,-1 0 0,0 0 0,1 0 0,-1 1 0,0-1 0,0 0 0,1 1 0,-1-1 0,0 0 0,1 1 0,-1-1 0,1 1 0,-1-1 0,1 1 0,-1-1 0,1 1 0,-1 0 0,1-1 0,-1 1 0,1-1 0,0 1 0,-1 0 0,1 0 0,-1 0 0,2 2 0,-1-1 0,1 0 0,0 1 0,0-1 0,0 0 0,0 0 0,0 0 0,0 0 0,0 0 0,1 0 0,-1 0 0,1 0 0,-1 0 0,1 0 0,0-1 0,2 2 0,0 2 0,1-1 0,0 0 0,1-1 0,10 6 0,-12-7 0,1-1 0,-1 0 0,1 0 0,-1 0 0,1-1 0,-1 1 0,8-2 0,24 5 0,-35-4 0,-1 0 0,1 0 0,0 0 0,-1 0 0,1 0 0,-1 0 0,1 1 0,-1-1 0,1 0 0,-1 0 0,1 1 0,-1-1 0,1 0 0,-1 1 0,1-1 0,-1 0 0,0 1 0,1-1 0,-1 1 0,0-1 0,1 1 0,-1-1 0,0 1 0,1-1 0,-1 1 0,0-1 0,0 1 0,0-1 0,0 1 0,1-1 0,-1 1 0,0 0 0,0-1 0,0 1 0,0-1 0,0 1 0,0-1 0,0 1 0,0-1 0,-1 1 0,1 0 0,0-1 0,0 1 0,0-1 0,-1 2 0,1-2 0,-1 0 0,1 1 0,0-1 0,-1 0 0,1 0 0,0 1 0,-1-1 0,1 0 0,0 0 0,-1 0 0,1 0 0,0 1 0,-1-1 0,1 0 0,-1 0 0,1 0 0,0 0 0,-1 0 0,1 0 0,-1 0 0,1 0 0,0 0 0,-1 0 0,1 0 0,-1 0 0,0-1 0,0 1 0,0-1 0,0 0 0,0 1 0,0-1 0,0 0 0,0 1 0,0-1 0,1 0 0,-1 0 0,0 0 0,0 0 0,1 1 0,-1-1 0,0-2 0,-4-9 0,5 11 0,-1-1 0,1 0 0,-1 0 0,0 1 0,1-1 0,-1 0 0,0 1 0,0-1 0,0 1 0,0-1 0,0 1 0,-1 0 0,1-1 0,0 1 0,-3-2 0,23 39 0,-17-33 0,3 3 0,-1 1 0,0 0 0,0-1 0,4 12 0,-11-17 0,-1 0 0,1 0 0,-1-1 0,1 1 0,-1-1 0,0 0 0,1 0 0,-6-1 0,6 1 0,-9 0 0,0 1 0,1 0 0,-1 1 0,-14 4 0,11-2 0,-22 3 0,-47 4 0,-100-6-750,167-5 135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1:4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24575,'41'-16'0,"25"2"0,-37 7 0,36-4 0,-19-1 0,-37 10 0,50-8 0,-56 10 0,-1 0 0,1-1 0,0 1 0,0 0 0,0 1 0,0-1 0,0 1 0,-1-1 0,1 1 0,0 0 0,0 0 0,-1 0 0,1 0 0,-1 0 0,1 1 0,-1-1 0,4 4 0,-6-5 0,1 0 0,-1 0 0,0 0 0,0 1 0,1-1 0,-1 0 0,0 0 0,0 1 0,0-1 0,0 0 0,0 0 0,1 1 0,-1-1 0,0 0 0,0 1 0,0-1 0,0 0 0,0 0 0,0 1 0,0-1 0,0 0 0,0 1 0,0-1 0,0 0 0,0 1 0,0-1 0,0 0 0,0 0 0,0 1 0,-1-1 0,1 0 0,0 1 0,0-1 0,0 0 0,0 0 0,0 1 0,-1-1 0,1 0 0,0 0 0,0 0 0,-1 1 0,1-1 0,-18 8 0,-19-2 0,-48 11 0,68-14 0,15-2 0,-1 0 0,1 0 0,-1 0 0,0-1 0,1 0 0,-1 1 0,0-1 0,1 0 0,-1 0 0,-3-1 0,36-19 0,70-60 0,-97 77 0,0-1 0,0 1 0,0-1 0,-1 0 0,1 0 0,-1 0 0,0 0 0,2-8 0,-3 8 0,0 0 0,1 1 0,-1-1 0,1 1 0,0-1 0,0 1 0,0 0 0,1 0 0,-1 0 0,5-5 0,-6 8 0,-1 0 0,1-1 0,-1 1 0,1 0 0,-1 0 0,1 0 0,0-1 0,-1 1 0,1 0 0,-1 0 0,1 0 0,0 0 0,-1 0 0,1 0 0,-1 0 0,1 0 0,-1 0 0,1 1 0,0-1 0,-1 0 0,1 0 0,-1 0 0,1 1 0,-1-1 0,1 0 0,-1 1 0,1-1 0,-1 0 0,1 1 0,-1-1 0,0 1 0,1-1 0,-1 1 0,0-1 0,1 1 0,-1-1 0,0 1 0,1 0 0,15 28 0,-7-12 0,-5-11-151,0-1-1,-1 1 0,1 0 0,-1 0 1,-1 0-1,1 0 0,-1 0 1,3 13-1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3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3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1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57 24575,'-24'1'0,"1"1"0,-1 2 0,-44 11 0,38-7 0,6-2 0,0 2 0,1 0 0,-41 22 0,5 2 0,44-25 0,4-2 0,28-11 0,-3 1 0,0-2 0,0 1 0,-1-1 0,0-1 0,15-12 0,-28 20 0,0 0 0,0 0 0,0 0 0,1 0 0,-1 0 0,0 0 0,0-1 0,0 1 0,1 0 0,-1 0 0,0 0 0,0 0 0,0-1 0,0 1 0,0 0 0,1 0 0,-1 0 0,0-1 0,0 1 0,0 0 0,0 0 0,0 0 0,0-1 0,0 1 0,0 0 0,0 0 0,0-1 0,0 1 0,0 0 0,0 0 0,0-1 0,0 1 0,0 0 0,0 0 0,0 0 0,0-1 0,0 1 0,0 0 0,0 0 0,-1-1 0,1 1 0,0 0 0,0 0 0,0 0 0,-1-1 0,-13-3 0,-19 3 0,32 1 0,-9 1 0,1 1 0,0 0 0,0 0 0,0 1 0,1 0 0,-1 1 0,1 0 0,0 0 0,0 1 0,0 0 0,0 0 0,1 1 0,-8 7 0,-19 12 0,33-25 0,0 1 0,0 0 0,0-1 0,0 1 0,-1 0 0,1 0 0,0-1 0,0 1 0,1 0 0,-1 0 0,0 0 0,0 0 0,0 0 0,1 0 0,-1 1 0,0-1 0,1 0 0,-1 0 0,1 0 0,0 1 0,-1-1 0,1 0 0,0 0 0,0 3 0,0-3 0,1 0 0,0 0 0,0 0 0,-1 0 0,1 0 0,0-1 0,0 1 0,0 0 0,0-1 0,0 1 0,0 0 0,0-1 0,1 0 0,-1 1 0,0-1 0,0 1 0,0-1 0,0 0 0,1 0 0,-1 0 0,0 0 0,0 0 0,0 0 0,0 0 0,1 0 0,0-1 0,5 1 0,0-1 0,-1-1 0,1 1 0,0-1 0,-1 0 0,0 0 0,0-1 0,12-6 0,48-36 0,-25 16 0,-27 21 0,40-29 0,-51 35 0,1-1 0,-1 0 0,0 0 0,0 0 0,0 0 0,-1 0 0,1-1 0,-1 1 0,0-1 0,0 0 0,0 1 0,2-6 0,-8 10 0,0 0 0,1-1 0,-1 1 0,1 0 0,-1 1 0,1-1 0,-7 4 0,-7 4 0,0 1 0,1 1 0,0 1 0,1 0 0,0 1 0,1 0 0,-18 23 0,31-34 0,-1 1 0,1-1 0,-1 0 0,1 1 0,0 0 0,0-1 0,0 1 0,1 0 0,-1-1 0,0 1 0,1 0 0,0 0 0,0 5 0,0-8 0,0 1 0,0 0 0,0-1 0,0 1 0,1-1 0,-1 1 0,0 0 0,0-1 0,1 1 0,-1-1 0,0 1 0,1-1 0,-1 1 0,1 0 0,-1-1 0,1 0 0,-1 1 0,1-1 0,-1 1 0,1-1 0,-1 0 0,2 1 0,0 0 0,-1-1 0,1 0 0,-1 0 0,1 0 0,-1 0 0,1 0 0,-1 0 0,1 0 0,-1 0 0,1 0 0,0-1 0,-1 1 0,0-1 0,2 0 0,14-6 0,-1 0 0,0-1 0,0-1 0,-1 0 0,21-17 0,-6-2 0,-21 18 0,1 1 0,0 0 0,0 1 0,21-12 0,-58 33 0,1 1 0,1 2 0,0 0 0,1 2 0,-30 28 0,52-44 0,1 0 0,-1 0 0,0 1 0,0-1 0,1 0 0,-1 1 0,1-1 0,0 1 0,0 0 0,0-1 0,0 1 0,0 3 0,1-6 0,0 1 0,0-1 0,0 1 0,0-1 0,0 0 0,0 1 0,0-1 0,0 1 0,0-1 0,0 1 0,1-1 0,-1 0 0,0 1 0,0-1 0,0 0 0,1 1 0,-1-1 0,0 0 0,1 1 0,-1-1 0,0 0 0,1 1 0,-1-1 0,0 0 0,1 0 0,-1 1 0,0-1 0,1 0 0,23 0 0,-9-5 0,-1-1 0,1 0 0,-1-1 0,-1-1 0,1 0 0,-1-1 0,21-18 0,14-9 0,-22 16 0,-23 17 0,-17 14 0,-27 17 0,34-24 0,-1 0 0,1 0 0,0 1 0,1 0 0,-1 0 0,1 1 0,0-1 0,0 2 0,1-1 0,0 0 0,0 1 0,-6 11 0,11-18 0,0 0 0,0 0 0,0 0 0,0 0 0,-1 0 0,1 1 0,0-1 0,0 0 0,0 0 0,0 0 0,0 0 0,0 0 0,0 1 0,0-1 0,0 0 0,0 0 0,0 0 0,0 0 0,0 1 0,0-1 0,0 0 0,0 0 0,0 0 0,0 0 0,0 1 0,0-1 0,0 0 0,0 0 0,0 0 0,0 0 0,0 1 0,0-1 0,1 0 0,-1 0 0,0 0 0,0 0 0,0 0 0,0 0 0,0 1 0,0-1 0,1 0 0,-1 0 0,0 0 0,0 0 0,0 0 0,0 0 0,0 0 0,1 0 0,-1 0 0,0 0 0,0 0 0,1 0 0,11-4 0,12-10 0,109-92 0,-156 127 0,-30 36 0,-9 12 0,97-96 0,-9 2 0,-20 18 0,0 1 0,0 0 0,1 0 0,0 0 0,0 1 0,0 0 0,1 0 0,11-5 0,-19 10 0,0 0 0,0 0 0,0 0 0,1 0 0,-1 0 0,0 0 0,0 0 0,0 0 0,0 0 0,0 0 0,0 0 0,1 0 0,-1 0 0,0 0 0,0 0 0,0 0 0,0 0 0,0 0 0,0 0 0,1 0 0,-1 0 0,0 0 0,0 0 0,0 0 0,0 0 0,0 0 0,0 0 0,0 0 0,1 0 0,-1 0 0,0 0 0,0 0 0,0 0 0,0 0 0,0 1 0,0-1 0,0 0 0,0 0 0,0 0 0,0 0 0,0 0 0,1 0 0,-1 0 0,0 1 0,0-1 0,0 0 0,0 0 0,0 0 0,0 0 0,0 0 0,0 0 0,0 0 0,0 1 0,0-1 0,0 0 0,0 0 0,0 0 0,-5 11 0,-8 11 0,4-12 0,0 0 0,-1-1 0,0 0 0,0 0 0,-1-1 0,-22 13 0,84-46 0,-74 48 0,15-16 0,-1 0 0,1-1 0,-15 8 0,15-12 0,0 0 0,0-1 0,0 0 0,0 0 0,-11-1 0,1 0 0,-77 11 0,63-10 0,23 0 0,1 0 0,-1-1 0,0 0 0,0 0 0,0-1 0,1 0 0,-1 0 0,1-1 0,-13-4 0,-38-35 0,43 29 0,15 7 0,12 6 0,-8 0 0,1 1 0,-1-1 0,0 1 0,1 0 0,-1 0 0,5 4 0,-5-4 0,-1 0 0,1 0 0,0 0 0,0 0 0,0-1 0,0 1 0,0-1 0,1 0 0,5 2 0,32 1 0,1-1 0,0-2 0,45-5 0,-86 4 0,0 0 0,0 0 0,1 0 0,-1 0 0,0 0 0,0-1 0,0 1 0,0 0 0,1-1 0,-1 1 0,0-1 0,0 1 0,0-1 0,0 0 0,0 1 0,0-1 0,0 0 0,0 0 0,0 0 0,-1 0 0,1 0 0,0 0 0,1-2 0,-2 3 0,0-1 0,0 0 0,-1 1 0,1-1 0,0 0 0,0 0 0,0 1 0,-1-1 0,1 0 0,0 1 0,0-1 0,-1 1 0,1-1 0,-1 0 0,1 1 0,-1-1 0,1 1 0,-1-1 0,1 1 0,-1-1 0,1 1 0,-1-1 0,1 1 0,-1 0 0,0-1 0,1 1 0,-1 0 0,0 0 0,1-1 0,-1 1 0,0 0 0,1 0 0,-1 0 0,0 0 0,0 0 0,1 0 0,-1 0 0,0 0 0,-1 0 0,-22-2 0,0 2 0,-26 1 0,-38 0 0,84-3 0,-1 0 0,1 0 0,0 0 0,0 0 0,0-1 0,0 1 0,0-1 0,1 0 0,-7-7 0,41 17 0,-19-5 0,1 0 0,-1 0 0,1-2 0,0 1 0,23-4 0,3 2 0,-19-1 0,0 0 0,0-1 0,-1-1 0,28-9 0,-29 8 0,0-1 0,-1-1 0,0 0 0,-1-1 0,1-1 0,-2 0 0,1-1 0,-1-1 0,18-17 0,25-22 0,-56 48 0,1-1 0,0 1 0,0 0 0,0 0 0,0 0 0,0 0 0,1 0 0,-1 1 0,1 0 0,-1-1 0,1 1 0,4-1 0,-3 2 0,-1-2 0,0 1 0,1 0 0,-1-1 0,0 0 0,7-4 0,3-7 0,-6 7 0,-14 23 0,1-5 0,-1 1 0,-1-2 0,0 1 0,0-1 0,-1 0 0,-1 0 0,-11 11 0,-27 8 0,24-13 0,13-9 0,0-1 0,-1 0 0,-11 5 0,-38 28 0,66-44 0,0-1 0,0 1 0,0-2 0,-1 1 0,0-1 0,0 0 0,0 0 0,-1 0 0,6-11 0,15-18 0,1-5 0,-31 41-1365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3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3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4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 24575,'0'-1'0,"-1"-1"0,-1-1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4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24575,'-1'0'0,"-1"0"0,-2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2:4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24575,'-1'0'0,"-1"0"0,-1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4:4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24575,'68'-8'0,"2"0"0,125 3 0,-162-1 0,-30 4-76,0 1 0,0 0 0,0 0 1,1 0-1,-1 1 0,0-1 0,0 1 0,1-1 0,-1 1 1,0 0-1,1 1 0,-1-1 0,0 1 0,1-1 0,-1 1 1,0 0-1,6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14:4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6:0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24575,'5'0'0,"0"1"0,0 0 0,0 0 0,-1 1 0,1-1 0,5 3 0,25 7 0,-13-6 0,9 1 0,112 4 0,-139-10 0,0 0 0,0-1 0,0 1 0,0-1 0,0 0 0,0 0 0,0 0 0,-1 0 0,1-1 0,0 0 0,-1 1 0,1-1 0,-1-1 0,1 1 0,-1 0 0,0-1 0,0 0 0,0 0 0,4-5 0,-3 4 0,4 0 0,-1 1 0,1 0 0,0 0 0,0 1 0,-1 0 0,15-1 0,-16 1 0,1 1 0,-1-1 0,0 0 0,0 0 0,1 0 0,-2-1 0,1 0 0,0 0 0,0-1 0,-1 1 0,0-1 0,8-8 0,33-28 0,-37 32 0,0-1 0,0 0 0,-1-1 0,0 1 0,0-1 0,-1-1 0,-1 0 0,9-17 0,3-5 0,-17 31-85,0 0 0,0 0-1,0 1 1,0-1 0,0 0-1,-1 0 1,1 0 0,-1 0-1,1 0 1,-1 0 0,0 0-1,0 0 1,0 0 0,0 0-1,-1-2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6:1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0 24575,'0'1'0,"-1"0"0,1 0 0,-1 0 0,0 0 0,1 0 0,-1 0 0,0-1 0,1 1 0,-1 0 0,0-1 0,0 1 0,0 0 0,0-1 0,0 1 0,1-1 0,-1 1 0,0-1 0,0 1 0,-2-1 0,-23 9 0,24-8 0,-51 7 0,44-7 0,1 0 0,-1 0 0,0 1 0,1 0 0,-11 4 0,-10-2 0,26-4 0,1 0 0,-1 0 0,0 0 0,0 1 0,0-1 0,0 1 0,1 0 0,-1 0 0,-3 1 0,-1 0 0,0 0 0,0-1 0,0 0 0,0-1 0,0 1 0,0-1 0,1 0 0,-1-1 0,0 0 0,0 0 0,0-1 0,-8-2 0,-6 0 0,-21-8 0,37 10-136,-1 0-1,0 0 1,0 0-1,1 0 1,-1-1-1,1 0 1,0 0-1,0-1 0,-6-5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3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3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3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 24575,'-1'-1'0,"-1"0"0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3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02:05:3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EEF6C-616C-10C0-9DAB-70489B9C9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A6F104-2A33-8811-91C3-B4604A8E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D7E3E-872D-9F90-3E59-74BAEE3B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980C1-F498-0DF9-8E30-BD979B2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8D197-0622-9880-5994-DA57AD91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0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ACE88-5B20-5F77-EF1B-8E481904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F52EB4-C696-CA5B-2374-44DB5B731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D2614-76CB-1B3C-7AB3-3ED891A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04A1E-F361-823C-975F-4AE2170F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35312-4A72-F35E-B438-153A403C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8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2FB06B-DCFA-F3D1-0BF3-0865AB993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3E2958-187A-5CA8-27C2-576A7BA49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7DA8A-1D43-64D9-8125-B4E3102E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8F07A-A282-6B44-059D-E3EC664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3C1B2-DD11-6FE7-6427-A8982AEC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0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2576C-F3DD-2C61-D9CC-81D26488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9C13B-D803-9CCF-7C8B-662FB1C5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2B205-4CB4-9260-846A-0E547FDD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42177-7281-6738-977C-B71B394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CA3C5-2FBE-8025-3469-5D9C10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13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D5962-2F2A-A955-A47F-65422C5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FEF20E-F18C-7C41-FEFE-B0E70C32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9DE14-686A-38C0-F0CA-DBE5508C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55F4D-CA01-8DE2-A66C-E8C91AE7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56B1C-575B-82B2-8A69-E1D97937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9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DFFD6-1B0F-123B-2CC4-88B8668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D5069-E2A2-E3AA-2CAC-62997523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E9E41-FAEA-BAFC-D1C5-0DAD7464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1E5CC-8FF2-F068-A4FE-337EB186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4B9A2-DF78-BA99-51FC-5CE9C5D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813C8-61B1-6ABD-12A5-039874B2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5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3AADB-1A57-B06F-A0F0-BAAE2A5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F2339C-19EA-9ECA-99BA-4974EFD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D13024-08EA-11DB-8A2F-B0BD0E51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3C7FD-F19F-DFC6-0E73-CD004E147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C9F55A-B07F-899C-E39F-08871C10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4802C4-22BD-2016-B17B-241954FD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6E52E-E84C-921D-85B1-A1A0DB00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2089A7-9F19-1B3A-5F71-D3219F0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19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939D-EB35-19B2-555B-540E2AAD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6C8678-961E-79D9-7E58-50FC83C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BE1DE-6550-7AA9-F518-589EC60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E549D0-4740-F9E0-14C4-CC6FFA52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79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77F017-E2C8-3E26-6446-7310B6EB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0AE3EE-3603-7C0A-0E79-3D838085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22755-287B-FFB9-EE39-4246A5A2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3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43939-AB97-B578-7D90-4A58D9B7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D0610-1A36-241D-E165-36D06E06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B4ED8-3410-B78B-6487-29E46D8F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E8CB65-D3F2-8805-00A9-2BC6064E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75C1BA-3943-4FC2-E142-920D7CF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B9418-D8E5-D399-C865-CA16F407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4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6F1E-CF40-6AB5-0D26-DB9A9E17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5D72DE-933E-EA96-7383-09A9C87BE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C60F03-190A-A608-B971-D7209EF52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5B5C6F-AD36-ED3D-60CD-33F07ED2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1EC3E6-EB19-7EEB-D87F-77CFDBE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DB7800-8E61-E3CA-4F4E-FAC0F3E0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2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3D31CA-74D0-D908-E62C-FBE01A8C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94C2C-A2C2-5F1F-6CAA-172D65C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C05FA-A65D-DD32-8A3F-8EF1CED6C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97C8-FE4F-4B84-9769-5E1AA894242D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2AAA7-6759-77D3-93AA-36A82E902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A7470-132F-B597-EC1F-C3A3D1BF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863A-9850-4876-B67C-B78F18ADA1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customXml" Target="../ink/ink5.xml"/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customXml" Target="../ink/ink7.xml"/><Relationship Id="rId7" Type="http://schemas.openxmlformats.org/officeDocument/2006/relationships/image" Target="../media/image10.png"/><Relationship Id="rId12" Type="http://schemas.openxmlformats.org/officeDocument/2006/relationships/customXml" Target="../ink/ink2.xml"/><Relationship Id="rId17" Type="http://schemas.openxmlformats.org/officeDocument/2006/relationships/image" Target="../media/image16.png"/><Relationship Id="rId25" Type="http://schemas.openxmlformats.org/officeDocument/2006/relationships/customXml" Target="../ink/ink10.xml"/><Relationship Id="rId2" Type="http://schemas.openxmlformats.org/officeDocument/2006/relationships/image" Target="../media/image2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customXml" Target="../ink/ink8.xml"/><Relationship Id="rId28" Type="http://schemas.openxmlformats.org/officeDocument/2006/relationships/image" Target="../media/image7.png"/><Relationship Id="rId10" Type="http://schemas.openxmlformats.org/officeDocument/2006/relationships/customXml" Target="../ink/ink1.xml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customXml" Target="../ink/ink3.xml"/><Relationship Id="rId22" Type="http://schemas.openxmlformats.org/officeDocument/2006/relationships/image" Target="../media/image24.png"/><Relationship Id="rId27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15.xml"/><Relationship Id="rId26" Type="http://schemas.openxmlformats.org/officeDocument/2006/relationships/image" Target="../media/image31.png"/><Relationship Id="rId21" Type="http://schemas.openxmlformats.org/officeDocument/2006/relationships/image" Target="../media/image29.png"/><Relationship Id="rId34" Type="http://schemas.openxmlformats.org/officeDocument/2006/relationships/image" Target="../media/image34.png"/><Relationship Id="rId7" Type="http://schemas.openxmlformats.org/officeDocument/2006/relationships/image" Target="../media/image10.png"/><Relationship Id="rId12" Type="http://schemas.openxmlformats.org/officeDocument/2006/relationships/customXml" Target="../ink/ink12.xml"/><Relationship Id="rId17" Type="http://schemas.openxmlformats.org/officeDocument/2006/relationships/image" Target="../media/image23.png"/><Relationship Id="rId25" Type="http://schemas.openxmlformats.org/officeDocument/2006/relationships/customXml" Target="../ink/ink19.xml"/><Relationship Id="rId33" Type="http://schemas.openxmlformats.org/officeDocument/2006/relationships/customXml" Target="../ink/ink24.xml"/><Relationship Id="rId38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24" Type="http://schemas.openxmlformats.org/officeDocument/2006/relationships/customXml" Target="../ink/ink18.xml"/><Relationship Id="rId32" Type="http://schemas.openxmlformats.org/officeDocument/2006/relationships/image" Target="../media/image33.png"/><Relationship Id="rId37" Type="http://schemas.openxmlformats.org/officeDocument/2006/relationships/customXml" Target="../ink/ink26.xml"/><Relationship Id="rId5" Type="http://schemas.openxmlformats.org/officeDocument/2006/relationships/image" Target="../media/image6.png"/><Relationship Id="rId15" Type="http://schemas.openxmlformats.org/officeDocument/2006/relationships/image" Target="../media/image27.png"/><Relationship Id="rId23" Type="http://schemas.openxmlformats.org/officeDocument/2006/relationships/image" Target="../media/image30.png"/><Relationship Id="rId28" Type="http://schemas.openxmlformats.org/officeDocument/2006/relationships/customXml" Target="../ink/ink21.xml"/><Relationship Id="rId36" Type="http://schemas.openxmlformats.org/officeDocument/2006/relationships/image" Target="../media/image35.png"/><Relationship Id="rId10" Type="http://schemas.openxmlformats.org/officeDocument/2006/relationships/customXml" Target="../ink/ink11.xml"/><Relationship Id="rId19" Type="http://schemas.openxmlformats.org/officeDocument/2006/relationships/image" Target="../media/image28.png"/><Relationship Id="rId31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customXml" Target="../ink/ink20.xml"/><Relationship Id="rId30" Type="http://schemas.openxmlformats.org/officeDocument/2006/relationships/image" Target="../media/image32.png"/><Relationship Id="rId35" Type="http://schemas.openxmlformats.org/officeDocument/2006/relationships/customXml" Target="../ink/ink25.xml"/><Relationship Id="rId8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E3E45-5CBB-84EC-8F52-611BA156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Prototipos</a:t>
            </a:r>
            <a:br>
              <a:rPr lang="es-MX" dirty="0">
                <a:cs typeface="Calibri Light"/>
              </a:rPr>
            </a:br>
            <a:r>
              <a:rPr lang="es-MX" sz="4900" dirty="0"/>
              <a:t>Pongamos límites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C866D-065C-042B-E8E2-7FDE10007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dirty="0"/>
              <a:t>Daniel Eduardo </a:t>
            </a:r>
            <a:r>
              <a:rPr lang="es-MX" dirty="0" err="1"/>
              <a:t>Gutierrez</a:t>
            </a:r>
            <a:r>
              <a:rPr lang="es-MX" dirty="0"/>
              <a:t> </a:t>
            </a:r>
            <a:r>
              <a:rPr lang="es-MX"/>
              <a:t>Delfín</a:t>
            </a:r>
            <a:endParaRPr lang="es-MX" dirty="0">
              <a:cs typeface="Calibri"/>
            </a:endParaRPr>
          </a:p>
          <a:p>
            <a:r>
              <a:rPr lang="es-MX"/>
              <a:t>José Alberto Polanco Cervera </a:t>
            </a:r>
          </a:p>
          <a:p>
            <a:r>
              <a:rPr lang="es-MX" dirty="0"/>
              <a:t> Luis Guillermo Toraya Novelo</a:t>
            </a:r>
            <a:endParaRPr lang="es-MX" dirty="0">
              <a:cs typeface="Calibri"/>
            </a:endParaRPr>
          </a:p>
          <a:p>
            <a:r>
              <a:rPr lang="es-MX"/>
              <a:t>Miguel Ángel Zapata Maldonado</a:t>
            </a:r>
          </a:p>
        </p:txBody>
      </p:sp>
    </p:spTree>
    <p:extLst>
      <p:ext uri="{BB962C8B-B14F-4D97-AF65-F5344CB8AC3E}">
        <p14:creationId xmlns:p14="http://schemas.microsoft.com/office/powerpoint/2010/main" val="163513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tangle 105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2797DF-C70A-6255-8F4B-EA7C21EB119D}"/>
              </a:ext>
            </a:extLst>
          </p:cNvPr>
          <p:cNvSpPr txBox="1"/>
          <p:nvPr/>
        </p:nvSpPr>
        <p:spPr>
          <a:xfrm>
            <a:off x="6350757" y="1346200"/>
            <a:ext cx="5363405" cy="3284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>
                <a:latin typeface="+mj-lt"/>
                <a:ea typeface="+mj-ea"/>
                <a:cs typeface="+mj-cs"/>
              </a:rPr>
              <a:t>GRACIAS</a:t>
            </a:r>
            <a:endParaRPr lang="en-US" sz="6000">
              <a:latin typeface="+mj-lt"/>
              <a:ea typeface="+mj-ea"/>
              <a:cs typeface="+mj-cs"/>
            </a:endParaRPr>
          </a:p>
        </p:txBody>
      </p:sp>
      <p:sp>
        <p:nvSpPr>
          <p:cNvPr id="1079" name="Freeform: Shape 1054">
            <a:extLst>
              <a:ext uri="{FF2B5EF4-FFF2-40B4-BE49-F238E27FC236}">
                <a16:creationId xmlns:a16="http://schemas.microsoft.com/office/drawing/2014/main" id="{B35ADE85-C7A0-4547-8909-B49A2C065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909" y="946181"/>
            <a:ext cx="5072933" cy="491393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88227E4-5E5C-7314-8992-8FCCEFDD1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64" r="30421" b="1"/>
          <a:stretch/>
        </p:blipFill>
        <p:spPr bwMode="auto">
          <a:xfrm>
            <a:off x="800001" y="1109966"/>
            <a:ext cx="4808749" cy="4586361"/>
          </a:xfrm>
          <a:custGeom>
            <a:avLst/>
            <a:gdLst/>
            <a:ahLst/>
            <a:cxnLst/>
            <a:rect l="l" t="t" r="r" b="b"/>
            <a:pathLst>
              <a:path w="4906732" h="4679812">
                <a:moveTo>
                  <a:pt x="2807999" y="0"/>
                </a:moveTo>
                <a:cubicBezTo>
                  <a:pt x="3130622" y="0"/>
                  <a:pt x="3427552" y="62945"/>
                  <a:pt x="3690684" y="186911"/>
                </a:cubicBezTo>
                <a:cubicBezTo>
                  <a:pt x="3937285" y="303182"/>
                  <a:pt x="4153876" y="472887"/>
                  <a:pt x="4334455" y="691216"/>
                </a:cubicBezTo>
                <a:cubicBezTo>
                  <a:pt x="4703514" y="1137598"/>
                  <a:pt x="4906732" y="1771961"/>
                  <a:pt x="4906732" y="2477497"/>
                </a:cubicBezTo>
                <a:cubicBezTo>
                  <a:pt x="4906732" y="2758986"/>
                  <a:pt x="4828077" y="2984902"/>
                  <a:pt x="4651814" y="3210070"/>
                </a:cubicBezTo>
                <a:cubicBezTo>
                  <a:pt x="4467443" y="3445606"/>
                  <a:pt x="4190412" y="3662546"/>
                  <a:pt x="3897062" y="3892202"/>
                </a:cubicBezTo>
                <a:cubicBezTo>
                  <a:pt x="3842940" y="3934522"/>
                  <a:pt x="3787028" y="3978338"/>
                  <a:pt x="3731118" y="4022687"/>
                </a:cubicBezTo>
                <a:cubicBezTo>
                  <a:pt x="3230651" y="4419592"/>
                  <a:pt x="2865384" y="4679812"/>
                  <a:pt x="2367551" y="4679812"/>
                </a:cubicBezTo>
                <a:cubicBezTo>
                  <a:pt x="1609008" y="4679812"/>
                  <a:pt x="1071796" y="4360387"/>
                  <a:pt x="571329" y="3611676"/>
                </a:cubicBezTo>
                <a:cubicBezTo>
                  <a:pt x="505836" y="3513679"/>
                  <a:pt x="441817" y="3424553"/>
                  <a:pt x="379904" y="3338417"/>
                </a:cubicBezTo>
                <a:cubicBezTo>
                  <a:pt x="123300" y="2981268"/>
                  <a:pt x="0" y="2795534"/>
                  <a:pt x="0" y="2477497"/>
                </a:cubicBezTo>
                <a:cubicBezTo>
                  <a:pt x="0" y="2161706"/>
                  <a:pt x="77286" y="1849760"/>
                  <a:pt x="229543" y="1550320"/>
                </a:cubicBezTo>
                <a:cubicBezTo>
                  <a:pt x="378535" y="1257397"/>
                  <a:pt x="591545" y="989269"/>
                  <a:pt x="862575" y="753626"/>
                </a:cubicBezTo>
                <a:cubicBezTo>
                  <a:pt x="1128971" y="521938"/>
                  <a:pt x="1445380" y="330861"/>
                  <a:pt x="1777796" y="201123"/>
                </a:cubicBezTo>
                <a:cubicBezTo>
                  <a:pt x="2119161" y="67648"/>
                  <a:pt x="2465896" y="0"/>
                  <a:pt x="280799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Freeform: Shape 1056">
            <a:extLst>
              <a:ext uri="{FF2B5EF4-FFF2-40B4-BE49-F238E27FC236}">
                <a16:creationId xmlns:a16="http://schemas.microsoft.com/office/drawing/2014/main" id="{2435991F-B7C0-45E0-8764-03C918DCE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01" y="1109966"/>
            <a:ext cx="4808749" cy="4586361"/>
          </a:xfrm>
          <a:custGeom>
            <a:avLst/>
            <a:gdLst>
              <a:gd name="connsiteX0" fmla="*/ 2823706 w 4906732"/>
              <a:gd name="connsiteY0" fmla="*/ 125909 h 4679812"/>
              <a:gd name="connsiteX1" fmla="*/ 1850428 w 4906732"/>
              <a:gd name="connsiteY1" fmla="*/ 315565 h 4679812"/>
              <a:gd name="connsiteX2" fmla="*/ 985777 w 4906732"/>
              <a:gd name="connsiteY2" fmla="*/ 836564 h 4679812"/>
              <a:gd name="connsiteX3" fmla="*/ 387723 w 4906732"/>
              <a:gd name="connsiteY3" fmla="*/ 1587831 h 4679812"/>
              <a:gd name="connsiteX4" fmla="*/ 170864 w 4906732"/>
              <a:gd name="connsiteY4" fmla="*/ 2462142 h 4679812"/>
              <a:gd name="connsiteX5" fmla="*/ 529776 w 4906732"/>
              <a:gd name="connsiteY5" fmla="*/ 3273973 h 4679812"/>
              <a:gd name="connsiteX6" fmla="*/ 710624 w 4906732"/>
              <a:gd name="connsiteY6" fmla="*/ 3531652 h 4679812"/>
              <a:gd name="connsiteX7" fmla="*/ 2407596 w 4906732"/>
              <a:gd name="connsiteY7" fmla="*/ 4538883 h 4679812"/>
              <a:gd name="connsiteX8" fmla="*/ 3695819 w 4906732"/>
              <a:gd name="connsiteY8" fmla="*/ 3919227 h 4679812"/>
              <a:gd name="connsiteX9" fmla="*/ 3852594 w 4906732"/>
              <a:gd name="connsiteY9" fmla="*/ 3796182 h 4679812"/>
              <a:gd name="connsiteX10" fmla="*/ 4565642 w 4906732"/>
              <a:gd name="connsiteY10" fmla="*/ 3152944 h 4679812"/>
              <a:gd name="connsiteX11" fmla="*/ 4806474 w 4906732"/>
              <a:gd name="connsiteY11" fmla="*/ 2462142 h 4679812"/>
              <a:gd name="connsiteX12" fmla="*/ 4265818 w 4906732"/>
              <a:gd name="connsiteY12" fmla="*/ 777712 h 4679812"/>
              <a:gd name="connsiteX13" fmla="*/ 3657619 w 4906732"/>
              <a:gd name="connsiteY13" fmla="*/ 302163 h 4679812"/>
              <a:gd name="connsiteX14" fmla="*/ 2823706 w 4906732"/>
              <a:gd name="connsiteY14" fmla="*/ 125909 h 4679812"/>
              <a:gd name="connsiteX15" fmla="*/ 2807999 w 4906732"/>
              <a:gd name="connsiteY15" fmla="*/ 0 h 4679812"/>
              <a:gd name="connsiteX16" fmla="*/ 3690684 w 4906732"/>
              <a:gd name="connsiteY16" fmla="*/ 186911 h 4679812"/>
              <a:gd name="connsiteX17" fmla="*/ 4334455 w 4906732"/>
              <a:gd name="connsiteY17" fmla="*/ 691216 h 4679812"/>
              <a:gd name="connsiteX18" fmla="*/ 4906732 w 4906732"/>
              <a:gd name="connsiteY18" fmla="*/ 2477497 h 4679812"/>
              <a:gd name="connsiteX19" fmla="*/ 4651814 w 4906732"/>
              <a:gd name="connsiteY19" fmla="*/ 3210070 h 4679812"/>
              <a:gd name="connsiteX20" fmla="*/ 3897062 w 4906732"/>
              <a:gd name="connsiteY20" fmla="*/ 3892202 h 4679812"/>
              <a:gd name="connsiteX21" fmla="*/ 3731118 w 4906732"/>
              <a:gd name="connsiteY21" fmla="*/ 4022687 h 4679812"/>
              <a:gd name="connsiteX22" fmla="*/ 2367551 w 4906732"/>
              <a:gd name="connsiteY22" fmla="*/ 4679812 h 4679812"/>
              <a:gd name="connsiteX23" fmla="*/ 571329 w 4906732"/>
              <a:gd name="connsiteY23" fmla="*/ 3611676 h 4679812"/>
              <a:gd name="connsiteX24" fmla="*/ 379904 w 4906732"/>
              <a:gd name="connsiteY24" fmla="*/ 3338417 h 4679812"/>
              <a:gd name="connsiteX25" fmla="*/ 0 w 4906732"/>
              <a:gd name="connsiteY25" fmla="*/ 2477497 h 4679812"/>
              <a:gd name="connsiteX26" fmla="*/ 229543 w 4906732"/>
              <a:gd name="connsiteY26" fmla="*/ 1550320 h 4679812"/>
              <a:gd name="connsiteX27" fmla="*/ 862575 w 4906732"/>
              <a:gd name="connsiteY27" fmla="*/ 753626 h 4679812"/>
              <a:gd name="connsiteX28" fmla="*/ 1777796 w 4906732"/>
              <a:gd name="connsiteY28" fmla="*/ 201123 h 4679812"/>
              <a:gd name="connsiteX29" fmla="*/ 2807999 w 4906732"/>
              <a:gd name="connsiteY29" fmla="*/ 0 h 467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6732" h="4679812">
                <a:moveTo>
                  <a:pt x="2823706" y="125909"/>
                </a:moveTo>
                <a:cubicBezTo>
                  <a:pt x="2500507" y="125909"/>
                  <a:pt x="2172931" y="189700"/>
                  <a:pt x="1850428" y="315565"/>
                </a:cubicBezTo>
                <a:cubicBezTo>
                  <a:pt x="1536380" y="437905"/>
                  <a:pt x="1237454" y="618087"/>
                  <a:pt x="985777" y="836564"/>
                </a:cubicBezTo>
                <a:cubicBezTo>
                  <a:pt x="729724" y="1058771"/>
                  <a:pt x="528483" y="1311610"/>
                  <a:pt x="387723" y="1587831"/>
                </a:cubicBezTo>
                <a:cubicBezTo>
                  <a:pt x="243879" y="1870198"/>
                  <a:pt x="170864" y="2164358"/>
                  <a:pt x="170864" y="2462142"/>
                </a:cubicBezTo>
                <a:cubicBezTo>
                  <a:pt x="170864" y="2762044"/>
                  <a:pt x="287351" y="2937188"/>
                  <a:pt x="529776" y="3273973"/>
                </a:cubicBezTo>
                <a:cubicBezTo>
                  <a:pt x="588268" y="3355198"/>
                  <a:pt x="648751" y="3439241"/>
                  <a:pt x="710624" y="3531652"/>
                </a:cubicBezTo>
                <a:cubicBezTo>
                  <a:pt x="1183438" y="4237671"/>
                  <a:pt x="1690966" y="4538883"/>
                  <a:pt x="2407596" y="4538883"/>
                </a:cubicBezTo>
                <a:cubicBezTo>
                  <a:pt x="2877921" y="4538883"/>
                  <a:pt x="3223006" y="4293500"/>
                  <a:pt x="3695819" y="3919227"/>
                </a:cubicBezTo>
                <a:cubicBezTo>
                  <a:pt x="3748639" y="3877407"/>
                  <a:pt x="3801462" y="3836089"/>
                  <a:pt x="3852594" y="3796182"/>
                </a:cubicBezTo>
                <a:cubicBezTo>
                  <a:pt x="4129735" y="3579621"/>
                  <a:pt x="4391458" y="3375051"/>
                  <a:pt x="4565642" y="3152944"/>
                </a:cubicBezTo>
                <a:cubicBezTo>
                  <a:pt x="4732166" y="2940616"/>
                  <a:pt x="4806474" y="2727581"/>
                  <a:pt x="4806474" y="2462142"/>
                </a:cubicBezTo>
                <a:cubicBezTo>
                  <a:pt x="4806474" y="1796834"/>
                  <a:pt x="4614485" y="1198642"/>
                  <a:pt x="4265818" y="777712"/>
                </a:cubicBezTo>
                <a:cubicBezTo>
                  <a:pt x="4095218" y="571832"/>
                  <a:pt x="3890594" y="411804"/>
                  <a:pt x="3657619" y="302163"/>
                </a:cubicBezTo>
                <a:cubicBezTo>
                  <a:pt x="3409027" y="185265"/>
                  <a:pt x="3128504" y="125909"/>
                  <a:pt x="2823706" y="125909"/>
                </a:cubicBezTo>
                <a:close/>
                <a:moveTo>
                  <a:pt x="2807999" y="0"/>
                </a:moveTo>
                <a:cubicBezTo>
                  <a:pt x="3130622" y="0"/>
                  <a:pt x="3427552" y="62945"/>
                  <a:pt x="3690684" y="186911"/>
                </a:cubicBezTo>
                <a:cubicBezTo>
                  <a:pt x="3937285" y="303182"/>
                  <a:pt x="4153876" y="472887"/>
                  <a:pt x="4334455" y="691216"/>
                </a:cubicBezTo>
                <a:cubicBezTo>
                  <a:pt x="4703514" y="1137598"/>
                  <a:pt x="4906732" y="1771961"/>
                  <a:pt x="4906732" y="2477497"/>
                </a:cubicBezTo>
                <a:cubicBezTo>
                  <a:pt x="4906732" y="2758986"/>
                  <a:pt x="4828077" y="2984902"/>
                  <a:pt x="4651814" y="3210070"/>
                </a:cubicBezTo>
                <a:cubicBezTo>
                  <a:pt x="4467443" y="3445606"/>
                  <a:pt x="4190412" y="3662546"/>
                  <a:pt x="3897062" y="3892202"/>
                </a:cubicBezTo>
                <a:cubicBezTo>
                  <a:pt x="3842940" y="3934522"/>
                  <a:pt x="3787028" y="3978338"/>
                  <a:pt x="3731118" y="4022687"/>
                </a:cubicBezTo>
                <a:cubicBezTo>
                  <a:pt x="3230651" y="4419592"/>
                  <a:pt x="2865384" y="4679812"/>
                  <a:pt x="2367551" y="4679812"/>
                </a:cubicBezTo>
                <a:cubicBezTo>
                  <a:pt x="1609008" y="4679812"/>
                  <a:pt x="1071796" y="4360387"/>
                  <a:pt x="571329" y="3611676"/>
                </a:cubicBezTo>
                <a:cubicBezTo>
                  <a:pt x="505836" y="3513679"/>
                  <a:pt x="441817" y="3424553"/>
                  <a:pt x="379904" y="3338417"/>
                </a:cubicBezTo>
                <a:cubicBezTo>
                  <a:pt x="123300" y="2981268"/>
                  <a:pt x="0" y="2795534"/>
                  <a:pt x="0" y="2477497"/>
                </a:cubicBezTo>
                <a:cubicBezTo>
                  <a:pt x="0" y="2161706"/>
                  <a:pt x="77286" y="1849760"/>
                  <a:pt x="229543" y="1550320"/>
                </a:cubicBezTo>
                <a:cubicBezTo>
                  <a:pt x="378535" y="1257397"/>
                  <a:pt x="591545" y="989269"/>
                  <a:pt x="862575" y="753626"/>
                </a:cubicBezTo>
                <a:cubicBezTo>
                  <a:pt x="1128971" y="521938"/>
                  <a:pt x="1445380" y="330861"/>
                  <a:pt x="1777796" y="201123"/>
                </a:cubicBezTo>
                <a:cubicBezTo>
                  <a:pt x="2119161" y="67648"/>
                  <a:pt x="2465896" y="0"/>
                  <a:pt x="2807999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9445B16-AE6A-0BAC-20AC-ED8ED067EDCE}"/>
              </a:ext>
            </a:extLst>
          </p:cNvPr>
          <p:cNvGrpSpPr/>
          <p:nvPr/>
        </p:nvGrpSpPr>
        <p:grpSpPr>
          <a:xfrm>
            <a:off x="1361492" y="309952"/>
            <a:ext cx="9452688" cy="6210822"/>
            <a:chOff x="1361492" y="309952"/>
            <a:chExt cx="9452688" cy="621082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34481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917" y="3191069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Picture 10" descr="Sombra PNG para descargar gratis">
              <a:extLst>
                <a:ext uri="{FF2B5EF4-FFF2-40B4-BE49-F238E27FC236}">
                  <a16:creationId xmlns:a16="http://schemas.microsoft.com/office/drawing/2014/main" id="{A551868C-F1FF-2E17-19A6-D8386B403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414" y="2944876"/>
              <a:ext cx="213486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61492" y="2114772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Niño PNG para descargar gratis">
              <a:extLst>
                <a:ext uri="{FF2B5EF4-FFF2-40B4-BE49-F238E27FC236}">
                  <a16:creationId xmlns:a16="http://schemas.microsoft.com/office/drawing/2014/main" id="{167B1FCD-4E09-EFBD-8BF2-FC961F250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16" y="1460893"/>
              <a:ext cx="1502523" cy="252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300" y="2930299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5955544-0C71-79D9-CDEC-3A63EB7368F9}"/>
                </a:ext>
              </a:extLst>
            </p:cNvPr>
            <p:cNvSpPr txBox="1"/>
            <p:nvPr/>
          </p:nvSpPr>
          <p:spPr>
            <a:xfrm>
              <a:off x="4394044" y="825459"/>
              <a:ext cx="3918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>
                  <a:ln w="10160">
                    <a:solidFill>
                      <a:srgbClr val="7030A0"/>
                    </a:solidFill>
                    <a:prstDash val="solid"/>
                  </a:ln>
                  <a:solidFill>
                    <a:srgbClr val="F3C1F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oper Black" panose="0208090404030B020404" pitchFamily="18" charset="0"/>
                  <a:cs typeface="Aharoni" panose="020F0502020204030204" pitchFamily="2" charset="-79"/>
                </a:rPr>
                <a:t>¿Con quién quieres aprender?</a:t>
              </a:r>
            </a:p>
          </p:txBody>
        </p:sp>
        <p:pic>
          <p:nvPicPr>
            <p:cNvPr id="1028" name="Picture 4" descr="niña 1206117 PNG">
              <a:extLst>
                <a:ext uri="{FF2B5EF4-FFF2-40B4-BE49-F238E27FC236}">
                  <a16:creationId xmlns:a16="http://schemas.microsoft.com/office/drawing/2014/main" id="{D6D9E49C-B1EC-242D-13C2-11F8D6457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457" y="1492898"/>
              <a:ext cx="1502523" cy="250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995" y="2551291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242" y="325019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61145" y="339594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54CBEBF-70C8-C1FC-AE40-8C7D5AD3352D}"/>
              </a:ext>
            </a:extLst>
          </p:cNvPr>
          <p:cNvGrpSpPr/>
          <p:nvPr/>
        </p:nvGrpSpPr>
        <p:grpSpPr>
          <a:xfrm>
            <a:off x="1361492" y="128512"/>
            <a:ext cx="9452688" cy="6392262"/>
            <a:chOff x="1361492" y="128512"/>
            <a:chExt cx="9452688" cy="639226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34481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917" y="3191069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Picture 10" descr="Sombra PNG para descargar gratis">
              <a:extLst>
                <a:ext uri="{FF2B5EF4-FFF2-40B4-BE49-F238E27FC236}">
                  <a16:creationId xmlns:a16="http://schemas.microsoft.com/office/drawing/2014/main" id="{A551868C-F1FF-2E17-19A6-D8386B403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414" y="2944876"/>
              <a:ext cx="213486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61492" y="2114772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Niño PNG para descargar gratis">
              <a:extLst>
                <a:ext uri="{FF2B5EF4-FFF2-40B4-BE49-F238E27FC236}">
                  <a16:creationId xmlns:a16="http://schemas.microsoft.com/office/drawing/2014/main" id="{167B1FCD-4E09-EFBD-8BF2-FC961F250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16" y="1460893"/>
              <a:ext cx="1502523" cy="252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300" y="2930299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Luz PNG by LilianaaEditions27 on DeviantArt">
              <a:extLst>
                <a:ext uri="{FF2B5EF4-FFF2-40B4-BE49-F238E27FC236}">
                  <a16:creationId xmlns:a16="http://schemas.microsoft.com/office/drawing/2014/main" id="{17F9BFCC-6DC8-68BA-4F5C-C9DEAA2F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560" y="128512"/>
              <a:ext cx="3078598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iña 1206117 PNG">
              <a:extLst>
                <a:ext uri="{FF2B5EF4-FFF2-40B4-BE49-F238E27FC236}">
                  <a16:creationId xmlns:a16="http://schemas.microsoft.com/office/drawing/2014/main" id="{D6D9E49C-B1EC-242D-13C2-11F8D6457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457" y="1492898"/>
              <a:ext cx="1502523" cy="250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995" y="2551291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242" y="325019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61145" y="339594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BF74DE2-C91C-64CA-E96D-716FA43F6998}"/>
                </a:ext>
              </a:extLst>
            </p:cNvPr>
            <p:cNvSpPr txBox="1"/>
            <p:nvPr/>
          </p:nvSpPr>
          <p:spPr>
            <a:xfrm>
              <a:off x="4394044" y="825459"/>
              <a:ext cx="3918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>
                  <a:ln w="10160">
                    <a:solidFill>
                      <a:srgbClr val="7030A0"/>
                    </a:solidFill>
                    <a:prstDash val="solid"/>
                  </a:ln>
                  <a:solidFill>
                    <a:srgbClr val="F3C1F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oper Black" panose="0208090404030B020404" pitchFamily="18" charset="0"/>
                  <a:cs typeface="Aharoni" panose="020F0502020204030204" pitchFamily="2" charset="-79"/>
                </a:rPr>
                <a:t>¿Con quién quieres aprender?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9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F45DB4F-FD83-98E8-8565-33702D8611B8}"/>
              </a:ext>
            </a:extLst>
          </p:cNvPr>
          <p:cNvGrpSpPr/>
          <p:nvPr/>
        </p:nvGrpSpPr>
        <p:grpSpPr>
          <a:xfrm>
            <a:off x="1361492" y="128512"/>
            <a:ext cx="9452688" cy="6392262"/>
            <a:chOff x="1361492" y="128512"/>
            <a:chExt cx="9452688" cy="639226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34481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138" y="3191069"/>
              <a:ext cx="7810503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Picture 10" descr="Sombra PNG para descargar gratis">
              <a:extLst>
                <a:ext uri="{FF2B5EF4-FFF2-40B4-BE49-F238E27FC236}">
                  <a16:creationId xmlns:a16="http://schemas.microsoft.com/office/drawing/2014/main" id="{A551868C-F1FF-2E17-19A6-D8386B403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414" y="2944876"/>
              <a:ext cx="213486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61492" y="2114772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Niño PNG para descargar gratis">
              <a:extLst>
                <a:ext uri="{FF2B5EF4-FFF2-40B4-BE49-F238E27FC236}">
                  <a16:creationId xmlns:a16="http://schemas.microsoft.com/office/drawing/2014/main" id="{167B1FCD-4E09-EFBD-8BF2-FC961F250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16" y="1460893"/>
              <a:ext cx="1502523" cy="252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300" y="2930299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Luz PNG by LilianaaEditions27 on DeviantArt">
              <a:extLst>
                <a:ext uri="{FF2B5EF4-FFF2-40B4-BE49-F238E27FC236}">
                  <a16:creationId xmlns:a16="http://schemas.microsoft.com/office/drawing/2014/main" id="{17F9BFCC-6DC8-68BA-4F5C-C9DEAA2F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560" y="128512"/>
              <a:ext cx="3078598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5955544-0C71-79D9-CDEC-3A63EB7368F9}"/>
                </a:ext>
              </a:extLst>
            </p:cNvPr>
            <p:cNvSpPr txBox="1"/>
            <p:nvPr/>
          </p:nvSpPr>
          <p:spPr>
            <a:xfrm>
              <a:off x="4377599" y="869705"/>
              <a:ext cx="3918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>
                  <a:ln w="6600">
                    <a:solidFill>
                      <a:srgbClr val="7030A0"/>
                    </a:solidFill>
                    <a:prstDash val="solid"/>
                  </a:ln>
                  <a:solidFill>
                    <a:srgbClr val="E681F7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Cooper Black" panose="0208090404030B020404" pitchFamily="18" charset="0"/>
                  <a:cs typeface="Aharoni" panose="020F0502020204030204" pitchFamily="2" charset="-79"/>
                </a:rPr>
                <a:t>¿Con quién quieres aprender?</a:t>
              </a:r>
            </a:p>
          </p:txBody>
        </p:sp>
        <p:pic>
          <p:nvPicPr>
            <p:cNvPr id="1028" name="Picture 4" descr="niña 1206117 PNG">
              <a:extLst>
                <a:ext uri="{FF2B5EF4-FFF2-40B4-BE49-F238E27FC236}">
                  <a16:creationId xmlns:a16="http://schemas.microsoft.com/office/drawing/2014/main" id="{D6D9E49C-B1EC-242D-13C2-11F8D6457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457" y="1492898"/>
              <a:ext cx="1502523" cy="250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995" y="2551291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242" y="325019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61145" y="339594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41A6F37C-FA81-5436-E34F-4411CDA3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43909" y="2212157"/>
              <a:ext cx="167809" cy="137874"/>
            </a:xfrm>
            <a:prstGeom prst="rect">
              <a:avLst/>
            </a:prstGeom>
          </p:spPr>
        </p:pic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E4C6D6BD-FD0A-1853-C4DF-77FF35B705C3}"/>
                </a:ext>
              </a:extLst>
            </p:cNvPr>
            <p:cNvSpPr/>
            <p:nvPr/>
          </p:nvSpPr>
          <p:spPr>
            <a:xfrm rot="20440645">
              <a:off x="3783803" y="2254722"/>
              <a:ext cx="158325" cy="90589"/>
            </a:xfrm>
            <a:prstGeom prst="arc">
              <a:avLst>
                <a:gd name="adj1" fmla="val 11029950"/>
                <a:gd name="adj2" fmla="val 0"/>
              </a:avLst>
            </a:prstGeom>
            <a:ln w="19050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88D90775-DF05-CE97-240C-F47CDD81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44783" y="2114165"/>
              <a:ext cx="167809" cy="154704"/>
            </a:xfrm>
            <a:prstGeom prst="rect">
              <a:avLst/>
            </a:prstGeom>
          </p:spPr>
        </p:pic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D23BCDC5-AC62-7487-66CA-506B28615444}"/>
                </a:ext>
              </a:extLst>
            </p:cNvPr>
            <p:cNvSpPr/>
            <p:nvPr/>
          </p:nvSpPr>
          <p:spPr>
            <a:xfrm rot="20440645">
              <a:off x="4143739" y="2162193"/>
              <a:ext cx="158325" cy="90589"/>
            </a:xfrm>
            <a:prstGeom prst="arc">
              <a:avLst>
                <a:gd name="adj1" fmla="val 11029950"/>
                <a:gd name="adj2" fmla="val 0"/>
              </a:avLst>
            </a:prstGeom>
            <a:ln w="19050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6736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C2771CE-6E2F-0979-5A78-0E0B11AA190C}"/>
              </a:ext>
            </a:extLst>
          </p:cNvPr>
          <p:cNvGrpSpPr/>
          <p:nvPr/>
        </p:nvGrpSpPr>
        <p:grpSpPr>
          <a:xfrm>
            <a:off x="1354835" y="309952"/>
            <a:ext cx="9452688" cy="6231269"/>
            <a:chOff x="1354835" y="309952"/>
            <a:chExt cx="9452688" cy="6231269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41354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138" y="3193642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54835" y="2135219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71" y="2820537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87" y="2526166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999" y="3125657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801902" y="327139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mbra PNG para descargar gratis">
              <a:extLst>
                <a:ext uri="{FF2B5EF4-FFF2-40B4-BE49-F238E27FC236}">
                  <a16:creationId xmlns:a16="http://schemas.microsoft.com/office/drawing/2014/main" id="{2579B013-DBDA-3C0A-455E-C279DBD1A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4059204" y="2635864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niña 1206118 PNG">
              <a:extLst>
                <a:ext uri="{FF2B5EF4-FFF2-40B4-BE49-F238E27FC236}">
                  <a16:creationId xmlns:a16="http://schemas.microsoft.com/office/drawing/2014/main" id="{A7160FFE-51AE-98EF-D676-12EE6727B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794" y="905725"/>
              <a:ext cx="1812394" cy="304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F2047E9-87EE-50E3-5F1F-AB0F597E0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554" y="319737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Sombra PNG para descargar gratis">
              <a:extLst>
                <a:ext uri="{FF2B5EF4-FFF2-40B4-BE49-F238E27FC236}">
                  <a16:creationId xmlns:a16="http://schemas.microsoft.com/office/drawing/2014/main" id="{FCCFD1C3-EA77-D40F-9633-EB285AA3D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36457" y="334312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974855A6-A5A9-2C73-6F30-5627839E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287" y="2383749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Sombra PNG para descargar gratis">
              <a:extLst>
                <a:ext uri="{FF2B5EF4-FFF2-40B4-BE49-F238E27FC236}">
                  <a16:creationId xmlns:a16="http://schemas.microsoft.com/office/drawing/2014/main" id="{E22E7CC8-9725-B117-B5DD-7F87B1AA8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597204" y="2493447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35474D19-89D1-8414-D067-46EF3F9ABC21}"/>
                </a:ext>
              </a:extLst>
            </p:cNvPr>
            <p:cNvSpPr/>
            <p:nvPr/>
          </p:nvSpPr>
          <p:spPr>
            <a:xfrm>
              <a:off x="9201946" y="1591633"/>
              <a:ext cx="631583" cy="63158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B910C2CA-6F1A-69C9-FB6B-BC869462755B}"/>
                </a:ext>
              </a:extLst>
            </p:cNvPr>
            <p:cNvSpPr/>
            <p:nvPr/>
          </p:nvSpPr>
          <p:spPr>
            <a:xfrm>
              <a:off x="9127584" y="1556123"/>
              <a:ext cx="631583" cy="631583"/>
            </a:xfrm>
            <a:prstGeom prst="roundRect">
              <a:avLst/>
            </a:prstGeom>
            <a:solidFill>
              <a:srgbClr val="E681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35BE7551-2980-B996-DE2E-702DFC076C86}"/>
                </a:ext>
              </a:extLst>
            </p:cNvPr>
            <p:cNvSpPr/>
            <p:nvPr/>
          </p:nvSpPr>
          <p:spPr>
            <a:xfrm>
              <a:off x="9197585" y="2359588"/>
              <a:ext cx="631583" cy="631583"/>
            </a:xfrm>
            <a:prstGeom prst="roundRect">
              <a:avLst/>
            </a:prstGeom>
            <a:solidFill>
              <a:srgbClr val="1F98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7E05E083-29C3-A140-D412-46BFA18F3BB2}"/>
                </a:ext>
              </a:extLst>
            </p:cNvPr>
            <p:cNvSpPr/>
            <p:nvPr/>
          </p:nvSpPr>
          <p:spPr>
            <a:xfrm>
              <a:off x="9123223" y="2324078"/>
              <a:ext cx="631583" cy="631583"/>
            </a:xfrm>
            <a:prstGeom prst="roundRect">
              <a:avLst/>
            </a:prstGeom>
            <a:solidFill>
              <a:srgbClr val="2ACB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3F3CEC92-1AC3-3679-76D0-72C5FC890BE7}"/>
                </a:ext>
              </a:extLst>
            </p:cNvPr>
            <p:cNvSpPr/>
            <p:nvPr/>
          </p:nvSpPr>
          <p:spPr>
            <a:xfrm>
              <a:off x="9204574" y="3127543"/>
              <a:ext cx="631583" cy="631583"/>
            </a:xfrm>
            <a:prstGeom prst="roundRect">
              <a:avLst/>
            </a:prstGeom>
            <a:solidFill>
              <a:srgbClr val="EA52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295135FB-7C34-7077-9942-B3BA15078A3C}"/>
                </a:ext>
              </a:extLst>
            </p:cNvPr>
            <p:cNvSpPr/>
            <p:nvPr/>
          </p:nvSpPr>
          <p:spPr>
            <a:xfrm>
              <a:off x="9130212" y="3092033"/>
              <a:ext cx="631583" cy="631583"/>
            </a:xfrm>
            <a:prstGeom prst="roundRect">
              <a:avLst/>
            </a:prstGeom>
            <a:solidFill>
              <a:srgbClr val="F292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>
                <a:solidFill>
                  <a:srgbClr val="EA526F"/>
                </a:solidFill>
              </a:endParaRPr>
            </a:p>
          </p:txBody>
        </p:sp>
        <p:pic>
          <p:nvPicPr>
            <p:cNvPr id="9218" name="Picture 2" descr="Casa - Iconos gratis de web">
              <a:extLst>
                <a:ext uri="{FF2B5EF4-FFF2-40B4-BE49-F238E27FC236}">
                  <a16:creationId xmlns:a16="http://schemas.microsoft.com/office/drawing/2014/main" id="{47343276-F2D6-7789-3C7D-47CFB75D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570" y="3186064"/>
              <a:ext cx="432888" cy="43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Cambio - Iconos gratis de social">
              <a:extLst>
                <a:ext uri="{FF2B5EF4-FFF2-40B4-BE49-F238E27FC236}">
                  <a16:creationId xmlns:a16="http://schemas.microsoft.com/office/drawing/2014/main" id="{70B69EBC-88AC-52EB-68CD-8010929FE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903" y="2336894"/>
              <a:ext cx="599070" cy="59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Icono Girar, eje, y en Zwicon">
              <a:extLst>
                <a:ext uri="{FF2B5EF4-FFF2-40B4-BE49-F238E27FC236}">
                  <a16:creationId xmlns:a16="http://schemas.microsoft.com/office/drawing/2014/main" id="{2CB2CA1D-BBB5-3195-59FF-AB1C21E2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899" y="1608019"/>
              <a:ext cx="610230" cy="6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582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2D78BACD-1910-108D-C7AA-17FF0DA0285F}"/>
              </a:ext>
            </a:extLst>
          </p:cNvPr>
          <p:cNvGrpSpPr/>
          <p:nvPr/>
        </p:nvGrpSpPr>
        <p:grpSpPr>
          <a:xfrm>
            <a:off x="1354835" y="309952"/>
            <a:ext cx="9452688" cy="6231269"/>
            <a:chOff x="1354835" y="309952"/>
            <a:chExt cx="9452688" cy="6231269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34481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917" y="3191069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54835" y="2135219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71" y="2820537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87" y="2526166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999" y="3125657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801902" y="327139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mbra PNG para descargar gratis">
              <a:extLst>
                <a:ext uri="{FF2B5EF4-FFF2-40B4-BE49-F238E27FC236}">
                  <a16:creationId xmlns:a16="http://schemas.microsoft.com/office/drawing/2014/main" id="{2579B013-DBDA-3C0A-455E-C279DBD1A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4059204" y="2635864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niña 1206118 PNG">
              <a:extLst>
                <a:ext uri="{FF2B5EF4-FFF2-40B4-BE49-F238E27FC236}">
                  <a16:creationId xmlns:a16="http://schemas.microsoft.com/office/drawing/2014/main" id="{A7160FFE-51AE-98EF-D676-12EE6727B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794" y="905725"/>
              <a:ext cx="1812394" cy="304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F2047E9-87EE-50E3-5F1F-AB0F597E0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554" y="319737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Sombra PNG para descargar gratis">
              <a:extLst>
                <a:ext uri="{FF2B5EF4-FFF2-40B4-BE49-F238E27FC236}">
                  <a16:creationId xmlns:a16="http://schemas.microsoft.com/office/drawing/2014/main" id="{FCCFD1C3-EA77-D40F-9633-EB285AA3D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36457" y="334312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974855A6-A5A9-2C73-6F30-5627839E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287" y="2383749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Sombra PNG para descargar gratis">
              <a:extLst>
                <a:ext uri="{FF2B5EF4-FFF2-40B4-BE49-F238E27FC236}">
                  <a16:creationId xmlns:a16="http://schemas.microsoft.com/office/drawing/2014/main" id="{E22E7CC8-9725-B117-B5DD-7F87B1AA8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597204" y="2493447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35474D19-89D1-8414-D067-46EF3F9ABC21}"/>
                </a:ext>
              </a:extLst>
            </p:cNvPr>
            <p:cNvSpPr/>
            <p:nvPr/>
          </p:nvSpPr>
          <p:spPr>
            <a:xfrm>
              <a:off x="9201946" y="1591633"/>
              <a:ext cx="631583" cy="63158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B910C2CA-6F1A-69C9-FB6B-BC869462755B}"/>
                </a:ext>
              </a:extLst>
            </p:cNvPr>
            <p:cNvSpPr/>
            <p:nvPr/>
          </p:nvSpPr>
          <p:spPr>
            <a:xfrm>
              <a:off x="9127584" y="1556123"/>
              <a:ext cx="631583" cy="631583"/>
            </a:xfrm>
            <a:prstGeom prst="roundRect">
              <a:avLst/>
            </a:prstGeom>
            <a:solidFill>
              <a:srgbClr val="E681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35BE7551-2980-B996-DE2E-702DFC076C86}"/>
                </a:ext>
              </a:extLst>
            </p:cNvPr>
            <p:cNvSpPr/>
            <p:nvPr/>
          </p:nvSpPr>
          <p:spPr>
            <a:xfrm>
              <a:off x="9197585" y="2359588"/>
              <a:ext cx="631583" cy="631583"/>
            </a:xfrm>
            <a:prstGeom prst="roundRect">
              <a:avLst/>
            </a:prstGeom>
            <a:solidFill>
              <a:srgbClr val="1F98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7E05E083-29C3-A140-D412-46BFA18F3BB2}"/>
                </a:ext>
              </a:extLst>
            </p:cNvPr>
            <p:cNvSpPr/>
            <p:nvPr/>
          </p:nvSpPr>
          <p:spPr>
            <a:xfrm>
              <a:off x="9123223" y="2324078"/>
              <a:ext cx="631583" cy="631583"/>
            </a:xfrm>
            <a:prstGeom prst="roundRect">
              <a:avLst/>
            </a:prstGeom>
            <a:solidFill>
              <a:srgbClr val="2ACB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3F3CEC92-1AC3-3679-76D0-72C5FC890BE7}"/>
                </a:ext>
              </a:extLst>
            </p:cNvPr>
            <p:cNvSpPr/>
            <p:nvPr/>
          </p:nvSpPr>
          <p:spPr>
            <a:xfrm>
              <a:off x="9204574" y="3127543"/>
              <a:ext cx="631583" cy="631583"/>
            </a:xfrm>
            <a:prstGeom prst="roundRect">
              <a:avLst/>
            </a:prstGeom>
            <a:solidFill>
              <a:srgbClr val="EA52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295135FB-7C34-7077-9942-B3BA15078A3C}"/>
                </a:ext>
              </a:extLst>
            </p:cNvPr>
            <p:cNvSpPr/>
            <p:nvPr/>
          </p:nvSpPr>
          <p:spPr>
            <a:xfrm>
              <a:off x="9130212" y="3092033"/>
              <a:ext cx="631583" cy="631583"/>
            </a:xfrm>
            <a:prstGeom prst="roundRect">
              <a:avLst/>
            </a:prstGeom>
            <a:solidFill>
              <a:srgbClr val="F292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>
                <a:solidFill>
                  <a:srgbClr val="EA526F"/>
                </a:solidFill>
              </a:endParaRPr>
            </a:p>
          </p:txBody>
        </p:sp>
        <p:pic>
          <p:nvPicPr>
            <p:cNvPr id="9218" name="Picture 2" descr="Casa - Iconos gratis de web">
              <a:extLst>
                <a:ext uri="{FF2B5EF4-FFF2-40B4-BE49-F238E27FC236}">
                  <a16:creationId xmlns:a16="http://schemas.microsoft.com/office/drawing/2014/main" id="{47343276-F2D6-7789-3C7D-47CFB75D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570" y="3186064"/>
              <a:ext cx="432888" cy="43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Cambio - Iconos gratis de social">
              <a:extLst>
                <a:ext uri="{FF2B5EF4-FFF2-40B4-BE49-F238E27FC236}">
                  <a16:creationId xmlns:a16="http://schemas.microsoft.com/office/drawing/2014/main" id="{70B69EBC-88AC-52EB-68CD-8010929FE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903" y="2336894"/>
              <a:ext cx="599070" cy="59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Icono Girar, eje, y en Zwicon">
              <a:extLst>
                <a:ext uri="{FF2B5EF4-FFF2-40B4-BE49-F238E27FC236}">
                  <a16:creationId xmlns:a16="http://schemas.microsoft.com/office/drawing/2014/main" id="{2CB2CA1D-BBB5-3195-59FF-AB1C21E2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899" y="1608019"/>
              <a:ext cx="610230" cy="6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88F403D-3D83-7669-5C1B-AB080CE4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6075" y="1827676"/>
              <a:ext cx="167809" cy="13787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5782634-7FF6-3E66-2C63-67BE3FA09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25146" y="1818440"/>
              <a:ext cx="167809" cy="137874"/>
            </a:xfrm>
            <a:prstGeom prst="rect">
              <a:avLst/>
            </a:prstGeom>
          </p:spPr>
        </p:pic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BF763E85-C3F1-C563-45E6-D3B6B69EF6B9}"/>
                </a:ext>
              </a:extLst>
            </p:cNvPr>
            <p:cNvSpPr/>
            <p:nvPr/>
          </p:nvSpPr>
          <p:spPr>
            <a:xfrm rot="21204350">
              <a:off x="5513049" y="1873147"/>
              <a:ext cx="214034" cy="146842"/>
            </a:xfrm>
            <a:prstGeom prst="arc">
              <a:avLst>
                <a:gd name="adj1" fmla="val 11029950"/>
                <a:gd name="adj2" fmla="val 0"/>
              </a:avLst>
            </a:prstGeom>
            <a:ln w="19050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41AF017B-2B04-6C76-2562-BE758094141E}"/>
                </a:ext>
              </a:extLst>
            </p:cNvPr>
            <p:cNvSpPr/>
            <p:nvPr/>
          </p:nvSpPr>
          <p:spPr>
            <a:xfrm rot="21204350">
              <a:off x="5962381" y="1861193"/>
              <a:ext cx="214034" cy="146842"/>
            </a:xfrm>
            <a:prstGeom prst="arc">
              <a:avLst>
                <a:gd name="adj1" fmla="val 11029950"/>
                <a:gd name="adj2" fmla="val 0"/>
              </a:avLst>
            </a:prstGeom>
            <a:ln w="19050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1" name="Picture 12" descr="Luz PNG by LilianaaEditions27 on DeviantArt">
              <a:extLst>
                <a:ext uri="{FF2B5EF4-FFF2-40B4-BE49-F238E27FC236}">
                  <a16:creationId xmlns:a16="http://schemas.microsoft.com/office/drawing/2014/main" id="{D58C053F-371E-F1F7-27DB-48BE7D713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739" y="1347285"/>
              <a:ext cx="488441" cy="50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251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65C98E8-8A9B-2C58-270F-D5BBBAAD43BF}"/>
              </a:ext>
            </a:extLst>
          </p:cNvPr>
          <p:cNvGrpSpPr/>
          <p:nvPr/>
        </p:nvGrpSpPr>
        <p:grpSpPr>
          <a:xfrm>
            <a:off x="1354835" y="309952"/>
            <a:ext cx="9452688" cy="6231269"/>
            <a:chOff x="1354835" y="309952"/>
            <a:chExt cx="9452688" cy="6231269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41354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138" y="3193642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54835" y="2135219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71" y="2820537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87" y="2526166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999" y="3125657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801902" y="327139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mbra PNG para descargar gratis">
              <a:extLst>
                <a:ext uri="{FF2B5EF4-FFF2-40B4-BE49-F238E27FC236}">
                  <a16:creationId xmlns:a16="http://schemas.microsoft.com/office/drawing/2014/main" id="{2579B013-DBDA-3C0A-455E-C279DBD1A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4059204" y="2635864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niña 1206118 PNG">
              <a:extLst>
                <a:ext uri="{FF2B5EF4-FFF2-40B4-BE49-F238E27FC236}">
                  <a16:creationId xmlns:a16="http://schemas.microsoft.com/office/drawing/2014/main" id="{A7160FFE-51AE-98EF-D676-12EE6727B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794" y="905725"/>
              <a:ext cx="1812394" cy="304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F2047E9-87EE-50E3-5F1F-AB0F597E0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554" y="319737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Sombra PNG para descargar gratis">
              <a:extLst>
                <a:ext uri="{FF2B5EF4-FFF2-40B4-BE49-F238E27FC236}">
                  <a16:creationId xmlns:a16="http://schemas.microsoft.com/office/drawing/2014/main" id="{FCCFD1C3-EA77-D40F-9633-EB285AA3D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36457" y="334312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974855A6-A5A9-2C73-6F30-5627839E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287" y="2383749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Sombra PNG para descargar gratis">
              <a:extLst>
                <a:ext uri="{FF2B5EF4-FFF2-40B4-BE49-F238E27FC236}">
                  <a16:creationId xmlns:a16="http://schemas.microsoft.com/office/drawing/2014/main" id="{E22E7CC8-9725-B117-B5DD-7F87B1AA8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597204" y="2493447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35474D19-89D1-8414-D067-46EF3F9ABC21}"/>
                </a:ext>
              </a:extLst>
            </p:cNvPr>
            <p:cNvSpPr/>
            <p:nvPr/>
          </p:nvSpPr>
          <p:spPr>
            <a:xfrm>
              <a:off x="9201946" y="1591633"/>
              <a:ext cx="631583" cy="63158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B910C2CA-6F1A-69C9-FB6B-BC869462755B}"/>
                </a:ext>
              </a:extLst>
            </p:cNvPr>
            <p:cNvSpPr/>
            <p:nvPr/>
          </p:nvSpPr>
          <p:spPr>
            <a:xfrm>
              <a:off x="9127584" y="1556123"/>
              <a:ext cx="631583" cy="631583"/>
            </a:xfrm>
            <a:prstGeom prst="roundRect">
              <a:avLst/>
            </a:prstGeom>
            <a:solidFill>
              <a:srgbClr val="E681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35BE7551-2980-B996-DE2E-702DFC076C86}"/>
                </a:ext>
              </a:extLst>
            </p:cNvPr>
            <p:cNvSpPr/>
            <p:nvPr/>
          </p:nvSpPr>
          <p:spPr>
            <a:xfrm>
              <a:off x="9197585" y="2359588"/>
              <a:ext cx="631583" cy="631583"/>
            </a:xfrm>
            <a:prstGeom prst="roundRect">
              <a:avLst/>
            </a:prstGeom>
            <a:solidFill>
              <a:srgbClr val="1F98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7E05E083-29C3-A140-D412-46BFA18F3BB2}"/>
                </a:ext>
              </a:extLst>
            </p:cNvPr>
            <p:cNvSpPr/>
            <p:nvPr/>
          </p:nvSpPr>
          <p:spPr>
            <a:xfrm>
              <a:off x="9123223" y="2324078"/>
              <a:ext cx="631583" cy="631583"/>
            </a:xfrm>
            <a:prstGeom prst="roundRect">
              <a:avLst/>
            </a:prstGeom>
            <a:solidFill>
              <a:srgbClr val="2ACB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3F3CEC92-1AC3-3679-76D0-72C5FC890BE7}"/>
                </a:ext>
              </a:extLst>
            </p:cNvPr>
            <p:cNvSpPr/>
            <p:nvPr/>
          </p:nvSpPr>
          <p:spPr>
            <a:xfrm>
              <a:off x="9204574" y="3127543"/>
              <a:ext cx="631583" cy="631583"/>
            </a:xfrm>
            <a:prstGeom prst="roundRect">
              <a:avLst/>
            </a:prstGeom>
            <a:solidFill>
              <a:srgbClr val="EA52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295135FB-7C34-7077-9942-B3BA15078A3C}"/>
                </a:ext>
              </a:extLst>
            </p:cNvPr>
            <p:cNvSpPr/>
            <p:nvPr/>
          </p:nvSpPr>
          <p:spPr>
            <a:xfrm>
              <a:off x="9130212" y="3092033"/>
              <a:ext cx="631583" cy="631583"/>
            </a:xfrm>
            <a:prstGeom prst="roundRect">
              <a:avLst/>
            </a:prstGeom>
            <a:solidFill>
              <a:srgbClr val="F292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>
                <a:solidFill>
                  <a:srgbClr val="EA526F"/>
                </a:solidFill>
              </a:endParaRPr>
            </a:p>
          </p:txBody>
        </p:sp>
        <p:pic>
          <p:nvPicPr>
            <p:cNvPr id="9218" name="Picture 2" descr="Casa - Iconos gratis de web">
              <a:extLst>
                <a:ext uri="{FF2B5EF4-FFF2-40B4-BE49-F238E27FC236}">
                  <a16:creationId xmlns:a16="http://schemas.microsoft.com/office/drawing/2014/main" id="{47343276-F2D6-7789-3C7D-47CFB75D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570" y="3186064"/>
              <a:ext cx="432888" cy="43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Cambio - Iconos gratis de social">
              <a:extLst>
                <a:ext uri="{FF2B5EF4-FFF2-40B4-BE49-F238E27FC236}">
                  <a16:creationId xmlns:a16="http://schemas.microsoft.com/office/drawing/2014/main" id="{70B69EBC-88AC-52EB-68CD-8010929FE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903" y="2336894"/>
              <a:ext cx="599070" cy="59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Icono Girar, eje, y en Zwicon">
              <a:extLst>
                <a:ext uri="{FF2B5EF4-FFF2-40B4-BE49-F238E27FC236}">
                  <a16:creationId xmlns:a16="http://schemas.microsoft.com/office/drawing/2014/main" id="{2CB2CA1D-BBB5-3195-59FF-AB1C21E2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899" y="1608019"/>
              <a:ext cx="610230" cy="6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36E815D8-E977-9FB5-06B5-9117A54BAC40}"/>
              </a:ext>
            </a:extLst>
          </p:cNvPr>
          <p:cNvGrpSpPr/>
          <p:nvPr/>
        </p:nvGrpSpPr>
        <p:grpSpPr>
          <a:xfrm>
            <a:off x="1354835" y="309952"/>
            <a:ext cx="9452688" cy="6231269"/>
            <a:chOff x="1354835" y="309952"/>
            <a:chExt cx="9452688" cy="6231269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41354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138" y="3193642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54835" y="2135219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71" y="2820537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87" y="2526166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999" y="3125657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801902" y="327139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mbra PNG para descargar gratis">
              <a:extLst>
                <a:ext uri="{FF2B5EF4-FFF2-40B4-BE49-F238E27FC236}">
                  <a16:creationId xmlns:a16="http://schemas.microsoft.com/office/drawing/2014/main" id="{2579B013-DBDA-3C0A-455E-C279DBD1A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4059204" y="2635864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niña 1206118 PNG">
              <a:extLst>
                <a:ext uri="{FF2B5EF4-FFF2-40B4-BE49-F238E27FC236}">
                  <a16:creationId xmlns:a16="http://schemas.microsoft.com/office/drawing/2014/main" id="{A7160FFE-51AE-98EF-D676-12EE6727B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794" y="905725"/>
              <a:ext cx="1812394" cy="304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F2047E9-87EE-50E3-5F1F-AB0F597E0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554" y="319737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Sombra PNG para descargar gratis">
              <a:extLst>
                <a:ext uri="{FF2B5EF4-FFF2-40B4-BE49-F238E27FC236}">
                  <a16:creationId xmlns:a16="http://schemas.microsoft.com/office/drawing/2014/main" id="{FCCFD1C3-EA77-D40F-9633-EB285AA3D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36457" y="334312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974855A6-A5A9-2C73-6F30-5627839E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287" y="2383749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Sombra PNG para descargar gratis">
              <a:extLst>
                <a:ext uri="{FF2B5EF4-FFF2-40B4-BE49-F238E27FC236}">
                  <a16:creationId xmlns:a16="http://schemas.microsoft.com/office/drawing/2014/main" id="{E22E7CC8-9725-B117-B5DD-7F87B1AA8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597204" y="2493447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35474D19-89D1-8414-D067-46EF3F9ABC21}"/>
                </a:ext>
              </a:extLst>
            </p:cNvPr>
            <p:cNvSpPr/>
            <p:nvPr/>
          </p:nvSpPr>
          <p:spPr>
            <a:xfrm>
              <a:off x="9201946" y="1591633"/>
              <a:ext cx="631583" cy="63158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B910C2CA-6F1A-69C9-FB6B-BC869462755B}"/>
                </a:ext>
              </a:extLst>
            </p:cNvPr>
            <p:cNvSpPr/>
            <p:nvPr/>
          </p:nvSpPr>
          <p:spPr>
            <a:xfrm>
              <a:off x="9127584" y="1556123"/>
              <a:ext cx="631583" cy="631583"/>
            </a:xfrm>
            <a:prstGeom prst="roundRect">
              <a:avLst/>
            </a:prstGeom>
            <a:solidFill>
              <a:srgbClr val="E681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35BE7551-2980-B996-DE2E-702DFC076C86}"/>
                </a:ext>
              </a:extLst>
            </p:cNvPr>
            <p:cNvSpPr/>
            <p:nvPr/>
          </p:nvSpPr>
          <p:spPr>
            <a:xfrm>
              <a:off x="9197585" y="2359588"/>
              <a:ext cx="631583" cy="631583"/>
            </a:xfrm>
            <a:prstGeom prst="roundRect">
              <a:avLst/>
            </a:prstGeom>
            <a:solidFill>
              <a:srgbClr val="1F98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7E05E083-29C3-A140-D412-46BFA18F3BB2}"/>
                </a:ext>
              </a:extLst>
            </p:cNvPr>
            <p:cNvSpPr/>
            <p:nvPr/>
          </p:nvSpPr>
          <p:spPr>
            <a:xfrm>
              <a:off x="9123223" y="2324078"/>
              <a:ext cx="631583" cy="631583"/>
            </a:xfrm>
            <a:prstGeom prst="roundRect">
              <a:avLst/>
            </a:prstGeom>
            <a:solidFill>
              <a:srgbClr val="2ACB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3F3CEC92-1AC3-3679-76D0-72C5FC890BE7}"/>
                </a:ext>
              </a:extLst>
            </p:cNvPr>
            <p:cNvSpPr/>
            <p:nvPr/>
          </p:nvSpPr>
          <p:spPr>
            <a:xfrm>
              <a:off x="9204574" y="3127543"/>
              <a:ext cx="631583" cy="631583"/>
            </a:xfrm>
            <a:prstGeom prst="roundRect">
              <a:avLst/>
            </a:prstGeom>
            <a:solidFill>
              <a:srgbClr val="EA52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295135FB-7C34-7077-9942-B3BA15078A3C}"/>
                </a:ext>
              </a:extLst>
            </p:cNvPr>
            <p:cNvSpPr/>
            <p:nvPr/>
          </p:nvSpPr>
          <p:spPr>
            <a:xfrm>
              <a:off x="9130212" y="3092033"/>
              <a:ext cx="631583" cy="631583"/>
            </a:xfrm>
            <a:prstGeom prst="roundRect">
              <a:avLst/>
            </a:prstGeom>
            <a:solidFill>
              <a:srgbClr val="F292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>
                <a:solidFill>
                  <a:srgbClr val="EA526F"/>
                </a:solidFill>
              </a:endParaRPr>
            </a:p>
          </p:txBody>
        </p:sp>
        <p:pic>
          <p:nvPicPr>
            <p:cNvPr id="9218" name="Picture 2" descr="Casa - Iconos gratis de web">
              <a:extLst>
                <a:ext uri="{FF2B5EF4-FFF2-40B4-BE49-F238E27FC236}">
                  <a16:creationId xmlns:a16="http://schemas.microsoft.com/office/drawing/2014/main" id="{47343276-F2D6-7789-3C7D-47CFB75D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570" y="3186064"/>
              <a:ext cx="432888" cy="43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Cambio - Iconos gratis de social">
              <a:extLst>
                <a:ext uri="{FF2B5EF4-FFF2-40B4-BE49-F238E27FC236}">
                  <a16:creationId xmlns:a16="http://schemas.microsoft.com/office/drawing/2014/main" id="{70B69EBC-88AC-52EB-68CD-8010929FE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903" y="2336894"/>
              <a:ext cx="599070" cy="59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Icono Girar, eje, y en Zwicon">
              <a:extLst>
                <a:ext uri="{FF2B5EF4-FFF2-40B4-BE49-F238E27FC236}">
                  <a16:creationId xmlns:a16="http://schemas.microsoft.com/office/drawing/2014/main" id="{2CB2CA1D-BBB5-3195-59FF-AB1C21E2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899" y="1608019"/>
              <a:ext cx="610230" cy="6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uerda 47">
              <a:extLst>
                <a:ext uri="{FF2B5EF4-FFF2-40B4-BE49-F238E27FC236}">
                  <a16:creationId xmlns:a16="http://schemas.microsoft.com/office/drawing/2014/main" id="{7768F222-CA6C-0F8C-F4E6-3906AA45FCE0}"/>
                </a:ext>
              </a:extLst>
            </p:cNvPr>
            <p:cNvSpPr/>
            <p:nvPr/>
          </p:nvSpPr>
          <p:spPr>
            <a:xfrm rot="16475798">
              <a:off x="5645020" y="1931850"/>
              <a:ext cx="405765" cy="386015"/>
            </a:xfrm>
            <a:prstGeom prst="chord">
              <a:avLst>
                <a:gd name="adj1" fmla="val 4958292"/>
                <a:gd name="adj2" fmla="val 1620000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0A7FD8F4-3DBC-9B85-7559-F0620D383767}"/>
                    </a:ext>
                  </a:extLst>
                </p14:cNvPr>
                <p14:cNvContentPartPr/>
                <p14:nvPr/>
              </p14:nvContentPartPr>
              <p14:xfrm>
                <a:off x="5735655" y="2181135"/>
                <a:ext cx="286200" cy="9576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0A7FD8F4-3DBC-9B85-7559-F0620D3837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6655" y="2172135"/>
                  <a:ext cx="303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2050DB1-0B45-5DA9-D011-CC46328BF36A}"/>
                    </a:ext>
                  </a:extLst>
                </p14:cNvPr>
                <p14:cNvContentPartPr/>
                <p14:nvPr/>
              </p14:nvContentPartPr>
              <p14:xfrm>
                <a:off x="5766255" y="2185455"/>
                <a:ext cx="252360" cy="1134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2050DB1-0B45-5DA9-D011-CC46328BF3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57255" y="2176426"/>
                  <a:ext cx="270000" cy="131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31" name="Entrada de lápiz 1030">
                  <a:extLst>
                    <a:ext uri="{FF2B5EF4-FFF2-40B4-BE49-F238E27FC236}">
                      <a16:creationId xmlns:a16="http://schemas.microsoft.com/office/drawing/2014/main" id="{EDD4898B-896A-A08C-8292-1A903240862F}"/>
                    </a:ext>
                  </a:extLst>
                </p14:cNvPr>
                <p14:cNvContentPartPr/>
                <p14:nvPr/>
              </p14:nvContentPartPr>
              <p14:xfrm>
                <a:off x="5779575" y="2197335"/>
                <a:ext cx="235440" cy="113760"/>
              </p14:xfrm>
            </p:contentPart>
          </mc:Choice>
          <mc:Fallback>
            <p:pic>
              <p:nvPicPr>
                <p:cNvPr id="1031" name="Entrada de lápiz 1030">
                  <a:extLst>
                    <a:ext uri="{FF2B5EF4-FFF2-40B4-BE49-F238E27FC236}">
                      <a16:creationId xmlns:a16="http://schemas.microsoft.com/office/drawing/2014/main" id="{EDD4898B-896A-A08C-8292-1A90324086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0575" y="2188335"/>
                  <a:ext cx="25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36" name="Entrada de lápiz 1035">
                  <a:extLst>
                    <a:ext uri="{FF2B5EF4-FFF2-40B4-BE49-F238E27FC236}">
                      <a16:creationId xmlns:a16="http://schemas.microsoft.com/office/drawing/2014/main" id="{832096DD-D505-86E4-08AB-B9085A93CEDC}"/>
                    </a:ext>
                  </a:extLst>
                </p14:cNvPr>
                <p14:cNvContentPartPr/>
                <p14:nvPr/>
              </p14:nvContentPartPr>
              <p14:xfrm>
                <a:off x="5761575" y="2291655"/>
                <a:ext cx="159480" cy="22680"/>
              </p14:xfrm>
            </p:contentPart>
          </mc:Choice>
          <mc:Fallback>
            <p:pic>
              <p:nvPicPr>
                <p:cNvPr id="1036" name="Entrada de lápiz 1035">
                  <a:extLst>
                    <a:ext uri="{FF2B5EF4-FFF2-40B4-BE49-F238E27FC236}">
                      <a16:creationId xmlns:a16="http://schemas.microsoft.com/office/drawing/2014/main" id="{832096DD-D505-86E4-08AB-B9085A93CE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2555" y="2282655"/>
                  <a:ext cx="177160" cy="4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9" name="Grupo 1038">
              <a:extLst>
                <a:ext uri="{FF2B5EF4-FFF2-40B4-BE49-F238E27FC236}">
                  <a16:creationId xmlns:a16="http://schemas.microsoft.com/office/drawing/2014/main" id="{A4505B7F-DEF5-D442-A651-9378A723C837}"/>
                </a:ext>
              </a:extLst>
            </p:cNvPr>
            <p:cNvGrpSpPr/>
            <p:nvPr/>
          </p:nvGrpSpPr>
          <p:grpSpPr>
            <a:xfrm>
              <a:off x="5745375" y="2264295"/>
              <a:ext cx="228240" cy="55080"/>
              <a:chOff x="5745375" y="2264295"/>
              <a:chExt cx="228240" cy="55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4" name="Entrada de lápiz 53">
                    <a:extLst>
                      <a:ext uri="{FF2B5EF4-FFF2-40B4-BE49-F238E27FC236}">
                        <a16:creationId xmlns:a16="http://schemas.microsoft.com/office/drawing/2014/main" id="{DF548C2D-911A-BEDD-1DF8-3BB76B338B63}"/>
                      </a:ext>
                    </a:extLst>
                  </p14:cNvPr>
                  <p14:cNvContentPartPr/>
                  <p14:nvPr/>
                </p14:nvContentPartPr>
                <p14:xfrm>
                  <a:off x="5751135" y="2287695"/>
                  <a:ext cx="360" cy="360"/>
                </p14:xfrm>
              </p:contentPart>
            </mc:Choice>
            <mc:Fallback xmlns="">
              <p:pic>
                <p:nvPicPr>
                  <p:cNvPr id="54" name="Entrada de lápiz 53">
                    <a:extLst>
                      <a:ext uri="{FF2B5EF4-FFF2-40B4-BE49-F238E27FC236}">
                        <a16:creationId xmlns:a16="http://schemas.microsoft.com/office/drawing/2014/main" id="{DF548C2D-911A-BEDD-1DF8-3BB76B338B6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742135" y="22786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5" name="Entrada de lápiz 54">
                    <a:extLst>
                      <a:ext uri="{FF2B5EF4-FFF2-40B4-BE49-F238E27FC236}">
                        <a16:creationId xmlns:a16="http://schemas.microsoft.com/office/drawing/2014/main" id="{6B75FAE3-DEF1-B8F2-46B3-F44B7285A34A}"/>
                      </a:ext>
                    </a:extLst>
                  </p14:cNvPr>
                  <p14:cNvContentPartPr/>
                  <p14:nvPr/>
                </p14:nvContentPartPr>
                <p14:xfrm>
                  <a:off x="5745375" y="2284095"/>
                  <a:ext cx="360" cy="360"/>
                </p14:xfrm>
              </p:contentPart>
            </mc:Choice>
            <mc:Fallback xmlns="">
              <p:pic>
                <p:nvPicPr>
                  <p:cNvPr id="55" name="Entrada de lápiz 54">
                    <a:extLst>
                      <a:ext uri="{FF2B5EF4-FFF2-40B4-BE49-F238E27FC236}">
                        <a16:creationId xmlns:a16="http://schemas.microsoft.com/office/drawing/2014/main" id="{6B75FAE3-DEF1-B8F2-46B3-F44B7285A34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736375" y="2275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7" name="Entrada de lápiz 56">
                    <a:extLst>
                      <a:ext uri="{FF2B5EF4-FFF2-40B4-BE49-F238E27FC236}">
                        <a16:creationId xmlns:a16="http://schemas.microsoft.com/office/drawing/2014/main" id="{95F86646-5F60-1329-0741-8AFECA3D8FFE}"/>
                      </a:ext>
                    </a:extLst>
                  </p14:cNvPr>
                  <p14:cNvContentPartPr/>
                  <p14:nvPr/>
                </p14:nvContentPartPr>
                <p14:xfrm>
                  <a:off x="5765175" y="2294535"/>
                  <a:ext cx="1440" cy="1080"/>
                </p14:xfrm>
              </p:contentPart>
            </mc:Choice>
            <mc:Fallback xmlns="">
              <p:pic>
                <p:nvPicPr>
                  <p:cNvPr id="57" name="Entrada de lápiz 56">
                    <a:extLst>
                      <a:ext uri="{FF2B5EF4-FFF2-40B4-BE49-F238E27FC236}">
                        <a16:creationId xmlns:a16="http://schemas.microsoft.com/office/drawing/2014/main" id="{95F86646-5F60-1329-0741-8AFECA3D8FF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756175" y="2285535"/>
                    <a:ext cx="19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9" name="Entrada de lápiz 58">
                    <a:extLst>
                      <a:ext uri="{FF2B5EF4-FFF2-40B4-BE49-F238E27FC236}">
                        <a16:creationId xmlns:a16="http://schemas.microsoft.com/office/drawing/2014/main" id="{4EF05604-8F0B-1580-3AA1-9DA75AD52229}"/>
                      </a:ext>
                    </a:extLst>
                  </p14:cNvPr>
                  <p14:cNvContentPartPr/>
                  <p14:nvPr/>
                </p14:nvContentPartPr>
                <p14:xfrm>
                  <a:off x="5762295" y="2293455"/>
                  <a:ext cx="360" cy="360"/>
                </p14:xfrm>
              </p:contentPart>
            </mc:Choice>
            <mc:Fallback xmlns="">
              <p:pic>
                <p:nvPicPr>
                  <p:cNvPr id="59" name="Entrada de lápiz 58">
                    <a:extLst>
                      <a:ext uri="{FF2B5EF4-FFF2-40B4-BE49-F238E27FC236}">
                        <a16:creationId xmlns:a16="http://schemas.microsoft.com/office/drawing/2014/main" id="{4EF05604-8F0B-1580-3AA1-9DA75AD5222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753295" y="2284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60" name="Entrada de lápiz 59">
                    <a:extLst>
                      <a:ext uri="{FF2B5EF4-FFF2-40B4-BE49-F238E27FC236}">
                        <a16:creationId xmlns:a16="http://schemas.microsoft.com/office/drawing/2014/main" id="{9C5A4FF7-8279-6879-F0F2-A8D75559E74F}"/>
                      </a:ext>
                    </a:extLst>
                  </p14:cNvPr>
                  <p14:cNvContentPartPr/>
                  <p14:nvPr/>
                </p14:nvContentPartPr>
                <p14:xfrm>
                  <a:off x="5760495" y="2293455"/>
                  <a:ext cx="360" cy="360"/>
                </p14:xfrm>
              </p:contentPart>
            </mc:Choice>
            <mc:Fallback xmlns="">
              <p:pic>
                <p:nvPicPr>
                  <p:cNvPr id="60" name="Entrada de lápiz 59">
                    <a:extLst>
                      <a:ext uri="{FF2B5EF4-FFF2-40B4-BE49-F238E27FC236}">
                        <a16:creationId xmlns:a16="http://schemas.microsoft.com/office/drawing/2014/main" id="{9C5A4FF7-8279-6879-F0F2-A8D75559E74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751495" y="2284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038" name="Entrada de lápiz 1037">
                    <a:extLst>
                      <a:ext uri="{FF2B5EF4-FFF2-40B4-BE49-F238E27FC236}">
                        <a16:creationId xmlns:a16="http://schemas.microsoft.com/office/drawing/2014/main" id="{3BD558D0-621F-612A-03D0-AA520C197977}"/>
                      </a:ext>
                    </a:extLst>
                  </p14:cNvPr>
                  <p14:cNvContentPartPr/>
                  <p14:nvPr/>
                </p14:nvContentPartPr>
                <p14:xfrm>
                  <a:off x="5823495" y="2264295"/>
                  <a:ext cx="150120" cy="55080"/>
                </p14:xfrm>
              </p:contentPart>
            </mc:Choice>
            <mc:Fallback xmlns="">
              <p:pic>
                <p:nvPicPr>
                  <p:cNvPr id="1038" name="Entrada de lápiz 1037">
                    <a:extLst>
                      <a:ext uri="{FF2B5EF4-FFF2-40B4-BE49-F238E27FC236}">
                        <a16:creationId xmlns:a16="http://schemas.microsoft.com/office/drawing/2014/main" id="{3BD558D0-621F-612A-03D0-AA520C19797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814495" y="2255295"/>
                    <a:ext cx="16776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F4D7965-7092-E8AB-8AAE-CE8B7740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16075" y="1827676"/>
              <a:ext cx="167809" cy="13787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C162A2C-C760-952D-E2CF-38D0E1C9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025146" y="1818440"/>
              <a:ext cx="167809" cy="137874"/>
            </a:xfrm>
            <a:prstGeom prst="rect">
              <a:avLst/>
            </a:prstGeom>
          </p:spPr>
        </p:pic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29EA6A2-8E78-26BB-C8DC-67B64DEBB0FF}"/>
                </a:ext>
              </a:extLst>
            </p:cNvPr>
            <p:cNvSpPr/>
            <p:nvPr/>
          </p:nvSpPr>
          <p:spPr>
            <a:xfrm rot="21204350">
              <a:off x="5513049" y="1873147"/>
              <a:ext cx="214034" cy="146842"/>
            </a:xfrm>
            <a:prstGeom prst="arc">
              <a:avLst>
                <a:gd name="adj1" fmla="val 11029950"/>
                <a:gd name="adj2" fmla="val 0"/>
              </a:avLst>
            </a:prstGeom>
            <a:ln w="19050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F019F1D8-F884-E4EE-20E3-BD0B09CCED72}"/>
                </a:ext>
              </a:extLst>
            </p:cNvPr>
            <p:cNvSpPr/>
            <p:nvPr/>
          </p:nvSpPr>
          <p:spPr>
            <a:xfrm rot="21204350">
              <a:off x="5962381" y="1861193"/>
              <a:ext cx="214034" cy="146842"/>
            </a:xfrm>
            <a:prstGeom prst="arc">
              <a:avLst>
                <a:gd name="adj1" fmla="val 11029950"/>
                <a:gd name="adj2" fmla="val 0"/>
              </a:avLst>
            </a:prstGeom>
            <a:ln w="19050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1" name="Picture 12" descr="Luz PNG by LilianaaEditions27 on DeviantArt">
              <a:extLst>
                <a:ext uri="{FF2B5EF4-FFF2-40B4-BE49-F238E27FC236}">
                  <a16:creationId xmlns:a16="http://schemas.microsoft.com/office/drawing/2014/main" id="{88BC551A-069C-D2F9-C88C-51F93068A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289" y="2492473"/>
              <a:ext cx="488441" cy="50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Bocadillo: rectángulo con esquinas redondeadas 46">
              <a:extLst>
                <a:ext uri="{FF2B5EF4-FFF2-40B4-BE49-F238E27FC236}">
                  <a16:creationId xmlns:a16="http://schemas.microsoft.com/office/drawing/2014/main" id="{54DBE119-665A-2F76-7810-1BD5F1571053}"/>
                </a:ext>
              </a:extLst>
            </p:cNvPr>
            <p:cNvSpPr/>
            <p:nvPr/>
          </p:nvSpPr>
          <p:spPr>
            <a:xfrm>
              <a:off x="6695434" y="1076960"/>
              <a:ext cx="2170893" cy="940912"/>
            </a:xfrm>
            <a:prstGeom prst="wedgeRoundRectCallout">
              <a:avLst>
                <a:gd name="adj1" fmla="val -70442"/>
                <a:gd name="adj2" fmla="val 56021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E0689824-3DA6-5137-8CF2-84AC4E0A0D5E}"/>
                </a:ext>
              </a:extLst>
            </p:cNvPr>
            <p:cNvSpPr txBox="1"/>
            <p:nvPr/>
          </p:nvSpPr>
          <p:spPr>
            <a:xfrm>
              <a:off x="6686619" y="1196340"/>
              <a:ext cx="2179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/>
                <a:t>JAJAJAJA!!</a:t>
              </a:r>
            </a:p>
            <a:p>
              <a:pPr algn="ctr"/>
              <a:r>
                <a:rPr lang="es-MX" b="1"/>
                <a:t>ME DA COSQUILLAS!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5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00192FEF-9639-09FB-AF72-7340C6B9FD5F}"/>
              </a:ext>
            </a:extLst>
          </p:cNvPr>
          <p:cNvGrpSpPr/>
          <p:nvPr/>
        </p:nvGrpSpPr>
        <p:grpSpPr>
          <a:xfrm>
            <a:off x="1354835" y="309952"/>
            <a:ext cx="9452688" cy="6231269"/>
            <a:chOff x="1354835" y="309952"/>
            <a:chExt cx="9452688" cy="6231269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A5EC0F37-A327-9421-2320-7400F1ABD322}"/>
                </a:ext>
              </a:extLst>
            </p:cNvPr>
            <p:cNvSpPr/>
            <p:nvPr/>
          </p:nvSpPr>
          <p:spPr>
            <a:xfrm>
              <a:off x="1929881" y="309952"/>
              <a:ext cx="8332238" cy="4525347"/>
            </a:xfrm>
            <a:prstGeom prst="roundRect">
              <a:avLst>
                <a:gd name="adj" fmla="val 4296"/>
              </a:avLst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ACBCB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ACF61BD-1455-A125-253B-64614AAD8F7A}"/>
                </a:ext>
              </a:extLst>
            </p:cNvPr>
            <p:cNvSpPr/>
            <p:nvPr/>
          </p:nvSpPr>
          <p:spPr>
            <a:xfrm>
              <a:off x="2191138" y="641354"/>
              <a:ext cx="7809724" cy="3890866"/>
            </a:xfrm>
            <a:prstGeom prst="roundRect">
              <a:avLst>
                <a:gd name="adj" fmla="val 4477"/>
              </a:avLst>
            </a:prstGeom>
            <a:solidFill>
              <a:srgbClr val="1BE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EF5490-6D35-54EB-FCD3-CFFE63F3EFF1}"/>
                </a:ext>
              </a:extLst>
            </p:cNvPr>
            <p:cNvSpPr/>
            <p:nvPr/>
          </p:nvSpPr>
          <p:spPr>
            <a:xfrm>
              <a:off x="2191138" y="3099590"/>
              <a:ext cx="7809724" cy="399390"/>
            </a:xfrm>
            <a:prstGeom prst="rect">
              <a:avLst/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98CC575-6AD8-06BC-0C38-04AFC249AD0A}"/>
                </a:ext>
              </a:extLst>
            </p:cNvPr>
            <p:cNvSpPr/>
            <p:nvPr/>
          </p:nvSpPr>
          <p:spPr>
            <a:xfrm>
              <a:off x="2191138" y="3193642"/>
              <a:ext cx="7809724" cy="1334278"/>
            </a:xfrm>
            <a:prstGeom prst="roundRect">
              <a:avLst>
                <a:gd name="adj" fmla="val 12471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Picture 16" descr="Nube PNG para descargar gratis">
              <a:extLst>
                <a:ext uri="{FF2B5EF4-FFF2-40B4-BE49-F238E27FC236}">
                  <a16:creationId xmlns:a16="http://schemas.microsoft.com/office/drawing/2014/main" id="{215E5ADF-AC43-DBF6-46B9-3541F4B3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5" y="884176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AA7BA723-DD4A-C64E-CE85-8130DCB91B4C}"/>
                </a:ext>
              </a:extLst>
            </p:cNvPr>
            <p:cNvSpPr/>
            <p:nvPr/>
          </p:nvSpPr>
          <p:spPr>
            <a:xfrm>
              <a:off x="1354835" y="2135219"/>
              <a:ext cx="9452688" cy="4406002"/>
            </a:xfrm>
            <a:prstGeom prst="chord">
              <a:avLst>
                <a:gd name="adj1" fmla="val 11827413"/>
                <a:gd name="adj2" fmla="val 20674734"/>
              </a:avLst>
            </a:prstGeom>
            <a:solidFill>
              <a:srgbClr val="8FC9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4" name="Picture 10" descr="Sombra PNG para descargar gratis">
              <a:extLst>
                <a:ext uri="{FF2B5EF4-FFF2-40B4-BE49-F238E27FC236}">
                  <a16:creationId xmlns:a16="http://schemas.microsoft.com/office/drawing/2014/main" id="{27222AC3-5D3A-BEEF-41B1-F5058B86F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71" y="2820537"/>
              <a:ext cx="206037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ube PNG para descargar gratis">
              <a:extLst>
                <a:ext uri="{FF2B5EF4-FFF2-40B4-BE49-F238E27FC236}">
                  <a16:creationId xmlns:a16="http://schemas.microsoft.com/office/drawing/2014/main" id="{5B0D2704-EE38-84FC-BE5D-B3F4DD537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613" y="825459"/>
              <a:ext cx="1502524" cy="86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5DC85E03-A966-F4CE-7D88-D9764760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896" y="3993244"/>
              <a:ext cx="379008" cy="379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8D59901-9FDD-1D43-69B9-B1E7ED9DA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39" y="3633155"/>
              <a:ext cx="348476" cy="34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288E890B-F9AA-FEA4-EB7C-F0655235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87" y="2526166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C9C09EFB-3E58-06E5-C42F-9461AFE1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34" y="2961092"/>
              <a:ext cx="315508" cy="31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0AAC08CD-E16E-A2CE-1938-15B00D5CD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711" y="3395940"/>
              <a:ext cx="284480" cy="28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D426FC01-2B1B-FBEA-855A-FC9081E6B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16" y="4057002"/>
              <a:ext cx="256497" cy="35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66C9372-F936-D806-5DA5-2423267E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999" y="3125657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11B35855-4085-23EB-4048-89271BF29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809" y="2135219"/>
              <a:ext cx="130553" cy="18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65360B83-CBDA-B842-5AD9-00E21E4E5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150" y="2619671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30D016DC-29FF-C269-D3B6-E982F4FB6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670" y="2657518"/>
              <a:ext cx="124645" cy="17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B4441945-4DA2-1852-6000-7D90DB2A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177" y="4078647"/>
              <a:ext cx="276480" cy="38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CC8230-A2C9-411C-0FD3-809F4CD55B4B}"/>
                </a:ext>
              </a:extLst>
            </p:cNvPr>
            <p:cNvSpPr/>
            <p:nvPr/>
          </p:nvSpPr>
          <p:spPr>
            <a:xfrm>
              <a:off x="10000083" y="2930299"/>
              <a:ext cx="192497" cy="498701"/>
            </a:xfrm>
            <a:prstGeom prst="rect">
              <a:avLst/>
            </a:prstGeom>
            <a:solidFill>
              <a:srgbClr val="2A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3" name="Picture 10" descr="Sombra PNG para descargar gratis">
              <a:extLst>
                <a:ext uri="{FF2B5EF4-FFF2-40B4-BE49-F238E27FC236}">
                  <a16:creationId xmlns:a16="http://schemas.microsoft.com/office/drawing/2014/main" id="{C0F7D14B-468C-E0BE-02A4-DCD07DC95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5410919" y="4177821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mbra PNG para descargar gratis">
              <a:extLst>
                <a:ext uri="{FF2B5EF4-FFF2-40B4-BE49-F238E27FC236}">
                  <a16:creationId xmlns:a16="http://schemas.microsoft.com/office/drawing/2014/main" id="{6924A6C7-0E51-273D-44B8-C8505B6E2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308739" y="4238105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mbra PNG para descargar gratis">
              <a:extLst>
                <a:ext uri="{FF2B5EF4-FFF2-40B4-BE49-F238E27FC236}">
                  <a16:creationId xmlns:a16="http://schemas.microsoft.com/office/drawing/2014/main" id="{34EEB2A0-9E46-985C-552B-3C80CE71B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60287" y="4292709"/>
              <a:ext cx="670260" cy="33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mbra PNG para descargar gratis">
              <a:extLst>
                <a:ext uri="{FF2B5EF4-FFF2-40B4-BE49-F238E27FC236}">
                  <a16:creationId xmlns:a16="http://schemas.microsoft.com/office/drawing/2014/main" id="{D4CD1726-8A72-A685-2034-A071E3480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515538" y="3115487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mbra PNG para descargar gratis">
              <a:extLst>
                <a:ext uri="{FF2B5EF4-FFF2-40B4-BE49-F238E27FC236}">
                  <a16:creationId xmlns:a16="http://schemas.microsoft.com/office/drawing/2014/main" id="{14D67A55-F772-6620-5E7D-101258B79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3801902" y="327139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mbra PNG para descargar gratis">
              <a:extLst>
                <a:ext uri="{FF2B5EF4-FFF2-40B4-BE49-F238E27FC236}">
                  <a16:creationId xmlns:a16="http://schemas.microsoft.com/office/drawing/2014/main" id="{0907E733-0CCE-DCA4-E2B8-4C9B2168EF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71744" y="3523366"/>
              <a:ext cx="625093" cy="31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mbra PNG para descargar gratis">
              <a:extLst>
                <a:ext uri="{FF2B5EF4-FFF2-40B4-BE49-F238E27FC236}">
                  <a16:creationId xmlns:a16="http://schemas.microsoft.com/office/drawing/2014/main" id="{600FE17D-A047-E989-0A06-599CE9192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370462" y="3805088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Sombra PNG para descargar gratis">
              <a:extLst>
                <a:ext uri="{FF2B5EF4-FFF2-40B4-BE49-F238E27FC236}">
                  <a16:creationId xmlns:a16="http://schemas.microsoft.com/office/drawing/2014/main" id="{C21F57AB-E162-58CA-CCA4-89AF4239F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2610835" y="2691343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mbra PNG para descargar gratis">
              <a:extLst>
                <a:ext uri="{FF2B5EF4-FFF2-40B4-BE49-F238E27FC236}">
                  <a16:creationId xmlns:a16="http://schemas.microsoft.com/office/drawing/2014/main" id="{A33453AC-A0CA-7F74-3706-9D035B8E3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6353473" y="2212158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Sombra PNG para descargar gratis">
              <a:extLst>
                <a:ext uri="{FF2B5EF4-FFF2-40B4-BE49-F238E27FC236}">
                  <a16:creationId xmlns:a16="http://schemas.microsoft.com/office/drawing/2014/main" id="{6E2741B0-949C-FEDC-1226-767FE4321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9105440" y="2719006"/>
              <a:ext cx="391224" cy="19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mbra PNG para descargar gratis">
              <a:extLst>
                <a:ext uri="{FF2B5EF4-FFF2-40B4-BE49-F238E27FC236}">
                  <a16:creationId xmlns:a16="http://schemas.microsoft.com/office/drawing/2014/main" id="{2579B013-DBDA-3C0A-455E-C279DBD1A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4059204" y="2635864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niña 1206118 PNG">
              <a:extLst>
                <a:ext uri="{FF2B5EF4-FFF2-40B4-BE49-F238E27FC236}">
                  <a16:creationId xmlns:a16="http://schemas.microsoft.com/office/drawing/2014/main" id="{A7160FFE-51AE-98EF-D676-12EE6727B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794" y="905725"/>
              <a:ext cx="1812394" cy="304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Flor clipart. Dibujos animados descargar gratis. | Creazilla">
              <a:extLst>
                <a:ext uri="{FF2B5EF4-FFF2-40B4-BE49-F238E27FC236}">
                  <a16:creationId xmlns:a16="http://schemas.microsoft.com/office/drawing/2014/main" id="{0F2047E9-87EE-50E3-5F1F-AB0F597E0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554" y="3197379"/>
              <a:ext cx="236238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Sombra PNG para descargar gratis">
              <a:extLst>
                <a:ext uri="{FF2B5EF4-FFF2-40B4-BE49-F238E27FC236}">
                  <a16:creationId xmlns:a16="http://schemas.microsoft.com/office/drawing/2014/main" id="{FCCFD1C3-EA77-D40F-9633-EB285AA3D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736457" y="3343120"/>
              <a:ext cx="655567" cy="3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Flor clipart. Dibujos animados descargar gratis. | Creazilla">
              <a:extLst>
                <a:ext uri="{FF2B5EF4-FFF2-40B4-BE49-F238E27FC236}">
                  <a16:creationId xmlns:a16="http://schemas.microsoft.com/office/drawing/2014/main" id="{974855A6-A5A9-2C73-6F30-5627839E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287" y="2383749"/>
              <a:ext cx="267316" cy="26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Sombra PNG para descargar gratis">
              <a:extLst>
                <a:ext uri="{FF2B5EF4-FFF2-40B4-BE49-F238E27FC236}">
                  <a16:creationId xmlns:a16="http://schemas.microsoft.com/office/drawing/2014/main" id="{E22E7CC8-9725-B117-B5DD-7F87B1AA8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2" t="31892" r="10312" b="35432"/>
            <a:stretch/>
          </p:blipFill>
          <p:spPr bwMode="auto">
            <a:xfrm>
              <a:off x="7597204" y="2493447"/>
              <a:ext cx="593241" cy="29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35474D19-89D1-8414-D067-46EF3F9ABC21}"/>
                </a:ext>
              </a:extLst>
            </p:cNvPr>
            <p:cNvSpPr/>
            <p:nvPr/>
          </p:nvSpPr>
          <p:spPr>
            <a:xfrm>
              <a:off x="9201946" y="1591633"/>
              <a:ext cx="631583" cy="63158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B910C2CA-6F1A-69C9-FB6B-BC869462755B}"/>
                </a:ext>
              </a:extLst>
            </p:cNvPr>
            <p:cNvSpPr/>
            <p:nvPr/>
          </p:nvSpPr>
          <p:spPr>
            <a:xfrm>
              <a:off x="9127584" y="1556123"/>
              <a:ext cx="631583" cy="631583"/>
            </a:xfrm>
            <a:prstGeom prst="roundRect">
              <a:avLst/>
            </a:prstGeom>
            <a:solidFill>
              <a:srgbClr val="E681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35BE7551-2980-B996-DE2E-702DFC076C86}"/>
                </a:ext>
              </a:extLst>
            </p:cNvPr>
            <p:cNvSpPr/>
            <p:nvPr/>
          </p:nvSpPr>
          <p:spPr>
            <a:xfrm>
              <a:off x="9197585" y="2359588"/>
              <a:ext cx="631583" cy="631583"/>
            </a:xfrm>
            <a:prstGeom prst="roundRect">
              <a:avLst/>
            </a:prstGeom>
            <a:solidFill>
              <a:srgbClr val="1F98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7E05E083-29C3-A140-D412-46BFA18F3BB2}"/>
                </a:ext>
              </a:extLst>
            </p:cNvPr>
            <p:cNvSpPr/>
            <p:nvPr/>
          </p:nvSpPr>
          <p:spPr>
            <a:xfrm>
              <a:off x="9123223" y="2324078"/>
              <a:ext cx="631583" cy="631583"/>
            </a:xfrm>
            <a:prstGeom prst="roundRect">
              <a:avLst/>
            </a:prstGeom>
            <a:solidFill>
              <a:srgbClr val="2ACB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3F3CEC92-1AC3-3679-76D0-72C5FC890BE7}"/>
                </a:ext>
              </a:extLst>
            </p:cNvPr>
            <p:cNvSpPr/>
            <p:nvPr/>
          </p:nvSpPr>
          <p:spPr>
            <a:xfrm>
              <a:off x="9204574" y="3127543"/>
              <a:ext cx="631583" cy="631583"/>
            </a:xfrm>
            <a:prstGeom prst="roundRect">
              <a:avLst/>
            </a:prstGeom>
            <a:solidFill>
              <a:srgbClr val="EA52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295135FB-7C34-7077-9942-B3BA15078A3C}"/>
                </a:ext>
              </a:extLst>
            </p:cNvPr>
            <p:cNvSpPr/>
            <p:nvPr/>
          </p:nvSpPr>
          <p:spPr>
            <a:xfrm>
              <a:off x="9130212" y="3092033"/>
              <a:ext cx="631583" cy="631583"/>
            </a:xfrm>
            <a:prstGeom prst="roundRect">
              <a:avLst/>
            </a:prstGeom>
            <a:solidFill>
              <a:srgbClr val="F292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endParaRPr lang="es-MX">
                <a:solidFill>
                  <a:srgbClr val="EA526F"/>
                </a:solidFill>
              </a:endParaRPr>
            </a:p>
          </p:txBody>
        </p:sp>
        <p:pic>
          <p:nvPicPr>
            <p:cNvPr id="9218" name="Picture 2" descr="Casa - Iconos gratis de web">
              <a:extLst>
                <a:ext uri="{FF2B5EF4-FFF2-40B4-BE49-F238E27FC236}">
                  <a16:creationId xmlns:a16="http://schemas.microsoft.com/office/drawing/2014/main" id="{47343276-F2D6-7789-3C7D-47CFB75D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570" y="3186064"/>
              <a:ext cx="432888" cy="43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Cambio - Iconos gratis de social">
              <a:extLst>
                <a:ext uri="{FF2B5EF4-FFF2-40B4-BE49-F238E27FC236}">
                  <a16:creationId xmlns:a16="http://schemas.microsoft.com/office/drawing/2014/main" id="{70B69EBC-88AC-52EB-68CD-8010929FE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903" y="2336894"/>
              <a:ext cx="599070" cy="59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Icono Girar, eje, y en Zwicon">
              <a:extLst>
                <a:ext uri="{FF2B5EF4-FFF2-40B4-BE49-F238E27FC236}">
                  <a16:creationId xmlns:a16="http://schemas.microsoft.com/office/drawing/2014/main" id="{2CB2CA1D-BBB5-3195-59FF-AB1C21E2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899" y="1608019"/>
              <a:ext cx="610230" cy="6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F43534C-614F-F64C-F9E0-7DBA6CCA7D8E}"/>
                </a:ext>
              </a:extLst>
            </p:cNvPr>
            <p:cNvCxnSpPr/>
            <p:nvPr/>
          </p:nvCxnSpPr>
          <p:spPr>
            <a:xfrm>
              <a:off x="5520690" y="1791597"/>
              <a:ext cx="211455" cy="97155"/>
            </a:xfrm>
            <a:prstGeom prst="line">
              <a:avLst/>
            </a:prstGeom>
            <a:ln w="28575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6C678294-2629-1B9C-B8C2-B5A2E51D5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272" y="1791597"/>
              <a:ext cx="208598" cy="98144"/>
            </a:xfrm>
            <a:prstGeom prst="line">
              <a:avLst/>
            </a:prstGeom>
            <a:ln w="28575">
              <a:solidFill>
                <a:srgbClr val="361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erda 47">
              <a:extLst>
                <a:ext uri="{FF2B5EF4-FFF2-40B4-BE49-F238E27FC236}">
                  <a16:creationId xmlns:a16="http://schemas.microsoft.com/office/drawing/2014/main" id="{2271A41F-B6AF-7138-51AF-234AF04EFCA3}"/>
                </a:ext>
              </a:extLst>
            </p:cNvPr>
            <p:cNvSpPr/>
            <p:nvPr/>
          </p:nvSpPr>
          <p:spPr>
            <a:xfrm rot="5400000">
              <a:off x="5694049" y="2028087"/>
              <a:ext cx="341750" cy="448402"/>
            </a:xfrm>
            <a:prstGeom prst="chord">
              <a:avLst>
                <a:gd name="adj1" fmla="val 4958292"/>
                <a:gd name="adj2" fmla="val 1620000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36" name="Entrada de lápiz 1035">
                  <a:extLst>
                    <a:ext uri="{FF2B5EF4-FFF2-40B4-BE49-F238E27FC236}">
                      <a16:creationId xmlns:a16="http://schemas.microsoft.com/office/drawing/2014/main" id="{53AD19A8-5B6C-92ED-C26A-FE506AAA2775}"/>
                    </a:ext>
                  </a:extLst>
                </p14:cNvPr>
                <p14:cNvContentPartPr/>
                <p14:nvPr/>
              </p14:nvContentPartPr>
              <p14:xfrm>
                <a:off x="5873115" y="2245845"/>
                <a:ext cx="360" cy="360"/>
              </p14:xfrm>
            </p:contentPart>
          </mc:Choice>
          <mc:Fallback>
            <p:pic>
              <p:nvPicPr>
                <p:cNvPr id="1036" name="Entrada de lápiz 1035">
                  <a:extLst>
                    <a:ext uri="{FF2B5EF4-FFF2-40B4-BE49-F238E27FC236}">
                      <a16:creationId xmlns:a16="http://schemas.microsoft.com/office/drawing/2014/main" id="{53AD19A8-5B6C-92ED-C26A-FE506AAA27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64115" y="22368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67" name="Entrada de lápiz 1066">
                  <a:extLst>
                    <a:ext uri="{FF2B5EF4-FFF2-40B4-BE49-F238E27FC236}">
                      <a16:creationId xmlns:a16="http://schemas.microsoft.com/office/drawing/2014/main" id="{E2E12EF4-9F29-A452-D78D-E04D33623EEF}"/>
                    </a:ext>
                  </a:extLst>
                </p14:cNvPr>
                <p14:cNvContentPartPr/>
                <p14:nvPr/>
              </p14:nvContentPartPr>
              <p14:xfrm>
                <a:off x="5867055" y="2241075"/>
                <a:ext cx="175680" cy="12600"/>
              </p14:xfrm>
            </p:contentPart>
          </mc:Choice>
          <mc:Fallback>
            <p:pic>
              <p:nvPicPr>
                <p:cNvPr id="1067" name="Entrada de lápiz 1066">
                  <a:extLst>
                    <a:ext uri="{FF2B5EF4-FFF2-40B4-BE49-F238E27FC236}">
                      <a16:creationId xmlns:a16="http://schemas.microsoft.com/office/drawing/2014/main" id="{E2E12EF4-9F29-A452-D78D-E04D33623E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58055" y="2232075"/>
                  <a:ext cx="193320" cy="30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2" name="Grupo 1071">
              <a:extLst>
                <a:ext uri="{FF2B5EF4-FFF2-40B4-BE49-F238E27FC236}">
                  <a16:creationId xmlns:a16="http://schemas.microsoft.com/office/drawing/2014/main" id="{2AAE1F27-C4BC-629F-0E8F-821ECCCDCC76}"/>
                </a:ext>
              </a:extLst>
            </p:cNvPr>
            <p:cNvGrpSpPr/>
            <p:nvPr/>
          </p:nvGrpSpPr>
          <p:grpSpPr>
            <a:xfrm>
              <a:off x="5863395" y="2147115"/>
              <a:ext cx="214260" cy="108000"/>
              <a:chOff x="5863395" y="2147115"/>
              <a:chExt cx="214260" cy="10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Entrada de lápiz 50">
                    <a:extLst>
                      <a:ext uri="{FF2B5EF4-FFF2-40B4-BE49-F238E27FC236}">
                        <a16:creationId xmlns:a16="http://schemas.microsoft.com/office/drawing/2014/main" id="{98629B8F-39F1-30A8-C949-10B2E6363CBA}"/>
                      </a:ext>
                    </a:extLst>
                  </p14:cNvPr>
                  <p14:cNvContentPartPr/>
                  <p14:nvPr/>
                </p14:nvContentPartPr>
                <p14:xfrm>
                  <a:off x="5863395" y="2147115"/>
                  <a:ext cx="209880" cy="108000"/>
                </p14:xfrm>
              </p:contentPart>
            </mc:Choice>
            <mc:Fallback xmlns="">
              <p:pic>
                <p:nvPicPr>
                  <p:cNvPr id="51" name="Entrada de lápiz 50">
                    <a:extLst>
                      <a:ext uri="{FF2B5EF4-FFF2-40B4-BE49-F238E27FC236}">
                        <a16:creationId xmlns:a16="http://schemas.microsoft.com/office/drawing/2014/main" id="{98629B8F-39F1-30A8-C949-10B2E6363CB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854410" y="2138115"/>
                    <a:ext cx="22749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2" name="Entrada de lápiz 51">
                    <a:extLst>
                      <a:ext uri="{FF2B5EF4-FFF2-40B4-BE49-F238E27FC236}">
                        <a16:creationId xmlns:a16="http://schemas.microsoft.com/office/drawing/2014/main" id="{5E0CC027-74D9-5C79-36CB-321AA941836D}"/>
                      </a:ext>
                    </a:extLst>
                  </p14:cNvPr>
                  <p14:cNvContentPartPr/>
                  <p14:nvPr/>
                </p14:nvContentPartPr>
                <p14:xfrm>
                  <a:off x="6040515" y="2165835"/>
                  <a:ext cx="360" cy="360"/>
                </p14:xfrm>
              </p:contentPart>
            </mc:Choice>
            <mc:Fallback xmlns="">
              <p:pic>
                <p:nvPicPr>
                  <p:cNvPr id="52" name="Entrada de lápiz 51">
                    <a:extLst>
                      <a:ext uri="{FF2B5EF4-FFF2-40B4-BE49-F238E27FC236}">
                        <a16:creationId xmlns:a16="http://schemas.microsoft.com/office/drawing/2014/main" id="{5E0CC027-74D9-5C79-36CB-321AA941836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031515" y="21568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3" name="Entrada de lápiz 52">
                    <a:extLst>
                      <a:ext uri="{FF2B5EF4-FFF2-40B4-BE49-F238E27FC236}">
                        <a16:creationId xmlns:a16="http://schemas.microsoft.com/office/drawing/2014/main" id="{8898CD1D-0689-ABC7-5578-6D81B64D04D2}"/>
                      </a:ext>
                    </a:extLst>
                  </p14:cNvPr>
                  <p14:cNvContentPartPr/>
                  <p14:nvPr/>
                </p14:nvContentPartPr>
                <p14:xfrm>
                  <a:off x="6044475" y="2169795"/>
                  <a:ext cx="360" cy="720"/>
                </p14:xfrm>
              </p:contentPart>
            </mc:Choice>
            <mc:Fallback xmlns="">
              <p:pic>
                <p:nvPicPr>
                  <p:cNvPr id="53" name="Entrada de lápiz 52">
                    <a:extLst>
                      <a:ext uri="{FF2B5EF4-FFF2-40B4-BE49-F238E27FC236}">
                        <a16:creationId xmlns:a16="http://schemas.microsoft.com/office/drawing/2014/main" id="{8898CD1D-0689-ABC7-5578-6D81B64D04D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35475" y="2160795"/>
                    <a:ext cx="1800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5" name="Entrada de lápiz 54">
                    <a:extLst>
                      <a:ext uri="{FF2B5EF4-FFF2-40B4-BE49-F238E27FC236}">
                        <a16:creationId xmlns:a16="http://schemas.microsoft.com/office/drawing/2014/main" id="{97418FBD-9CFA-F07C-8850-7595EB536210}"/>
                      </a:ext>
                    </a:extLst>
                  </p14:cNvPr>
                  <p14:cNvContentPartPr/>
                  <p14:nvPr/>
                </p14:nvContentPartPr>
                <p14:xfrm>
                  <a:off x="5891835" y="2169075"/>
                  <a:ext cx="163080" cy="71640"/>
                </p14:xfrm>
              </p:contentPart>
            </mc:Choice>
            <mc:Fallback xmlns="">
              <p:pic>
                <p:nvPicPr>
                  <p:cNvPr id="55" name="Entrada de lápiz 54">
                    <a:extLst>
                      <a:ext uri="{FF2B5EF4-FFF2-40B4-BE49-F238E27FC236}">
                        <a16:creationId xmlns:a16="http://schemas.microsoft.com/office/drawing/2014/main" id="{97418FBD-9CFA-F07C-8850-7595EB53621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882835" y="2160075"/>
                    <a:ext cx="18072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6" name="Entrada de lápiz 55">
                    <a:extLst>
                      <a:ext uri="{FF2B5EF4-FFF2-40B4-BE49-F238E27FC236}">
                        <a16:creationId xmlns:a16="http://schemas.microsoft.com/office/drawing/2014/main" id="{C409DA4D-46EB-A6B6-47C5-0737D6C103BD}"/>
                      </a:ext>
                    </a:extLst>
                  </p14:cNvPr>
                  <p14:cNvContentPartPr/>
                  <p14:nvPr/>
                </p14:nvContentPartPr>
                <p14:xfrm>
                  <a:off x="5891835" y="2164755"/>
                  <a:ext cx="156240" cy="70200"/>
                </p14:xfrm>
              </p:contentPart>
            </mc:Choice>
            <mc:Fallback xmlns="">
              <p:pic>
                <p:nvPicPr>
                  <p:cNvPr id="56" name="Entrada de lápiz 55">
                    <a:extLst>
                      <a:ext uri="{FF2B5EF4-FFF2-40B4-BE49-F238E27FC236}">
                        <a16:creationId xmlns:a16="http://schemas.microsoft.com/office/drawing/2014/main" id="{C409DA4D-46EB-A6B6-47C5-0737D6C103B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882835" y="2155755"/>
                    <a:ext cx="17388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39" name="Entrada de lápiz 1038">
                    <a:extLst>
                      <a:ext uri="{FF2B5EF4-FFF2-40B4-BE49-F238E27FC236}">
                        <a16:creationId xmlns:a16="http://schemas.microsoft.com/office/drawing/2014/main" id="{F5DC8906-2DA1-7D6E-4EC0-6FFAA0205A6E}"/>
                      </a:ext>
                    </a:extLst>
                  </p14:cNvPr>
                  <p14:cNvContentPartPr/>
                  <p14:nvPr/>
                </p14:nvContentPartPr>
                <p14:xfrm>
                  <a:off x="5880675" y="2245845"/>
                  <a:ext cx="360" cy="360"/>
                </p14:xfrm>
              </p:contentPart>
            </mc:Choice>
            <mc:Fallback xmlns="">
              <p:pic>
                <p:nvPicPr>
                  <p:cNvPr id="1039" name="Entrada de lápiz 1038">
                    <a:extLst>
                      <a:ext uri="{FF2B5EF4-FFF2-40B4-BE49-F238E27FC236}">
                        <a16:creationId xmlns:a16="http://schemas.microsoft.com/office/drawing/2014/main" id="{F5DC8906-2DA1-7D6E-4EC0-6FFAA0205A6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871675" y="223684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043" name="Entrada de lápiz 1042">
                    <a:extLst>
                      <a:ext uri="{FF2B5EF4-FFF2-40B4-BE49-F238E27FC236}">
                        <a16:creationId xmlns:a16="http://schemas.microsoft.com/office/drawing/2014/main" id="{62B079D6-D8FB-1E10-33D4-93075896CF81}"/>
                      </a:ext>
                    </a:extLst>
                  </p14:cNvPr>
                  <p14:cNvContentPartPr/>
                  <p14:nvPr/>
                </p14:nvContentPartPr>
                <p14:xfrm>
                  <a:off x="6072915" y="2236485"/>
                  <a:ext cx="720" cy="360"/>
                </p14:xfrm>
              </p:contentPart>
            </mc:Choice>
            <mc:Fallback xmlns="">
              <p:pic>
                <p:nvPicPr>
                  <p:cNvPr id="1043" name="Entrada de lápiz 1042">
                    <a:extLst>
                      <a:ext uri="{FF2B5EF4-FFF2-40B4-BE49-F238E27FC236}">
                        <a16:creationId xmlns:a16="http://schemas.microsoft.com/office/drawing/2014/main" id="{62B079D6-D8FB-1E10-33D4-93075896CF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063915" y="2227485"/>
                    <a:ext cx="183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46" name="Entrada de lápiz 1045">
                    <a:extLst>
                      <a:ext uri="{FF2B5EF4-FFF2-40B4-BE49-F238E27FC236}">
                        <a16:creationId xmlns:a16="http://schemas.microsoft.com/office/drawing/2014/main" id="{7A3A6367-8BAA-1573-9EA3-95D96B94ACA4}"/>
                      </a:ext>
                    </a:extLst>
                  </p14:cNvPr>
                  <p14:cNvContentPartPr/>
                  <p14:nvPr/>
                </p14:nvContentPartPr>
                <p14:xfrm>
                  <a:off x="6076875" y="2230725"/>
                  <a:ext cx="360" cy="360"/>
                </p14:xfrm>
              </p:contentPart>
            </mc:Choice>
            <mc:Fallback xmlns="">
              <p:pic>
                <p:nvPicPr>
                  <p:cNvPr id="1046" name="Entrada de lápiz 1045">
                    <a:extLst>
                      <a:ext uri="{FF2B5EF4-FFF2-40B4-BE49-F238E27FC236}">
                        <a16:creationId xmlns:a16="http://schemas.microsoft.com/office/drawing/2014/main" id="{7A3A6367-8BAA-1573-9EA3-95D96B94ACA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067875" y="22217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047" name="Entrada de lápiz 1046">
                    <a:extLst>
                      <a:ext uri="{FF2B5EF4-FFF2-40B4-BE49-F238E27FC236}">
                        <a16:creationId xmlns:a16="http://schemas.microsoft.com/office/drawing/2014/main" id="{04760DE9-ACCB-A5D2-A5C6-6D26B5509B13}"/>
                      </a:ext>
                    </a:extLst>
                  </p14:cNvPr>
                  <p14:cNvContentPartPr/>
                  <p14:nvPr/>
                </p14:nvContentPartPr>
                <p14:xfrm>
                  <a:off x="6053835" y="2238285"/>
                  <a:ext cx="360" cy="360"/>
                </p14:xfrm>
              </p:contentPart>
            </mc:Choice>
            <mc:Fallback xmlns="">
              <p:pic>
                <p:nvPicPr>
                  <p:cNvPr id="1047" name="Entrada de lápiz 1046">
                    <a:extLst>
                      <a:ext uri="{FF2B5EF4-FFF2-40B4-BE49-F238E27FC236}">
                        <a16:creationId xmlns:a16="http://schemas.microsoft.com/office/drawing/2014/main" id="{04760DE9-ACCB-A5D2-A5C6-6D26B5509B1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044835" y="222928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48" name="Entrada de lápiz 1047">
                    <a:extLst>
                      <a:ext uri="{FF2B5EF4-FFF2-40B4-BE49-F238E27FC236}">
                        <a16:creationId xmlns:a16="http://schemas.microsoft.com/office/drawing/2014/main" id="{DAFF27D3-72F9-8B0C-CC75-76CDC38D5BCB}"/>
                      </a:ext>
                    </a:extLst>
                  </p14:cNvPr>
                  <p14:cNvContentPartPr/>
                  <p14:nvPr/>
                </p14:nvContentPartPr>
                <p14:xfrm>
                  <a:off x="6032595" y="2237565"/>
                  <a:ext cx="2520" cy="2880"/>
                </p14:xfrm>
              </p:contentPart>
            </mc:Choice>
            <mc:Fallback xmlns="">
              <p:pic>
                <p:nvPicPr>
                  <p:cNvPr id="1048" name="Entrada de lápiz 1047">
                    <a:extLst>
                      <a:ext uri="{FF2B5EF4-FFF2-40B4-BE49-F238E27FC236}">
                        <a16:creationId xmlns:a16="http://schemas.microsoft.com/office/drawing/2014/main" id="{DAFF27D3-72F9-8B0C-CC75-76CDC38D5BC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023595" y="2229565"/>
                    <a:ext cx="20160" cy="1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50" name="Entrada de lápiz 1049">
                    <a:extLst>
                      <a:ext uri="{FF2B5EF4-FFF2-40B4-BE49-F238E27FC236}">
                        <a16:creationId xmlns:a16="http://schemas.microsoft.com/office/drawing/2014/main" id="{FC5EC0EB-54CE-68E8-9946-329B53B1D160}"/>
                      </a:ext>
                    </a:extLst>
                  </p14:cNvPr>
                  <p14:cNvContentPartPr/>
                  <p14:nvPr/>
                </p14:nvContentPartPr>
                <p14:xfrm>
                  <a:off x="6010275" y="2236485"/>
                  <a:ext cx="3960" cy="360"/>
                </p14:xfrm>
              </p:contentPart>
            </mc:Choice>
            <mc:Fallback xmlns="">
              <p:pic>
                <p:nvPicPr>
                  <p:cNvPr id="1050" name="Entrada de lápiz 1049">
                    <a:extLst>
                      <a:ext uri="{FF2B5EF4-FFF2-40B4-BE49-F238E27FC236}">
                        <a16:creationId xmlns:a16="http://schemas.microsoft.com/office/drawing/2014/main" id="{FC5EC0EB-54CE-68E8-9946-329B53B1D16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002025" y="2227485"/>
                    <a:ext cx="2013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51" name="Entrada de lápiz 1050">
                    <a:extLst>
                      <a:ext uri="{FF2B5EF4-FFF2-40B4-BE49-F238E27FC236}">
                        <a16:creationId xmlns:a16="http://schemas.microsoft.com/office/drawing/2014/main" id="{CAB3DFD1-0F25-BFBF-E1C0-BC960E117B98}"/>
                      </a:ext>
                    </a:extLst>
                  </p14:cNvPr>
                  <p14:cNvContentPartPr/>
                  <p14:nvPr/>
                </p14:nvContentPartPr>
                <p14:xfrm>
                  <a:off x="5985795" y="2240085"/>
                  <a:ext cx="3960" cy="720"/>
                </p14:xfrm>
              </p:contentPart>
            </mc:Choice>
            <mc:Fallback xmlns="">
              <p:pic>
                <p:nvPicPr>
                  <p:cNvPr id="1051" name="Entrada de lápiz 1050">
                    <a:extLst>
                      <a:ext uri="{FF2B5EF4-FFF2-40B4-BE49-F238E27FC236}">
                        <a16:creationId xmlns:a16="http://schemas.microsoft.com/office/drawing/2014/main" id="{CAB3DFD1-0F25-BFBF-E1C0-BC960E117B9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76795" y="2222085"/>
                    <a:ext cx="216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69" name="Entrada de lápiz 1068">
                    <a:extLst>
                      <a:ext uri="{FF2B5EF4-FFF2-40B4-BE49-F238E27FC236}">
                        <a16:creationId xmlns:a16="http://schemas.microsoft.com/office/drawing/2014/main" id="{003DDD29-BAB7-B19B-5EE3-7EECD2956718}"/>
                      </a:ext>
                    </a:extLst>
                  </p14:cNvPr>
                  <p14:cNvContentPartPr/>
                  <p14:nvPr/>
                </p14:nvContentPartPr>
                <p14:xfrm>
                  <a:off x="5910975" y="2241075"/>
                  <a:ext cx="155160" cy="12600"/>
                </p14:xfrm>
              </p:contentPart>
            </mc:Choice>
            <mc:Fallback xmlns="">
              <p:pic>
                <p:nvPicPr>
                  <p:cNvPr id="1069" name="Entrada de lápiz 1068">
                    <a:extLst>
                      <a:ext uri="{FF2B5EF4-FFF2-40B4-BE49-F238E27FC236}">
                        <a16:creationId xmlns:a16="http://schemas.microsoft.com/office/drawing/2014/main" id="{003DDD29-BAB7-B19B-5EE3-7EECD295671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901975" y="2232325"/>
                    <a:ext cx="172800" cy="29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71" name="Entrada de lápiz 1070">
                    <a:extLst>
                      <a:ext uri="{FF2B5EF4-FFF2-40B4-BE49-F238E27FC236}">
                        <a16:creationId xmlns:a16="http://schemas.microsoft.com/office/drawing/2014/main" id="{E596806B-8384-0084-D0DA-ED8653AA7E16}"/>
                      </a:ext>
                    </a:extLst>
                  </p14:cNvPr>
                  <p14:cNvContentPartPr/>
                  <p14:nvPr/>
                </p14:nvContentPartPr>
                <p14:xfrm>
                  <a:off x="6076935" y="2243955"/>
                  <a:ext cx="720" cy="360"/>
                </p14:xfrm>
              </p:contentPart>
            </mc:Choice>
            <mc:Fallback xmlns="">
              <p:pic>
                <p:nvPicPr>
                  <p:cNvPr id="1071" name="Entrada de lápiz 1070">
                    <a:extLst>
                      <a:ext uri="{FF2B5EF4-FFF2-40B4-BE49-F238E27FC236}">
                        <a16:creationId xmlns:a16="http://schemas.microsoft.com/office/drawing/2014/main" id="{E596806B-8384-0084-D0DA-ED8653AA7E1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067935" y="2234955"/>
                    <a:ext cx="183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" name="Picture 12" descr="Luz PNG by LilianaaEditions27 on DeviantArt">
              <a:extLst>
                <a:ext uri="{FF2B5EF4-FFF2-40B4-BE49-F238E27FC236}">
                  <a16:creationId xmlns:a16="http://schemas.microsoft.com/office/drawing/2014/main" id="{778044F3-4687-A58A-6B4B-938F14485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887" y="2783349"/>
              <a:ext cx="488441" cy="50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Bocadillo: rectángulo con esquinas redondeadas 39">
              <a:extLst>
                <a:ext uri="{FF2B5EF4-FFF2-40B4-BE49-F238E27FC236}">
                  <a16:creationId xmlns:a16="http://schemas.microsoft.com/office/drawing/2014/main" id="{362E4138-0DD4-0F67-C270-C629F60D7A97}"/>
                </a:ext>
              </a:extLst>
            </p:cNvPr>
            <p:cNvSpPr/>
            <p:nvPr/>
          </p:nvSpPr>
          <p:spPr>
            <a:xfrm>
              <a:off x="6695434" y="1076960"/>
              <a:ext cx="2170893" cy="940912"/>
            </a:xfrm>
            <a:prstGeom prst="wedgeRoundRectCallout">
              <a:avLst>
                <a:gd name="adj1" fmla="val -70442"/>
                <a:gd name="adj2" fmla="val 56021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17FF6814-B633-C816-61A8-FB87746982A1}"/>
                </a:ext>
              </a:extLst>
            </p:cNvPr>
            <p:cNvSpPr txBox="1"/>
            <p:nvPr/>
          </p:nvSpPr>
          <p:spPr>
            <a:xfrm>
              <a:off x="6783188" y="1196340"/>
              <a:ext cx="197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/>
                <a:t>EY!! NO ME TOQUES AHÍ!!!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b2018a-a9ad-442d-8369-a78bdb5bcb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C318E21641043977B825B8723135A" ma:contentTypeVersion="9" ma:contentTypeDescription="Create a new document." ma:contentTypeScope="" ma:versionID="269feced86b290dcb0e74b59cc70ee0c">
  <xsd:schema xmlns:xsd="http://www.w3.org/2001/XMLSchema" xmlns:xs="http://www.w3.org/2001/XMLSchema" xmlns:p="http://schemas.microsoft.com/office/2006/metadata/properties" xmlns:ns3="b8c8d87e-ff84-43a1-ab73-bb33295962cd" xmlns:ns4="70b2018a-a9ad-442d-8369-a78bdb5bcbde" targetNamespace="http://schemas.microsoft.com/office/2006/metadata/properties" ma:root="true" ma:fieldsID="7cb85f96937ede00142cebc5d165f117" ns3:_="" ns4:_="">
    <xsd:import namespace="b8c8d87e-ff84-43a1-ab73-bb33295962cd"/>
    <xsd:import namespace="70b2018a-a9ad-442d-8369-a78bdb5bcb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8d87e-ff84-43a1-ab73-bb33295962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018a-a9ad-442d-8369-a78bdb5bc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67EF8D-CDA4-4427-B6F7-794F18DDB49B}">
  <ds:schemaRefs>
    <ds:schemaRef ds:uri="70b2018a-a9ad-442d-8369-a78bdb5bcbde"/>
    <ds:schemaRef ds:uri="b8c8d87e-ff84-43a1-ab73-bb33295962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44F5301-EC72-4535-82AD-0C46EB18D4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7C6D7-C23E-4438-B12E-2DBCE6F2193B}">
  <ds:schemaRefs>
    <ds:schemaRef ds:uri="70b2018a-a9ad-442d-8369-a78bdb5bcbde"/>
    <ds:schemaRef ds:uri="b8c8d87e-ff84-43a1-ab73-bb33295962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Prototipos Pongamos límites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EDUARDO GUTIERREZ DELFIN</dc:creator>
  <cp:revision>27</cp:revision>
  <dcterms:created xsi:type="dcterms:W3CDTF">2023-06-22T23:25:14Z</dcterms:created>
  <dcterms:modified xsi:type="dcterms:W3CDTF">2023-07-03T03:39:08Z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0x010100591C318E21641043977B825B8723135A</vt:lpwstr>
  </property>
</Properties>
</file>